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fntdata" ContentType="application/x-fontdata"/>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autoCompressPictures="0">
  <p:sldMasterIdLst>
    <p:sldMasterId id="2147483676" r:id="rId1"/>
  </p:sldMasterIdLst>
  <p:notesMasterIdLst>
    <p:notesMasterId r:id="rId41"/>
  </p:notesMasterIdLst>
  <p:sldIdLst>
    <p:sldId id="256" r:id="rId2"/>
    <p:sldId id="257"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286" r:id="rId32"/>
    <p:sldId id="287" r:id="rId33"/>
    <p:sldId id="288" r:id="rId34"/>
    <p:sldId id="289" r:id="rId35"/>
    <p:sldId id="290" r:id="rId36"/>
    <p:sldId id="291" r:id="rId37"/>
    <p:sldId id="292" r:id="rId38"/>
    <p:sldId id="293" r:id="rId39"/>
    <p:sldId id="294" r:id="rId40"/>
  </p:sldIdLst>
  <p:sldSz cx="9144000" cy="5143500" type="screen16x9"/>
  <p:notesSz cx="6858000" cy="9144000"/>
  <p:embeddedFontLst>
    <p:embeddedFont>
      <p:font typeface="DM Sans" pitchFamily="2" charset="77"/>
      <p:regular r:id="rId42"/>
      <p:bold r:id="rId43"/>
      <p:italic r:id="rId44"/>
      <p:boldItalic r:id="rId45"/>
    </p:embeddedFont>
    <p:embeddedFont>
      <p:font typeface="Fredoka One" panose="02000000000000000000" pitchFamily="2" charset="77"/>
      <p:regular r:id="rId46"/>
    </p:embeddedFont>
    <p:embeddedFont>
      <p:font typeface="Gochi Hand" pitchFamily="2" charset="77"/>
      <p:regular r:id="rId47"/>
    </p:embeddedFont>
    <p:embeddedFont>
      <p:font typeface="Lexend Deca" pitchFamily="2" charset="77"/>
      <p:regular r:id="rId48"/>
      <p:bold r:id="rId49"/>
    </p:embeddedFont>
    <p:embeddedFont>
      <p:font typeface="Palanquin Dark" panose="020B0004020203020204" pitchFamily="34" charset="77"/>
      <p:regular r:id="rId50"/>
      <p:bold r:id="rId51"/>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pos="2880">
          <p15:clr>
            <a:srgbClr val="9AA0A6"/>
          </p15:clr>
        </p15:guide>
        <p15:guide id="2" orient="horz" pos="523">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35"/>
    <p:restoredTop sz="94686"/>
  </p:normalViewPr>
  <p:slideViewPr>
    <p:cSldViewPr snapToGrid="0">
      <p:cViewPr varScale="1">
        <p:scale>
          <a:sx n="147" d="100"/>
          <a:sy n="147" d="100"/>
        </p:scale>
        <p:origin x="208" y="776"/>
      </p:cViewPr>
      <p:guideLst>
        <p:guide pos="2880"/>
        <p:guide orient="horz" pos="523"/>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font" Target="fonts/font1.fntdata"/><Relationship Id="rId47" Type="http://schemas.openxmlformats.org/officeDocument/2006/relationships/font" Target="fonts/font6.fntdata"/><Relationship Id="rId50" Type="http://schemas.openxmlformats.org/officeDocument/2006/relationships/font" Target="fonts/font9.fntdata"/><Relationship Id="rId55" Type="http://schemas.openxmlformats.org/officeDocument/2006/relationships/tableStyles" Target="tableStyle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font" Target="fonts/font4.fntdata"/><Relationship Id="rId53" Type="http://schemas.openxmlformats.org/officeDocument/2006/relationships/viewProps" Target="viewProps.xml"/><Relationship Id="rId5" Type="http://schemas.openxmlformats.org/officeDocument/2006/relationships/slide" Target="slides/slide4.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font" Target="fonts/font3.fntdata"/><Relationship Id="rId52"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font" Target="fonts/font2.fntdata"/><Relationship Id="rId48" Type="http://schemas.openxmlformats.org/officeDocument/2006/relationships/font" Target="fonts/font7.fntdata"/><Relationship Id="rId8" Type="http://schemas.openxmlformats.org/officeDocument/2006/relationships/slide" Target="slides/slide7.xml"/><Relationship Id="rId51" Type="http://schemas.openxmlformats.org/officeDocument/2006/relationships/font" Target="fonts/font10.fntdata"/><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font" Target="fonts/font5.fntdata"/><Relationship Id="rId20" Type="http://schemas.openxmlformats.org/officeDocument/2006/relationships/slide" Target="slides/slide19.xml"/><Relationship Id="rId41" Type="http://schemas.openxmlformats.org/officeDocument/2006/relationships/notesMaster" Target="notesMasters/notesMaster1.xml"/><Relationship Id="rId54"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font" Target="fonts/font8.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3" Type="http://schemas.openxmlformats.org/officeDocument/2006/relationships/hyperlink" Target="https://www.theguardian.com/fashion/2015/jul/23/inside-out-most-on-trend-emotion" TargetMode="External"/><Relationship Id="rId2" Type="http://schemas.openxmlformats.org/officeDocument/2006/relationships/slide" Target="../slides/slide15.xml"/><Relationship Id="rId1" Type="http://schemas.openxmlformats.org/officeDocument/2006/relationships/notesMaster" Target="../notesMasters/notesMaster1.xml"/><Relationship Id="rId6" Type="http://schemas.openxmlformats.org/officeDocument/2006/relationships/hyperlink" Target="https://www.nm.org/healthbeat/healthy-tips/emotional-health/5-things-you-never-knew-about-fear" TargetMode="External"/><Relationship Id="rId5" Type="http://schemas.openxmlformats.org/officeDocument/2006/relationships/hyperlink" Target="https://www.pathways.health/what-fears-got-to-do-with-chronic-pain-ways-to-recover-from-it/" TargetMode="External"/><Relationship Id="rId4" Type="http://schemas.openxmlformats.org/officeDocument/2006/relationships/hyperlink" Target="https://www.pngitem.com/middle/hmTRbT_inside-out-emotions-fear-png-download-transparent-png/" TargetMode="Externa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3" Type="http://schemas.openxmlformats.org/officeDocument/2006/relationships/hyperlink" Target="https://tvtropes.org/pmwiki/pmwiki.php/Main/AngerTropes" TargetMode="External"/><Relationship Id="rId2" Type="http://schemas.openxmlformats.org/officeDocument/2006/relationships/slide" Target="../slides/slide17.xml"/><Relationship Id="rId1" Type="http://schemas.openxmlformats.org/officeDocument/2006/relationships/notesMaster" Target="../notesMasters/notesMaster1.xml"/><Relationship Id="rId5" Type="http://schemas.openxmlformats.org/officeDocument/2006/relationships/hyperlink" Target="https://www.psychologytoday.com/us/blog/the-athletes-way/201612/5-science-based-ways-break-the-cycle-rage-attacks" TargetMode="External"/><Relationship Id="rId4" Type="http://schemas.openxmlformats.org/officeDocument/2006/relationships/hyperlink" Target="https://www.talkspace.com/blog/dealing-with-anger/" TargetMode="Externa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3" Type="http://schemas.openxmlformats.org/officeDocument/2006/relationships/hyperlink" Target="https://insideout.fandom.com/wiki/Disgust" TargetMode="External"/><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8" Type="http://schemas.openxmlformats.org/officeDocument/2006/relationships/hyperlink" Target="https://en.wikipedia.org/wiki/Sadness" TargetMode="External"/><Relationship Id="rId3" Type="http://schemas.openxmlformats.org/officeDocument/2006/relationships/hyperlink" Target="https://www.everydayhealth.com/columns/therese-borchard-sanity-break/inside-out-why-we-need-sadness/" TargetMode="External"/><Relationship Id="rId7" Type="http://schemas.openxmlformats.org/officeDocument/2006/relationships/hyperlink" Target="https://www.scmp.com/lifestyle/families/article/2138876/how-little-sadness-vital-make-your-children-more-happy" TargetMode="External"/><Relationship Id="rId2" Type="http://schemas.openxmlformats.org/officeDocument/2006/relationships/slide" Target="../slides/slide21.xml"/><Relationship Id="rId1" Type="http://schemas.openxmlformats.org/officeDocument/2006/relationships/notesMaster" Target="../notesMasters/notesMaster1.xml"/><Relationship Id="rId6" Type="http://schemas.openxmlformats.org/officeDocument/2006/relationships/hyperlink" Target="https://www.goodtherapy.org/blog/rediscovering-sadness-taking-time-to-feel-depths-of-your-sorrow-0913175" TargetMode="External"/><Relationship Id="rId5" Type="http://schemas.openxmlformats.org/officeDocument/2006/relationships/hyperlink" Target="https://lifeisthefuture.com/student-blog/sadness" TargetMode="External"/><Relationship Id="rId4" Type="http://schemas.openxmlformats.org/officeDocument/2006/relationships/hyperlink" Target="https://insideout.fandom.com/wiki/Sadness" TargetMode="Externa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8" Type="http://schemas.openxmlformats.org/officeDocument/2006/relationships/hyperlink" Target="https://www.self.com/story/black-joy" TargetMode="External"/><Relationship Id="rId3" Type="http://schemas.openxmlformats.org/officeDocument/2006/relationships/hyperlink" Target="https://charactercommunity.fandom.com/wiki/Joy_(Inside_Out)" TargetMode="External"/><Relationship Id="rId7" Type="http://schemas.openxmlformats.org/officeDocument/2006/relationships/hyperlink" Target="https://centrendl.org/blog/the-harvest-of-joy/" TargetMode="External"/><Relationship Id="rId2" Type="http://schemas.openxmlformats.org/officeDocument/2006/relationships/slide" Target="../slides/slide23.xml"/><Relationship Id="rId1" Type="http://schemas.openxmlformats.org/officeDocument/2006/relationships/notesMaster" Target="../notesMasters/notesMaster1.xml"/><Relationship Id="rId6" Type="http://schemas.openxmlformats.org/officeDocument/2006/relationships/hyperlink" Target="https://www.success.com/11-simple-ways-to-find-joy-in-your-everyday-life/" TargetMode="External"/><Relationship Id="rId5" Type="http://schemas.openxmlformats.org/officeDocument/2006/relationships/hyperlink" Target="https://pixar.fandom.com/wiki/Joy" TargetMode="External"/><Relationship Id="rId4" Type="http://schemas.openxmlformats.org/officeDocument/2006/relationships/hyperlink" Target="https://www.pinterest.com/pin/345510602642860173/" TargetMode="Externa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3" Type="http://schemas.openxmlformats.org/officeDocument/2006/relationships/hyperlink" Target="https://www.netflix.com/title/80026506" TargetMode="External"/><Relationship Id="rId2" Type="http://schemas.openxmlformats.org/officeDocument/2006/relationships/slide" Target="../slides/slide25.xml"/><Relationship Id="rId1" Type="http://schemas.openxmlformats.org/officeDocument/2006/relationships/notesMaster" Target="../notesMasters/notesMaster1.xml"/><Relationship Id="rId6" Type="http://schemas.openxmlformats.org/officeDocument/2006/relationships/hyperlink" Target="https://www.goodtherapy.org/blog/psychpedia/love" TargetMode="External"/><Relationship Id="rId5" Type="http://schemas.openxmlformats.org/officeDocument/2006/relationships/hyperlink" Target="https://www.travelandleisure.com/travel-tips/romantic-love-messages-for-him-and-her" TargetMode="External"/><Relationship Id="rId4" Type="http://schemas.openxmlformats.org/officeDocument/2006/relationships/hyperlink" Target="https://www.verywellmind.com/physical-touch-love-language-4797513" TargetMode="Externa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3" Type="http://schemas.openxmlformats.org/officeDocument/2006/relationships/hyperlink" Target="https://www.rewire.org/chronic-shame-and-depression-a-vicious-cycle/" TargetMode="External"/><Relationship Id="rId2" Type="http://schemas.openxmlformats.org/officeDocument/2006/relationships/slide" Target="../slides/slide27.xml"/><Relationship Id="rId1" Type="http://schemas.openxmlformats.org/officeDocument/2006/relationships/notesMaster" Target="../notesMasters/notesMaster1.xml"/><Relationship Id="rId6" Type="http://schemas.openxmlformats.org/officeDocument/2006/relationships/hyperlink" Target="https://www.scientificamerican.com/article/the-scientific-underpinnings-and-impacts-of-shame/" TargetMode="External"/><Relationship Id="rId5" Type="http://schemas.openxmlformats.org/officeDocument/2006/relationships/hyperlink" Target="https://yellowbrickprogram.com/shame-symptoms-shame-combat/" TargetMode="External"/><Relationship Id="rId4" Type="http://schemas.openxmlformats.org/officeDocument/2006/relationships/hyperlink" Target="https://www.tes.com/news/4-ways-battle-feeling-shame-teacher" TargetMode="External"/></Relationships>
</file>

<file path=ppt/notesSlides/_rels/notesSlide28.xml.rels><?xml version="1.0" encoding="UTF-8" standalone="yes"?>
<Relationships xmlns="http://schemas.openxmlformats.org/package/2006/relationships"><Relationship Id="rId3" Type="http://schemas.openxmlformats.org/officeDocument/2006/relationships/hyperlink" Target="https://yellowbrickprogram.com/shame-symptoms-shame-combat/" TargetMode="External"/><Relationship Id="rId2" Type="http://schemas.openxmlformats.org/officeDocument/2006/relationships/slide" Target="../slides/slide28.xml"/><Relationship Id="rId1" Type="http://schemas.openxmlformats.org/officeDocument/2006/relationships/notesMaster" Target="../notesMasters/notesMaster1.xml"/><Relationship Id="rId4" Type="http://schemas.openxmlformats.org/officeDocument/2006/relationships/hyperlink" Target="https://www.rewire.org/chronic-shame-and-depression-a-vicious-cycle/" TargetMode="External"/></Relationships>
</file>

<file path=ppt/notesSlides/_rels/notesSlide29.xml.rels><?xml version="1.0" encoding="UTF-8" standalone="yes"?>
<Relationships xmlns="http://schemas.openxmlformats.org/package/2006/relationships"><Relationship Id="rId3" Type="http://schemas.openxmlformats.org/officeDocument/2006/relationships/hyperlink" Target="https://www.sharp.com/health-news/coping-with-covid-related-guilt.cfm" TargetMode="External"/><Relationship Id="rId7" Type="http://schemas.openxmlformats.org/officeDocument/2006/relationships/hyperlink" Target="https://spunout.ie/mental-health/self-care/feeling-guilty" TargetMode="External"/><Relationship Id="rId2" Type="http://schemas.openxmlformats.org/officeDocument/2006/relationships/slide" Target="../slides/slide29.xml"/><Relationship Id="rId1" Type="http://schemas.openxmlformats.org/officeDocument/2006/relationships/notesMaster" Target="../notesMasters/notesMaster1.xml"/><Relationship Id="rId6" Type="http://schemas.openxmlformats.org/officeDocument/2006/relationships/hyperlink" Target="https://teafloor.com/blog/7-healthy-teas-that-bid-guilt-adieu/" TargetMode="External"/><Relationship Id="rId5" Type="http://schemas.openxmlformats.org/officeDocument/2006/relationships/hyperlink" Target="https://www.theguardian.com/news/2017/oct/03/why-do-we-feel-so-guilty-all-the-time" TargetMode="External"/><Relationship Id="rId4" Type="http://schemas.openxmlformats.org/officeDocument/2006/relationships/hyperlink" Target="https://www.theatlantic.com/magazine/archive/2018/04/how-to-guilt-trip-your-kids/554102/" TargetMode="Externa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3" Type="http://schemas.openxmlformats.org/officeDocument/2006/relationships/hyperlink" Target="https://indianexpress.com/article/lifestyle/feelings/envy-most-common-personality-trait-among-humans-study-3035762/" TargetMode="External"/><Relationship Id="rId2" Type="http://schemas.openxmlformats.org/officeDocument/2006/relationships/slide" Target="../slides/slide31.xml"/><Relationship Id="rId1" Type="http://schemas.openxmlformats.org/officeDocument/2006/relationships/notesMaster" Target="../notesMasters/notesMaster1.xml"/><Relationship Id="rId6" Type="http://schemas.openxmlformats.org/officeDocument/2006/relationships/hyperlink" Target="https://synergymerchants.com/how-to-make-your-competition-green-with-envy/" TargetMode="External"/><Relationship Id="rId5" Type="http://schemas.openxmlformats.org/officeDocument/2006/relationships/hyperlink" Target="https://www.getlevelhead.com/blog/levelhead/envy" TargetMode="External"/><Relationship Id="rId4" Type="http://schemas.openxmlformats.org/officeDocument/2006/relationships/hyperlink" Target="https://www.nytimes.com/2009/02/17/science/17angi.html" TargetMode="Externa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3" Type="http://schemas.openxmlformats.org/officeDocument/2006/relationships/hyperlink" Target="https://www.studyfinds.org/jealousy-good-for-friendships/" TargetMode="External"/><Relationship Id="rId2" Type="http://schemas.openxmlformats.org/officeDocument/2006/relationships/slide" Target="../slides/slide33.xml"/><Relationship Id="rId1" Type="http://schemas.openxmlformats.org/officeDocument/2006/relationships/notesMaster" Target="../notesMasters/notesMaster1.xml"/><Relationship Id="rId5" Type="http://schemas.openxmlformats.org/officeDocument/2006/relationships/hyperlink" Target="https://www.entrepreneur.com/article/289140" TargetMode="External"/><Relationship Id="rId4" Type="http://schemas.openxmlformats.org/officeDocument/2006/relationships/hyperlink" Target="https://ejoy-english.com/blog/envy-and-jealousy-get-to-know-the-right-usage/" TargetMode="Externa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3" Type="http://schemas.openxmlformats.org/officeDocument/2006/relationships/hyperlink" Target="https://www.amazon.com/Skills-Training-Handouts-Worksheets-Second/dp/1572307811" TargetMode="External"/><Relationship Id="rId2" Type="http://schemas.openxmlformats.org/officeDocument/2006/relationships/slide" Target="../slides/slide37.xml"/><Relationship Id="rId1" Type="http://schemas.openxmlformats.org/officeDocument/2006/relationships/notesMaster" Target="../notesMasters/notesMaster1.xml"/><Relationship Id="rId6" Type="http://schemas.openxmlformats.org/officeDocument/2006/relationships/hyperlink" Target="https://www.jennibick.com/collections/exclusively-ours" TargetMode="External"/><Relationship Id="rId5" Type="http://schemas.openxmlformats.org/officeDocument/2006/relationships/hyperlink" Target="https://movies.disney.com/inside-out" TargetMode="External"/><Relationship Id="rId4" Type="http://schemas.openxmlformats.org/officeDocument/2006/relationships/hyperlink" Target="https://www.simplemost.com/feeling-wheel-will-help-better-describe-emotions/" TargetMode="Externa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45"/>
        <p:cNvGrpSpPr/>
        <p:nvPr/>
      </p:nvGrpSpPr>
      <p:grpSpPr>
        <a:xfrm>
          <a:off x="0" y="0"/>
          <a:ext cx="0" cy="0"/>
          <a:chOff x="0" y="0"/>
          <a:chExt cx="0" cy="0"/>
        </a:xfrm>
      </p:grpSpPr>
      <p:sp>
        <p:nvSpPr>
          <p:cNvPr id="3346" name="Google Shape;3346;g8794a74c9d_0_247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47" name="Google Shape;3347;g8794a74c9d_0_24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79"/>
        <p:cNvGrpSpPr/>
        <p:nvPr/>
      </p:nvGrpSpPr>
      <p:grpSpPr>
        <a:xfrm>
          <a:off x="0" y="0"/>
          <a:ext cx="0" cy="0"/>
          <a:chOff x="0" y="0"/>
          <a:chExt cx="0" cy="0"/>
        </a:xfrm>
      </p:grpSpPr>
      <p:sp>
        <p:nvSpPr>
          <p:cNvPr id="3580" name="Google Shape;3580;gfa015aa489_0_1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81" name="Google Shape;3581;gfa015aa489_0_1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98"/>
        <p:cNvGrpSpPr/>
        <p:nvPr/>
      </p:nvGrpSpPr>
      <p:grpSpPr>
        <a:xfrm>
          <a:off x="0" y="0"/>
          <a:ext cx="0" cy="0"/>
          <a:chOff x="0" y="0"/>
          <a:chExt cx="0" cy="0"/>
        </a:xfrm>
      </p:grpSpPr>
      <p:sp>
        <p:nvSpPr>
          <p:cNvPr id="3599" name="Google Shape;3599;gfa015aa489_0_21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00" name="Google Shape;3600;gfa015aa489_0_2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04"/>
        <p:cNvGrpSpPr/>
        <p:nvPr/>
      </p:nvGrpSpPr>
      <p:grpSpPr>
        <a:xfrm>
          <a:off x="0" y="0"/>
          <a:ext cx="0" cy="0"/>
          <a:chOff x="0" y="0"/>
          <a:chExt cx="0" cy="0"/>
        </a:xfrm>
      </p:grpSpPr>
      <p:sp>
        <p:nvSpPr>
          <p:cNvPr id="3605" name="Google Shape;3605;gfa015aa489_0_1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06" name="Google Shape;3606;gfa015aa489_0_1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23"/>
        <p:cNvGrpSpPr/>
        <p:nvPr/>
      </p:nvGrpSpPr>
      <p:grpSpPr>
        <a:xfrm>
          <a:off x="0" y="0"/>
          <a:ext cx="0" cy="0"/>
          <a:chOff x="0" y="0"/>
          <a:chExt cx="0" cy="0"/>
        </a:xfrm>
      </p:grpSpPr>
      <p:sp>
        <p:nvSpPr>
          <p:cNvPr id="3624" name="Google Shape;3624;gfa015aa489_0_39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25" name="Google Shape;3625;gfa015aa489_0_3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28"/>
        <p:cNvGrpSpPr/>
        <p:nvPr/>
      </p:nvGrpSpPr>
      <p:grpSpPr>
        <a:xfrm>
          <a:off x="0" y="0"/>
          <a:ext cx="0" cy="0"/>
          <a:chOff x="0" y="0"/>
          <a:chExt cx="0" cy="0"/>
        </a:xfrm>
      </p:grpSpPr>
      <p:sp>
        <p:nvSpPr>
          <p:cNvPr id="3629" name="Google Shape;3629;gfa015aa489_0_27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30" name="Google Shape;3630;gfa015aa489_0_2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74"/>
        <p:cNvGrpSpPr/>
        <p:nvPr/>
      </p:nvGrpSpPr>
      <p:grpSpPr>
        <a:xfrm>
          <a:off x="0" y="0"/>
          <a:ext cx="0" cy="0"/>
          <a:chOff x="0" y="0"/>
          <a:chExt cx="0" cy="0"/>
        </a:xfrm>
      </p:grpSpPr>
      <p:sp>
        <p:nvSpPr>
          <p:cNvPr id="3675" name="Google Shape;3675;g101a8ea2ec8_0_26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76" name="Google Shape;3676;g101a8ea2ec8_0_2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u="sng">
                <a:solidFill>
                  <a:schemeClr val="hlink"/>
                </a:solidFill>
                <a:hlinkClick r:id="rId3"/>
              </a:rPr>
              <a:t>The GuardianInside Out: which is the most on-trend emotion? | Fashion | The Guardian</a:t>
            </a:r>
            <a:endParaRPr/>
          </a:p>
          <a:p>
            <a:pPr marL="0" lvl="0" indent="0" algn="l" rtl="0">
              <a:spcBef>
                <a:spcPts val="0"/>
              </a:spcBef>
              <a:spcAft>
                <a:spcPts val="0"/>
              </a:spcAft>
              <a:buNone/>
            </a:pPr>
            <a:endParaRPr/>
          </a:p>
          <a:p>
            <a:pPr marL="0" lvl="0" indent="0" algn="l" rtl="0">
              <a:spcBef>
                <a:spcPts val="0"/>
              </a:spcBef>
              <a:spcAft>
                <a:spcPts val="0"/>
              </a:spcAft>
              <a:buNone/>
            </a:pPr>
            <a:r>
              <a:rPr lang="en" u="sng">
                <a:solidFill>
                  <a:schemeClr val="hlink"/>
                </a:solidFill>
                <a:hlinkClick r:id="rId4"/>
              </a:rPr>
              <a:t>PNGitemInside Out Emotions Fear , Png Download, Transparent Png , Transparent Png Image - PNGitem</a:t>
            </a:r>
            <a:endParaRPr/>
          </a:p>
          <a:p>
            <a:pPr marL="0" lvl="0" indent="0" algn="l" rtl="0">
              <a:spcBef>
                <a:spcPts val="0"/>
              </a:spcBef>
              <a:spcAft>
                <a:spcPts val="0"/>
              </a:spcAft>
              <a:buNone/>
            </a:pPr>
            <a:endParaRPr/>
          </a:p>
          <a:p>
            <a:pPr marL="0" lvl="0" indent="0" algn="l" rtl="0">
              <a:spcBef>
                <a:spcPts val="0"/>
              </a:spcBef>
              <a:spcAft>
                <a:spcPts val="0"/>
              </a:spcAft>
              <a:buNone/>
            </a:pPr>
            <a:r>
              <a:rPr lang="en" u="sng">
                <a:solidFill>
                  <a:schemeClr val="hlink"/>
                </a:solidFill>
                <a:hlinkClick r:id="rId5"/>
              </a:rPr>
              <a:t>Pathways Pain ReliefWhat Fear's Got to Do with Chronic Pain &amp; Ways to Recover from It | Pathways</a:t>
            </a:r>
            <a:endParaRPr/>
          </a:p>
          <a:p>
            <a:pPr marL="0" lvl="0" indent="0" algn="l" rtl="0">
              <a:spcBef>
                <a:spcPts val="0"/>
              </a:spcBef>
              <a:spcAft>
                <a:spcPts val="0"/>
              </a:spcAft>
              <a:buNone/>
            </a:pPr>
            <a:endParaRPr/>
          </a:p>
          <a:p>
            <a:pPr marL="0" lvl="0" indent="0" algn="l" rtl="0">
              <a:spcBef>
                <a:spcPts val="0"/>
              </a:spcBef>
              <a:spcAft>
                <a:spcPts val="0"/>
              </a:spcAft>
              <a:buNone/>
            </a:pPr>
            <a:r>
              <a:rPr lang="en" u="sng">
                <a:solidFill>
                  <a:schemeClr val="hlink"/>
                </a:solidFill>
                <a:hlinkClick r:id="rId6"/>
              </a:rPr>
              <a:t>Northwestern Medicine5 Things You Never Knew About Fear | Northwestern Medicine</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83"/>
        <p:cNvGrpSpPr/>
        <p:nvPr/>
      </p:nvGrpSpPr>
      <p:grpSpPr>
        <a:xfrm>
          <a:off x="0" y="0"/>
          <a:ext cx="0" cy="0"/>
          <a:chOff x="0" y="0"/>
          <a:chExt cx="0" cy="0"/>
        </a:xfrm>
      </p:grpSpPr>
      <p:sp>
        <p:nvSpPr>
          <p:cNvPr id="3684" name="Google Shape;3684;gf675ead5ef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85" name="Google Shape;3685;gf675ead5e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95"/>
        <p:cNvGrpSpPr/>
        <p:nvPr/>
      </p:nvGrpSpPr>
      <p:grpSpPr>
        <a:xfrm>
          <a:off x="0" y="0"/>
          <a:ext cx="0" cy="0"/>
          <a:chOff x="0" y="0"/>
          <a:chExt cx="0" cy="0"/>
        </a:xfrm>
      </p:grpSpPr>
      <p:sp>
        <p:nvSpPr>
          <p:cNvPr id="3696" name="Google Shape;3696;g101a8ea2ec8_0_25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97" name="Google Shape;3697;g101a8ea2ec8_0_2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u="sng">
                <a:solidFill>
                  <a:schemeClr val="hlink"/>
                </a:solidFill>
                <a:hlinkClick r:id="rId3"/>
              </a:rPr>
              <a:t>TV TropesAnger Tropes - TV Tropes</a:t>
            </a:r>
            <a:endParaRPr/>
          </a:p>
          <a:p>
            <a:pPr marL="0" lvl="0" indent="0" algn="l" rtl="0">
              <a:spcBef>
                <a:spcPts val="0"/>
              </a:spcBef>
              <a:spcAft>
                <a:spcPts val="0"/>
              </a:spcAft>
              <a:buNone/>
            </a:pPr>
            <a:endParaRPr/>
          </a:p>
          <a:p>
            <a:pPr marL="0" lvl="0" indent="0" algn="l" rtl="0">
              <a:spcBef>
                <a:spcPts val="0"/>
              </a:spcBef>
              <a:spcAft>
                <a:spcPts val="0"/>
              </a:spcAft>
              <a:buNone/>
            </a:pPr>
            <a:r>
              <a:rPr lang="en" u="sng">
                <a:solidFill>
                  <a:schemeClr val="hlink"/>
                </a:solidFill>
                <a:hlinkClick r:id="rId4"/>
              </a:rPr>
              <a:t>TalkspaceHow to Deal With Anger: 7 Ways to Cope — Talkspace</a:t>
            </a:r>
            <a:endParaRPr/>
          </a:p>
          <a:p>
            <a:pPr marL="0" lvl="0" indent="0" algn="l" rtl="0">
              <a:spcBef>
                <a:spcPts val="0"/>
              </a:spcBef>
              <a:spcAft>
                <a:spcPts val="0"/>
              </a:spcAft>
              <a:buNone/>
            </a:pPr>
            <a:endParaRPr/>
          </a:p>
          <a:p>
            <a:pPr marL="0" lvl="0" indent="0" algn="l" rtl="0">
              <a:spcBef>
                <a:spcPts val="0"/>
              </a:spcBef>
              <a:spcAft>
                <a:spcPts val="0"/>
              </a:spcAft>
              <a:buNone/>
            </a:pPr>
            <a:r>
              <a:rPr lang="en" u="sng">
                <a:solidFill>
                  <a:schemeClr val="hlink"/>
                </a:solidFill>
                <a:hlinkClick r:id="rId5"/>
              </a:rPr>
              <a:t>Psychology Today5 Science-Based Ways to Break the Cycle of Rage Attacks | Psychology Today</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03"/>
        <p:cNvGrpSpPr/>
        <p:nvPr/>
      </p:nvGrpSpPr>
      <p:grpSpPr>
        <a:xfrm>
          <a:off x="0" y="0"/>
          <a:ext cx="0" cy="0"/>
          <a:chOff x="0" y="0"/>
          <a:chExt cx="0" cy="0"/>
        </a:xfrm>
      </p:grpSpPr>
      <p:sp>
        <p:nvSpPr>
          <p:cNvPr id="3704" name="Google Shape;3704;g101a8ea2ec8_0_2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05" name="Google Shape;3705;g101a8ea2ec8_0_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15"/>
        <p:cNvGrpSpPr/>
        <p:nvPr/>
      </p:nvGrpSpPr>
      <p:grpSpPr>
        <a:xfrm>
          <a:off x="0" y="0"/>
          <a:ext cx="0" cy="0"/>
          <a:chOff x="0" y="0"/>
          <a:chExt cx="0" cy="0"/>
        </a:xfrm>
      </p:grpSpPr>
      <p:sp>
        <p:nvSpPr>
          <p:cNvPr id="3716" name="Google Shape;3716;g101a8ea2ec8_0_24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17" name="Google Shape;3717;g101a8ea2ec8_0_2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u="sng">
                <a:solidFill>
                  <a:schemeClr val="hlink"/>
                </a:solidFill>
                <a:hlinkClick r:id="rId3"/>
              </a:rPr>
              <a:t>Inside Out Wikia - FandomDisgust | Inside Out Wikia | Fandom</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51"/>
        <p:cNvGrpSpPr/>
        <p:nvPr/>
      </p:nvGrpSpPr>
      <p:grpSpPr>
        <a:xfrm>
          <a:off x="0" y="0"/>
          <a:ext cx="0" cy="0"/>
          <a:chOff x="0" y="0"/>
          <a:chExt cx="0" cy="0"/>
        </a:xfrm>
      </p:grpSpPr>
      <p:sp>
        <p:nvSpPr>
          <p:cNvPr id="3352" name="Google Shape;3352;gc6ac5e8787_0_65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53" name="Google Shape;3353;gc6ac5e8787_0_6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24"/>
        <p:cNvGrpSpPr/>
        <p:nvPr/>
      </p:nvGrpSpPr>
      <p:grpSpPr>
        <a:xfrm>
          <a:off x="0" y="0"/>
          <a:ext cx="0" cy="0"/>
          <a:chOff x="0" y="0"/>
          <a:chExt cx="0" cy="0"/>
        </a:xfrm>
      </p:grpSpPr>
      <p:sp>
        <p:nvSpPr>
          <p:cNvPr id="3725" name="Google Shape;3725;g101a8ea2ec8_0_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26" name="Google Shape;3726;g101a8ea2ec8_0_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36"/>
        <p:cNvGrpSpPr/>
        <p:nvPr/>
      </p:nvGrpSpPr>
      <p:grpSpPr>
        <a:xfrm>
          <a:off x="0" y="0"/>
          <a:ext cx="0" cy="0"/>
          <a:chOff x="0" y="0"/>
          <a:chExt cx="0" cy="0"/>
        </a:xfrm>
      </p:grpSpPr>
      <p:sp>
        <p:nvSpPr>
          <p:cNvPr id="3737" name="Google Shape;3737;g101a8ea2ec8_0_28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38" name="Google Shape;3738;g101a8ea2ec8_0_2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u="sng">
                <a:solidFill>
                  <a:schemeClr val="hlink"/>
                </a:solidFill>
                <a:hlinkClick r:id="rId3"/>
              </a:rPr>
              <a:t>Everyday HealthDisney's Inside Out: Why We Need Sadness | Everyday Health</a:t>
            </a:r>
            <a:endParaRPr/>
          </a:p>
          <a:p>
            <a:pPr marL="0" lvl="0" indent="0" algn="l" rtl="0">
              <a:spcBef>
                <a:spcPts val="0"/>
              </a:spcBef>
              <a:spcAft>
                <a:spcPts val="0"/>
              </a:spcAft>
              <a:buNone/>
            </a:pPr>
            <a:endParaRPr/>
          </a:p>
          <a:p>
            <a:pPr marL="0" lvl="0" indent="0" algn="l" rtl="0">
              <a:spcBef>
                <a:spcPts val="0"/>
              </a:spcBef>
              <a:spcAft>
                <a:spcPts val="0"/>
              </a:spcAft>
              <a:buNone/>
            </a:pPr>
            <a:r>
              <a:rPr lang="en" u="sng">
                <a:solidFill>
                  <a:schemeClr val="hlink"/>
                </a:solidFill>
                <a:hlinkClick r:id="rId4"/>
              </a:rPr>
              <a:t>Inside Out Wikia - FandomSadness | Inside Out Wikia | Fandom</a:t>
            </a:r>
            <a:endParaRPr/>
          </a:p>
          <a:p>
            <a:pPr marL="0" lvl="0" indent="0" algn="l" rtl="0">
              <a:spcBef>
                <a:spcPts val="0"/>
              </a:spcBef>
              <a:spcAft>
                <a:spcPts val="0"/>
              </a:spcAft>
              <a:buNone/>
            </a:pPr>
            <a:endParaRPr/>
          </a:p>
          <a:p>
            <a:pPr marL="0" lvl="0" indent="0" algn="l" rtl="0">
              <a:spcBef>
                <a:spcPts val="0"/>
              </a:spcBef>
              <a:spcAft>
                <a:spcPts val="0"/>
              </a:spcAft>
              <a:buNone/>
            </a:pPr>
            <a:r>
              <a:rPr lang="en" u="sng">
                <a:solidFill>
                  <a:schemeClr val="hlink"/>
                </a:solidFill>
                <a:hlinkClick r:id="rId5"/>
              </a:rPr>
              <a:t>Life Is The FutureOngoing Convo: Is Sadness Important? — Life Is The Future</a:t>
            </a:r>
            <a:endParaRPr/>
          </a:p>
          <a:p>
            <a:pPr marL="0" lvl="0" indent="0" algn="l" rtl="0">
              <a:spcBef>
                <a:spcPts val="0"/>
              </a:spcBef>
              <a:spcAft>
                <a:spcPts val="0"/>
              </a:spcAft>
              <a:buNone/>
            </a:pPr>
            <a:endParaRPr/>
          </a:p>
          <a:p>
            <a:pPr marL="0" lvl="0" indent="0" algn="l" rtl="0">
              <a:spcBef>
                <a:spcPts val="0"/>
              </a:spcBef>
              <a:spcAft>
                <a:spcPts val="0"/>
              </a:spcAft>
              <a:buNone/>
            </a:pPr>
            <a:r>
              <a:rPr lang="en" u="sng">
                <a:solidFill>
                  <a:schemeClr val="hlink"/>
                </a:solidFill>
                <a:hlinkClick r:id="rId6"/>
              </a:rPr>
              <a:t>GoodTherapyGoodTherapy | Rediscovering Sadness: Taking Time to Feel the Depths of Your Sorrow</a:t>
            </a:r>
            <a:endParaRPr/>
          </a:p>
          <a:p>
            <a:pPr marL="0" lvl="0" indent="0" algn="l" rtl="0">
              <a:spcBef>
                <a:spcPts val="0"/>
              </a:spcBef>
              <a:spcAft>
                <a:spcPts val="0"/>
              </a:spcAft>
              <a:buNone/>
            </a:pPr>
            <a:endParaRPr/>
          </a:p>
          <a:p>
            <a:pPr marL="0" lvl="0" indent="0" algn="l" rtl="0">
              <a:spcBef>
                <a:spcPts val="0"/>
              </a:spcBef>
              <a:spcAft>
                <a:spcPts val="0"/>
              </a:spcAft>
              <a:buNone/>
            </a:pPr>
            <a:r>
              <a:rPr lang="en" u="sng">
                <a:solidFill>
                  <a:schemeClr val="hlink"/>
                </a:solidFill>
                <a:hlinkClick r:id="rId7"/>
              </a:rPr>
              <a:t>South China Morning PostHow a little sadness is vital to make your children more happy | South China Morning Post</a:t>
            </a:r>
            <a:endParaRPr/>
          </a:p>
          <a:p>
            <a:pPr marL="0" lvl="0" indent="0" algn="l" rtl="0">
              <a:spcBef>
                <a:spcPts val="0"/>
              </a:spcBef>
              <a:spcAft>
                <a:spcPts val="0"/>
              </a:spcAft>
              <a:buNone/>
            </a:pPr>
            <a:endParaRPr/>
          </a:p>
          <a:p>
            <a:pPr marL="0" lvl="0" indent="0" algn="l" rtl="0">
              <a:spcBef>
                <a:spcPts val="0"/>
              </a:spcBef>
              <a:spcAft>
                <a:spcPts val="0"/>
              </a:spcAft>
              <a:buNone/>
            </a:pPr>
            <a:r>
              <a:rPr lang="en" u="sng">
                <a:solidFill>
                  <a:schemeClr val="hlink"/>
                </a:solidFill>
                <a:hlinkClick r:id="rId8"/>
              </a:rPr>
              <a:t>WikipediaSadness - Wikipedia</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47"/>
        <p:cNvGrpSpPr/>
        <p:nvPr/>
      </p:nvGrpSpPr>
      <p:grpSpPr>
        <a:xfrm>
          <a:off x="0" y="0"/>
          <a:ext cx="0" cy="0"/>
          <a:chOff x="0" y="0"/>
          <a:chExt cx="0" cy="0"/>
        </a:xfrm>
      </p:grpSpPr>
      <p:sp>
        <p:nvSpPr>
          <p:cNvPr id="3748" name="Google Shape;3748;g101a8ea2ec8_0_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49" name="Google Shape;3749;g101a8ea2ec8_0_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59"/>
        <p:cNvGrpSpPr/>
        <p:nvPr/>
      </p:nvGrpSpPr>
      <p:grpSpPr>
        <a:xfrm>
          <a:off x="0" y="0"/>
          <a:ext cx="0" cy="0"/>
          <a:chOff x="0" y="0"/>
          <a:chExt cx="0" cy="0"/>
        </a:xfrm>
      </p:grpSpPr>
      <p:sp>
        <p:nvSpPr>
          <p:cNvPr id="3760" name="Google Shape;3760;g101a8ea2ec8_0_30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61" name="Google Shape;3761;g101a8ea2ec8_0_3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u="sng">
                <a:solidFill>
                  <a:schemeClr val="hlink"/>
                </a:solidFill>
                <a:hlinkClick r:id="rId3"/>
              </a:rPr>
              <a:t>Character-community Wiki - FandomJoy (Inside Out) | Character-community Wiki | Fandom</a:t>
            </a:r>
            <a:endParaRPr/>
          </a:p>
          <a:p>
            <a:pPr marL="0" lvl="0" indent="0" algn="l" rtl="0">
              <a:spcBef>
                <a:spcPts val="0"/>
              </a:spcBef>
              <a:spcAft>
                <a:spcPts val="0"/>
              </a:spcAft>
              <a:buNone/>
            </a:pPr>
            <a:endParaRPr/>
          </a:p>
          <a:p>
            <a:pPr marL="0" lvl="0" indent="0" algn="l" rtl="0">
              <a:spcBef>
                <a:spcPts val="0"/>
              </a:spcBef>
              <a:spcAft>
                <a:spcPts val="0"/>
              </a:spcAft>
              <a:buNone/>
            </a:pPr>
            <a:r>
              <a:rPr lang="en" u="sng">
                <a:solidFill>
                  <a:schemeClr val="hlink"/>
                </a:solidFill>
                <a:hlinkClick r:id="rId4"/>
              </a:rPr>
              <a:t>PinterestInside Out | Disney drawings, Disney inside out, Disney art</a:t>
            </a:r>
            <a:endParaRPr/>
          </a:p>
          <a:p>
            <a:pPr marL="0" lvl="0" indent="0" algn="l" rtl="0">
              <a:spcBef>
                <a:spcPts val="0"/>
              </a:spcBef>
              <a:spcAft>
                <a:spcPts val="0"/>
              </a:spcAft>
              <a:buNone/>
            </a:pPr>
            <a:endParaRPr/>
          </a:p>
          <a:p>
            <a:pPr marL="0" lvl="0" indent="0" algn="l" rtl="0">
              <a:spcBef>
                <a:spcPts val="0"/>
              </a:spcBef>
              <a:spcAft>
                <a:spcPts val="0"/>
              </a:spcAft>
              <a:buNone/>
            </a:pPr>
            <a:r>
              <a:rPr lang="en" u="sng">
                <a:solidFill>
                  <a:schemeClr val="hlink"/>
                </a:solidFill>
                <a:hlinkClick r:id="rId5"/>
              </a:rPr>
              <a:t>Pixar Wiki - FandomJoy | Pixar Wiki | Fandom</a:t>
            </a:r>
            <a:endParaRPr/>
          </a:p>
          <a:p>
            <a:pPr marL="0" lvl="0" indent="0" algn="l" rtl="0">
              <a:spcBef>
                <a:spcPts val="0"/>
              </a:spcBef>
              <a:spcAft>
                <a:spcPts val="0"/>
              </a:spcAft>
              <a:buNone/>
            </a:pPr>
            <a:endParaRPr/>
          </a:p>
          <a:p>
            <a:pPr marL="0" lvl="0" indent="0" algn="l" rtl="0">
              <a:spcBef>
                <a:spcPts val="0"/>
              </a:spcBef>
              <a:spcAft>
                <a:spcPts val="0"/>
              </a:spcAft>
              <a:buNone/>
            </a:pPr>
            <a:r>
              <a:rPr lang="en" u="sng">
                <a:solidFill>
                  <a:schemeClr val="hlink"/>
                </a:solidFill>
                <a:hlinkClick r:id="rId6"/>
              </a:rPr>
              <a:t>Success Magazine11 Simple Ways to Find Joy in Your Everyday Life | SUCCESS</a:t>
            </a:r>
            <a:endParaRPr/>
          </a:p>
          <a:p>
            <a:pPr marL="0" lvl="0" indent="0" algn="l" rtl="0">
              <a:spcBef>
                <a:spcPts val="0"/>
              </a:spcBef>
              <a:spcAft>
                <a:spcPts val="0"/>
              </a:spcAft>
              <a:buNone/>
            </a:pPr>
            <a:endParaRPr/>
          </a:p>
          <a:p>
            <a:pPr marL="0" lvl="0" indent="0" algn="l" rtl="0">
              <a:spcBef>
                <a:spcPts val="0"/>
              </a:spcBef>
              <a:spcAft>
                <a:spcPts val="0"/>
              </a:spcAft>
              <a:buNone/>
            </a:pPr>
            <a:r>
              <a:rPr lang="en" u="sng">
                <a:solidFill>
                  <a:schemeClr val="hlink"/>
                </a:solidFill>
                <a:hlinkClick r:id="rId7"/>
              </a:rPr>
              <a:t>CentreNDLThe Harvest of Joy: Understanding How the Holy Spirit Produces Joy in Us! By Lara Gboyega Adedeji (@) at CentreNDL |November, 2021| We EQUIP Servant Leaders | Leadership, Discipleship &amp; Church</a:t>
            </a:r>
            <a:endParaRPr/>
          </a:p>
          <a:p>
            <a:pPr marL="0" lvl="0" indent="0" algn="l" rtl="0">
              <a:spcBef>
                <a:spcPts val="0"/>
              </a:spcBef>
              <a:spcAft>
                <a:spcPts val="0"/>
              </a:spcAft>
              <a:buNone/>
            </a:pPr>
            <a:endParaRPr/>
          </a:p>
          <a:p>
            <a:pPr marL="0" lvl="0" indent="0" algn="l" rtl="0">
              <a:spcBef>
                <a:spcPts val="0"/>
              </a:spcBef>
              <a:spcAft>
                <a:spcPts val="0"/>
              </a:spcAft>
              <a:buNone/>
            </a:pPr>
            <a:r>
              <a:rPr lang="en" u="sng">
                <a:solidFill>
                  <a:schemeClr val="hlink"/>
                </a:solidFill>
                <a:hlinkClick r:id="rId8"/>
              </a:rPr>
              <a:t>www.self.comWe Need Black Joy More Than Ever—Here's Why | SELF</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70"/>
        <p:cNvGrpSpPr/>
        <p:nvPr/>
      </p:nvGrpSpPr>
      <p:grpSpPr>
        <a:xfrm>
          <a:off x="0" y="0"/>
          <a:ext cx="0" cy="0"/>
          <a:chOff x="0" y="0"/>
          <a:chExt cx="0" cy="0"/>
        </a:xfrm>
      </p:grpSpPr>
      <p:sp>
        <p:nvSpPr>
          <p:cNvPr id="3771" name="Google Shape;3771;g101a8ea2ec8_0_5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72" name="Google Shape;3772;g101a8ea2ec8_0_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82"/>
        <p:cNvGrpSpPr/>
        <p:nvPr/>
      </p:nvGrpSpPr>
      <p:grpSpPr>
        <a:xfrm>
          <a:off x="0" y="0"/>
          <a:ext cx="0" cy="0"/>
          <a:chOff x="0" y="0"/>
          <a:chExt cx="0" cy="0"/>
        </a:xfrm>
      </p:grpSpPr>
      <p:sp>
        <p:nvSpPr>
          <p:cNvPr id="3783" name="Google Shape;3783;g101a8ea2ec8_0_32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84" name="Google Shape;3784;g101a8ea2ec8_0_3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u="sng">
                <a:solidFill>
                  <a:schemeClr val="hlink"/>
                </a:solidFill>
                <a:hlinkClick r:id="rId3"/>
              </a:rPr>
              <a:t>NetflixWatch Love | Netflix Official Site</a:t>
            </a:r>
            <a:endParaRPr/>
          </a:p>
          <a:p>
            <a:pPr marL="0" lvl="0" indent="0" algn="l" rtl="0">
              <a:spcBef>
                <a:spcPts val="0"/>
              </a:spcBef>
              <a:spcAft>
                <a:spcPts val="0"/>
              </a:spcAft>
              <a:buNone/>
            </a:pPr>
            <a:endParaRPr/>
          </a:p>
          <a:p>
            <a:pPr marL="0" lvl="0" indent="0" algn="l" rtl="0">
              <a:spcBef>
                <a:spcPts val="0"/>
              </a:spcBef>
              <a:spcAft>
                <a:spcPts val="0"/>
              </a:spcAft>
              <a:buNone/>
            </a:pPr>
            <a:r>
              <a:rPr lang="en" u="sng">
                <a:solidFill>
                  <a:schemeClr val="hlink"/>
                </a:solidFill>
                <a:hlinkClick r:id="rId4"/>
              </a:rPr>
              <a:t>Verywell MindWhat Is the Physical Touch Love Language?</a:t>
            </a:r>
            <a:endParaRPr/>
          </a:p>
          <a:p>
            <a:pPr marL="0" lvl="0" indent="0" algn="l" rtl="0">
              <a:spcBef>
                <a:spcPts val="0"/>
              </a:spcBef>
              <a:spcAft>
                <a:spcPts val="0"/>
              </a:spcAft>
              <a:buNone/>
            </a:pPr>
            <a:endParaRPr/>
          </a:p>
          <a:p>
            <a:pPr marL="0" lvl="0" indent="0" algn="l" rtl="0">
              <a:spcBef>
                <a:spcPts val="0"/>
              </a:spcBef>
              <a:spcAft>
                <a:spcPts val="0"/>
              </a:spcAft>
              <a:buNone/>
            </a:pPr>
            <a:r>
              <a:rPr lang="en" u="sng">
                <a:solidFill>
                  <a:schemeClr val="hlink"/>
                </a:solidFill>
                <a:hlinkClick r:id="rId5"/>
              </a:rPr>
              <a:t>Travel + Leisure101 Romantic Love Messages for When You're Apart | Travel + Leisure</a:t>
            </a:r>
            <a:endParaRPr/>
          </a:p>
          <a:p>
            <a:pPr marL="0" lvl="0" indent="0" algn="l" rtl="0">
              <a:spcBef>
                <a:spcPts val="0"/>
              </a:spcBef>
              <a:spcAft>
                <a:spcPts val="0"/>
              </a:spcAft>
              <a:buNone/>
            </a:pPr>
            <a:endParaRPr/>
          </a:p>
          <a:p>
            <a:pPr marL="0" lvl="0" indent="0" algn="l" rtl="0">
              <a:spcBef>
                <a:spcPts val="0"/>
              </a:spcBef>
              <a:spcAft>
                <a:spcPts val="0"/>
              </a:spcAft>
              <a:buNone/>
            </a:pPr>
            <a:r>
              <a:rPr lang="en" u="sng">
                <a:solidFill>
                  <a:schemeClr val="hlink"/>
                </a:solidFill>
                <a:hlinkClick r:id="rId6"/>
              </a:rPr>
              <a:t>GoodTherapyGoodTherapy | Love</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91"/>
        <p:cNvGrpSpPr/>
        <p:nvPr/>
      </p:nvGrpSpPr>
      <p:grpSpPr>
        <a:xfrm>
          <a:off x="0" y="0"/>
          <a:ext cx="0" cy="0"/>
          <a:chOff x="0" y="0"/>
          <a:chExt cx="0" cy="0"/>
        </a:xfrm>
      </p:grpSpPr>
      <p:sp>
        <p:nvSpPr>
          <p:cNvPr id="3792" name="Google Shape;3792;g101a8ea2ec8_0_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93" name="Google Shape;3793;g101a8ea2ec8_0_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03"/>
        <p:cNvGrpSpPr/>
        <p:nvPr/>
      </p:nvGrpSpPr>
      <p:grpSpPr>
        <a:xfrm>
          <a:off x="0" y="0"/>
          <a:ext cx="0" cy="0"/>
          <a:chOff x="0" y="0"/>
          <a:chExt cx="0" cy="0"/>
        </a:xfrm>
      </p:grpSpPr>
      <p:sp>
        <p:nvSpPr>
          <p:cNvPr id="3804" name="Google Shape;3804;g101a8ea2ec8_0_34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05" name="Google Shape;3805;g101a8ea2ec8_0_3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u="sng">
                <a:solidFill>
                  <a:schemeClr val="hlink"/>
                </a:solidFill>
                <a:hlinkClick r:id="rId3"/>
              </a:rPr>
              <a:t>Rewire.orgChronic Shame and Depression: A Vicious Cycle | Rewire</a:t>
            </a:r>
            <a:endParaRPr/>
          </a:p>
          <a:p>
            <a:pPr marL="0" lvl="0" indent="0" algn="l" rtl="0">
              <a:spcBef>
                <a:spcPts val="0"/>
              </a:spcBef>
              <a:spcAft>
                <a:spcPts val="0"/>
              </a:spcAft>
              <a:buNone/>
            </a:pPr>
            <a:endParaRPr/>
          </a:p>
          <a:p>
            <a:pPr marL="0" lvl="0" indent="0" algn="l" rtl="0">
              <a:spcBef>
                <a:spcPts val="0"/>
              </a:spcBef>
              <a:spcAft>
                <a:spcPts val="0"/>
              </a:spcAft>
              <a:buNone/>
            </a:pPr>
            <a:r>
              <a:rPr lang="en" u="sng">
                <a:solidFill>
                  <a:schemeClr val="hlink"/>
                </a:solidFill>
                <a:hlinkClick r:id="rId4"/>
              </a:rPr>
              <a:t>TesWhy shame is such a damaging emotion - and 4 ways to conqueror it | Tes</a:t>
            </a:r>
            <a:endParaRPr/>
          </a:p>
          <a:p>
            <a:pPr marL="0" lvl="0" indent="0" algn="l" rtl="0">
              <a:spcBef>
                <a:spcPts val="0"/>
              </a:spcBef>
              <a:spcAft>
                <a:spcPts val="0"/>
              </a:spcAft>
              <a:buNone/>
            </a:pPr>
            <a:endParaRPr/>
          </a:p>
          <a:p>
            <a:pPr marL="0" lvl="0" indent="0" algn="l" rtl="0">
              <a:spcBef>
                <a:spcPts val="0"/>
              </a:spcBef>
              <a:spcAft>
                <a:spcPts val="0"/>
              </a:spcAft>
              <a:buNone/>
            </a:pPr>
            <a:r>
              <a:rPr lang="en" u="sng">
                <a:solidFill>
                  <a:schemeClr val="hlink"/>
                </a:solidFill>
                <a:hlinkClick r:id="rId5"/>
              </a:rPr>
              <a:t>YellowbrickIt's a Shame: The symptoms of shame and how to combat it | Yellowbrick</a:t>
            </a:r>
            <a:endParaRPr/>
          </a:p>
          <a:p>
            <a:pPr marL="0" lvl="0" indent="0" algn="l" rtl="0">
              <a:spcBef>
                <a:spcPts val="0"/>
              </a:spcBef>
              <a:spcAft>
                <a:spcPts val="0"/>
              </a:spcAft>
              <a:buNone/>
            </a:pPr>
            <a:endParaRPr/>
          </a:p>
          <a:p>
            <a:pPr marL="0" lvl="0" indent="0" algn="l" rtl="0">
              <a:spcBef>
                <a:spcPts val="0"/>
              </a:spcBef>
              <a:spcAft>
                <a:spcPts val="0"/>
              </a:spcAft>
              <a:buNone/>
            </a:pPr>
            <a:r>
              <a:rPr lang="en" u="sng">
                <a:solidFill>
                  <a:schemeClr val="hlink"/>
                </a:solidFill>
                <a:hlinkClick r:id="rId6"/>
              </a:rPr>
              <a:t>Scientific AmericanThe Scientific Underpinnings and Impacts of Shame - Scientific American</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12"/>
        <p:cNvGrpSpPr/>
        <p:nvPr/>
      </p:nvGrpSpPr>
      <p:grpSpPr>
        <a:xfrm>
          <a:off x="0" y="0"/>
          <a:ext cx="0" cy="0"/>
          <a:chOff x="0" y="0"/>
          <a:chExt cx="0" cy="0"/>
        </a:xfrm>
      </p:grpSpPr>
      <p:sp>
        <p:nvSpPr>
          <p:cNvPr id="3813" name="Google Shape;3813;g101a8ea2ec8_0_7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14" name="Google Shape;3814;g101a8ea2ec8_0_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u="sng">
                <a:solidFill>
                  <a:schemeClr val="hlink"/>
                </a:solidFill>
                <a:hlinkClick r:id="rId3"/>
              </a:rPr>
              <a:t>YellowbrickIt's a Shame: The symptoms of shame and how to combat it | Yellowbrick</a:t>
            </a:r>
            <a:endParaRPr/>
          </a:p>
          <a:p>
            <a:pPr marL="0" lvl="0" indent="0" algn="l" rtl="0">
              <a:spcBef>
                <a:spcPts val="0"/>
              </a:spcBef>
              <a:spcAft>
                <a:spcPts val="0"/>
              </a:spcAft>
              <a:buNone/>
            </a:pPr>
            <a:endParaRPr/>
          </a:p>
          <a:p>
            <a:pPr marL="0" lvl="0" indent="0" algn="l" rtl="0">
              <a:spcBef>
                <a:spcPts val="0"/>
              </a:spcBef>
              <a:spcAft>
                <a:spcPts val="0"/>
              </a:spcAft>
              <a:buNone/>
            </a:pPr>
            <a:r>
              <a:rPr lang="en" u="sng">
                <a:solidFill>
                  <a:schemeClr val="hlink"/>
                </a:solidFill>
                <a:hlinkClick r:id="rId4"/>
              </a:rPr>
              <a:t>Rewire.orgChronic Shame and Depression: A Vicious Cycle | Rewire</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24"/>
        <p:cNvGrpSpPr/>
        <p:nvPr/>
      </p:nvGrpSpPr>
      <p:grpSpPr>
        <a:xfrm>
          <a:off x="0" y="0"/>
          <a:ext cx="0" cy="0"/>
          <a:chOff x="0" y="0"/>
          <a:chExt cx="0" cy="0"/>
        </a:xfrm>
      </p:grpSpPr>
      <p:sp>
        <p:nvSpPr>
          <p:cNvPr id="3825" name="Google Shape;3825;g101a8ea2ec8_0_38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26" name="Google Shape;3826;g101a8ea2ec8_0_3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u="sng">
                <a:solidFill>
                  <a:schemeClr val="hlink"/>
                </a:solidFill>
                <a:hlinkClick r:id="rId3"/>
              </a:rPr>
              <a:t>Sharp HealthCareHow to Deal With the Guilt Felt During COVID-19 – Sharp Health News</a:t>
            </a:r>
            <a:endParaRPr/>
          </a:p>
          <a:p>
            <a:pPr marL="0" lvl="0" indent="0" algn="l" rtl="0">
              <a:spcBef>
                <a:spcPts val="0"/>
              </a:spcBef>
              <a:spcAft>
                <a:spcPts val="0"/>
              </a:spcAft>
              <a:buNone/>
            </a:pPr>
            <a:endParaRPr/>
          </a:p>
          <a:p>
            <a:pPr marL="0" lvl="0" indent="0" algn="l" rtl="0">
              <a:spcBef>
                <a:spcPts val="0"/>
              </a:spcBef>
              <a:spcAft>
                <a:spcPts val="0"/>
              </a:spcAft>
              <a:buNone/>
            </a:pPr>
            <a:r>
              <a:rPr lang="en" u="sng">
                <a:solidFill>
                  <a:schemeClr val="hlink"/>
                </a:solidFill>
                <a:hlinkClick r:id="rId4"/>
              </a:rPr>
              <a:t>The AtlanticGuilt Is Good - The Atlantic</a:t>
            </a:r>
            <a:endParaRPr/>
          </a:p>
          <a:p>
            <a:pPr marL="0" lvl="0" indent="0" algn="l" rtl="0">
              <a:spcBef>
                <a:spcPts val="0"/>
              </a:spcBef>
              <a:spcAft>
                <a:spcPts val="0"/>
              </a:spcAft>
              <a:buNone/>
            </a:pPr>
            <a:endParaRPr/>
          </a:p>
          <a:p>
            <a:pPr marL="0" lvl="0" indent="0" algn="l" rtl="0">
              <a:spcBef>
                <a:spcPts val="0"/>
              </a:spcBef>
              <a:spcAft>
                <a:spcPts val="0"/>
              </a:spcAft>
              <a:buNone/>
            </a:pPr>
            <a:r>
              <a:rPr lang="en" u="sng">
                <a:solidFill>
                  <a:schemeClr val="hlink"/>
                </a:solidFill>
                <a:hlinkClick r:id="rId5"/>
              </a:rPr>
              <a:t>The GuardianWhy do we feel so guilty all the time? | Society | The Guardian</a:t>
            </a:r>
            <a:endParaRPr/>
          </a:p>
          <a:p>
            <a:pPr marL="0" lvl="0" indent="0" algn="l" rtl="0">
              <a:spcBef>
                <a:spcPts val="0"/>
              </a:spcBef>
              <a:spcAft>
                <a:spcPts val="0"/>
              </a:spcAft>
              <a:buNone/>
            </a:pPr>
            <a:endParaRPr/>
          </a:p>
          <a:p>
            <a:pPr marL="0" lvl="0" indent="0" algn="l" rtl="0">
              <a:spcBef>
                <a:spcPts val="0"/>
              </a:spcBef>
              <a:spcAft>
                <a:spcPts val="0"/>
              </a:spcAft>
              <a:buNone/>
            </a:pPr>
            <a:r>
              <a:rPr lang="en" u="sng">
                <a:solidFill>
                  <a:schemeClr val="hlink"/>
                </a:solidFill>
                <a:hlinkClick r:id="rId6"/>
              </a:rPr>
              <a:t>Teafloor7 Healthy Teas That Bid Guilt Adieu (We're Sure You Need The 5th One!)</a:t>
            </a:r>
            <a:endParaRPr/>
          </a:p>
          <a:p>
            <a:pPr marL="0" lvl="0" indent="0" algn="l" rtl="0">
              <a:spcBef>
                <a:spcPts val="0"/>
              </a:spcBef>
              <a:spcAft>
                <a:spcPts val="0"/>
              </a:spcAft>
              <a:buNone/>
            </a:pPr>
            <a:endParaRPr/>
          </a:p>
          <a:p>
            <a:pPr marL="0" lvl="0" indent="0" algn="l" rtl="0">
              <a:spcBef>
                <a:spcPts val="0"/>
              </a:spcBef>
              <a:spcAft>
                <a:spcPts val="0"/>
              </a:spcAft>
              <a:buNone/>
            </a:pPr>
            <a:r>
              <a:rPr lang="en" u="sng">
                <a:solidFill>
                  <a:schemeClr val="hlink"/>
                </a:solidFill>
                <a:hlinkClick r:id="rId7"/>
              </a:rPr>
              <a:t>SpunOutHow to handle feelings of guilt - spunout</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57"/>
        <p:cNvGrpSpPr/>
        <p:nvPr/>
      </p:nvGrpSpPr>
      <p:grpSpPr>
        <a:xfrm>
          <a:off x="0" y="0"/>
          <a:ext cx="0" cy="0"/>
          <a:chOff x="0" y="0"/>
          <a:chExt cx="0" cy="0"/>
        </a:xfrm>
      </p:grpSpPr>
      <p:sp>
        <p:nvSpPr>
          <p:cNvPr id="3358" name="Google Shape;3358;gfa015aa489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59" name="Google Shape;3359;gfa015aa489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34"/>
        <p:cNvGrpSpPr/>
        <p:nvPr/>
      </p:nvGrpSpPr>
      <p:grpSpPr>
        <a:xfrm>
          <a:off x="0" y="0"/>
          <a:ext cx="0" cy="0"/>
          <a:chOff x="0" y="0"/>
          <a:chExt cx="0" cy="0"/>
        </a:xfrm>
      </p:grpSpPr>
      <p:sp>
        <p:nvSpPr>
          <p:cNvPr id="3835" name="Google Shape;3835;g101a8ea2ec8_0_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36" name="Google Shape;3836;g101a8ea2ec8_0_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46"/>
        <p:cNvGrpSpPr/>
        <p:nvPr/>
      </p:nvGrpSpPr>
      <p:grpSpPr>
        <a:xfrm>
          <a:off x="0" y="0"/>
          <a:ext cx="0" cy="0"/>
          <a:chOff x="0" y="0"/>
          <a:chExt cx="0" cy="0"/>
        </a:xfrm>
      </p:grpSpPr>
      <p:sp>
        <p:nvSpPr>
          <p:cNvPr id="3847" name="Google Shape;3847;g101a8ea2ec8_0_36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48" name="Google Shape;3848;g101a8ea2ec8_0_3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u="sng">
                <a:solidFill>
                  <a:schemeClr val="hlink"/>
                </a:solidFill>
                <a:hlinkClick r:id="rId3"/>
              </a:rPr>
              <a:t>The Indian ExpressEnvy most common personality trait among humans: Study | Lifestyle News,The Indian Express</a:t>
            </a:r>
            <a:endParaRPr/>
          </a:p>
          <a:p>
            <a:pPr marL="0" lvl="0" indent="0" algn="l" rtl="0">
              <a:spcBef>
                <a:spcPts val="0"/>
              </a:spcBef>
              <a:spcAft>
                <a:spcPts val="0"/>
              </a:spcAft>
              <a:buNone/>
            </a:pPr>
            <a:endParaRPr/>
          </a:p>
          <a:p>
            <a:pPr marL="0" lvl="0" indent="0" algn="l" rtl="0">
              <a:spcBef>
                <a:spcPts val="0"/>
              </a:spcBef>
              <a:spcAft>
                <a:spcPts val="0"/>
              </a:spcAft>
              <a:buNone/>
            </a:pPr>
            <a:r>
              <a:rPr lang="en" u="sng">
                <a:solidFill>
                  <a:schemeClr val="hlink"/>
                </a:solidFill>
                <a:hlinkClick r:id="rId4"/>
              </a:rPr>
              <a:t>The New York TimesIn Pain and Joy of Envy, the Brain May Play a Role - The New York Times</a:t>
            </a:r>
            <a:endParaRPr/>
          </a:p>
          <a:p>
            <a:pPr marL="0" lvl="0" indent="0" algn="l" rtl="0">
              <a:spcBef>
                <a:spcPts val="0"/>
              </a:spcBef>
              <a:spcAft>
                <a:spcPts val="0"/>
              </a:spcAft>
              <a:buNone/>
            </a:pPr>
            <a:endParaRPr/>
          </a:p>
          <a:p>
            <a:pPr marL="0" lvl="0" indent="0" algn="l" rtl="0">
              <a:spcBef>
                <a:spcPts val="0"/>
              </a:spcBef>
              <a:spcAft>
                <a:spcPts val="0"/>
              </a:spcAft>
              <a:buNone/>
            </a:pPr>
            <a:r>
              <a:rPr lang="en" u="sng">
                <a:solidFill>
                  <a:schemeClr val="hlink"/>
                </a:solidFill>
                <a:hlinkClick r:id="rId5"/>
              </a:rPr>
              <a:t>LevelheadThe Emotion Nobody Wants To Talk About: Envy — Levelhead</a:t>
            </a:r>
            <a:endParaRPr/>
          </a:p>
          <a:p>
            <a:pPr marL="0" lvl="0" indent="0" algn="l" rtl="0">
              <a:spcBef>
                <a:spcPts val="0"/>
              </a:spcBef>
              <a:spcAft>
                <a:spcPts val="0"/>
              </a:spcAft>
              <a:buNone/>
            </a:pPr>
            <a:endParaRPr/>
          </a:p>
          <a:p>
            <a:pPr marL="0" lvl="0" indent="0" algn="l" rtl="0">
              <a:spcBef>
                <a:spcPts val="0"/>
              </a:spcBef>
              <a:spcAft>
                <a:spcPts val="0"/>
              </a:spcAft>
              <a:buNone/>
            </a:pPr>
            <a:r>
              <a:rPr lang="en" u="sng">
                <a:solidFill>
                  <a:schemeClr val="hlink"/>
                </a:solidFill>
                <a:hlinkClick r:id="rId6"/>
              </a:rPr>
              <a:t>Synergy MerchantsHow To Make Your Competition Green With Envy | Merchant Advance Merchant Funding Synergy Merchants</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55"/>
        <p:cNvGrpSpPr/>
        <p:nvPr/>
      </p:nvGrpSpPr>
      <p:grpSpPr>
        <a:xfrm>
          <a:off x="0" y="0"/>
          <a:ext cx="0" cy="0"/>
          <a:chOff x="0" y="0"/>
          <a:chExt cx="0" cy="0"/>
        </a:xfrm>
      </p:grpSpPr>
      <p:sp>
        <p:nvSpPr>
          <p:cNvPr id="3856" name="Google Shape;3856;g101a8ea2ec8_0_1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57" name="Google Shape;3857;g101a8ea2ec8_0_1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67"/>
        <p:cNvGrpSpPr/>
        <p:nvPr/>
      </p:nvGrpSpPr>
      <p:grpSpPr>
        <a:xfrm>
          <a:off x="0" y="0"/>
          <a:ext cx="0" cy="0"/>
          <a:chOff x="0" y="0"/>
          <a:chExt cx="0" cy="0"/>
        </a:xfrm>
      </p:grpSpPr>
      <p:sp>
        <p:nvSpPr>
          <p:cNvPr id="3868" name="Google Shape;3868;g101a8ea2ec8_0_40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69" name="Google Shape;3869;g101a8ea2ec8_0_4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u="sng">
                <a:solidFill>
                  <a:schemeClr val="hlink"/>
                </a:solidFill>
                <a:hlinkClick r:id="rId3"/>
              </a:rPr>
              <a:t>Study FindsJealousy can actually be a good thing when it comes to friendships - Study Finds</a:t>
            </a:r>
            <a:endParaRPr/>
          </a:p>
          <a:p>
            <a:pPr marL="0" lvl="0" indent="0" algn="l" rtl="0">
              <a:spcBef>
                <a:spcPts val="0"/>
              </a:spcBef>
              <a:spcAft>
                <a:spcPts val="0"/>
              </a:spcAft>
              <a:buNone/>
            </a:pPr>
            <a:endParaRPr/>
          </a:p>
          <a:p>
            <a:pPr marL="0" lvl="0" indent="0" algn="l" rtl="0">
              <a:spcBef>
                <a:spcPts val="0"/>
              </a:spcBef>
              <a:spcAft>
                <a:spcPts val="0"/>
              </a:spcAft>
              <a:buNone/>
            </a:pPr>
            <a:r>
              <a:rPr lang="en" u="sng">
                <a:solidFill>
                  <a:schemeClr val="hlink"/>
                </a:solidFill>
                <a:hlinkClick r:id="rId4"/>
              </a:rPr>
              <a:t>eJOY EnglishThe Differences Between Envy and Jealousy | eJOY ENGLISH</a:t>
            </a:r>
            <a:endParaRPr/>
          </a:p>
          <a:p>
            <a:pPr marL="0" lvl="0" indent="0" algn="l" rtl="0">
              <a:spcBef>
                <a:spcPts val="0"/>
              </a:spcBef>
              <a:spcAft>
                <a:spcPts val="0"/>
              </a:spcAft>
              <a:buNone/>
            </a:pPr>
            <a:endParaRPr/>
          </a:p>
          <a:p>
            <a:pPr marL="0" lvl="0" indent="0" algn="l" rtl="0">
              <a:spcBef>
                <a:spcPts val="0"/>
              </a:spcBef>
              <a:spcAft>
                <a:spcPts val="0"/>
              </a:spcAft>
              <a:buNone/>
            </a:pPr>
            <a:r>
              <a:rPr lang="en" u="sng">
                <a:solidFill>
                  <a:schemeClr val="hlink"/>
                </a:solidFill>
                <a:hlinkClick r:id="rId5"/>
              </a:rPr>
              <a:t>Entrepreneur3 Ways Jealousy Can Make You More Successful</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76"/>
        <p:cNvGrpSpPr/>
        <p:nvPr/>
      </p:nvGrpSpPr>
      <p:grpSpPr>
        <a:xfrm>
          <a:off x="0" y="0"/>
          <a:ext cx="0" cy="0"/>
          <a:chOff x="0" y="0"/>
          <a:chExt cx="0" cy="0"/>
        </a:xfrm>
      </p:grpSpPr>
      <p:sp>
        <p:nvSpPr>
          <p:cNvPr id="3877" name="Google Shape;3877;g101a8ea2ec8_0_11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78" name="Google Shape;3878;g101a8ea2ec8_0_1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88"/>
        <p:cNvGrpSpPr/>
        <p:nvPr/>
      </p:nvGrpSpPr>
      <p:grpSpPr>
        <a:xfrm>
          <a:off x="0" y="0"/>
          <a:ext cx="0" cy="0"/>
          <a:chOff x="0" y="0"/>
          <a:chExt cx="0" cy="0"/>
        </a:xfrm>
      </p:grpSpPr>
      <p:sp>
        <p:nvSpPr>
          <p:cNvPr id="3889" name="Google Shape;3889;g101a8ea2ec8_0_46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90" name="Google Shape;3890;g101a8ea2ec8_0_4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34"/>
        <p:cNvGrpSpPr/>
        <p:nvPr/>
      </p:nvGrpSpPr>
      <p:grpSpPr>
        <a:xfrm>
          <a:off x="0" y="0"/>
          <a:ext cx="0" cy="0"/>
          <a:chOff x="0" y="0"/>
          <a:chExt cx="0" cy="0"/>
        </a:xfrm>
      </p:grpSpPr>
      <p:sp>
        <p:nvSpPr>
          <p:cNvPr id="3935" name="Google Shape;3935;g101a8ea2ec8_0_50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36" name="Google Shape;3936;g101a8ea2ec8_0_5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40"/>
        <p:cNvGrpSpPr/>
        <p:nvPr/>
      </p:nvGrpSpPr>
      <p:grpSpPr>
        <a:xfrm>
          <a:off x="0" y="0"/>
          <a:ext cx="0" cy="0"/>
          <a:chOff x="0" y="0"/>
          <a:chExt cx="0" cy="0"/>
        </a:xfrm>
      </p:grpSpPr>
      <p:sp>
        <p:nvSpPr>
          <p:cNvPr id="3941" name="Google Shape;3941;g101a8ea2ec8_0_58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42" name="Google Shape;3942;g101a8ea2ec8_0_5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u="sng">
                <a:solidFill>
                  <a:srgbClr val="2E5955"/>
                </a:solidFill>
                <a:hlinkClick r:id="rId3">
                  <a:extLst>
                    <a:ext uri="{A12FA001-AC4F-418D-AE19-62706E023703}">
                      <ahyp:hlinkClr xmlns:ahyp="http://schemas.microsoft.com/office/drawing/2018/hyperlinkcolor" val="tx"/>
                    </a:ext>
                  </a:extLst>
                </a:hlinkClick>
              </a:rPr>
              <a:t>Amazon.comDBT® Skills Training Handouts and Worksheets, Second Edition: 9781572307810: Medicine &amp; Health Science Books @ Amazon.com</a:t>
            </a:r>
            <a:endParaRPr>
              <a:solidFill>
                <a:schemeClr val="dk1"/>
              </a:solidFill>
            </a:endParaRPr>
          </a:p>
          <a:p>
            <a:pPr marL="0" lvl="0" indent="0" algn="l" rtl="0">
              <a:spcBef>
                <a:spcPts val="0"/>
              </a:spcBef>
              <a:spcAft>
                <a:spcPts val="0"/>
              </a:spcAft>
              <a:buClr>
                <a:schemeClr val="dk1"/>
              </a:buClr>
              <a:buSzPts val="1100"/>
              <a:buFont typeface="Arial"/>
              <a:buNone/>
            </a:pPr>
            <a:endParaRPr>
              <a:solidFill>
                <a:schemeClr val="dk1"/>
              </a:solidFill>
            </a:endParaRPr>
          </a:p>
          <a:p>
            <a:pPr marL="0" lvl="0" indent="0" algn="l" rtl="0">
              <a:spcBef>
                <a:spcPts val="0"/>
              </a:spcBef>
              <a:spcAft>
                <a:spcPts val="0"/>
              </a:spcAft>
              <a:buClr>
                <a:schemeClr val="dk1"/>
              </a:buClr>
              <a:buSzPts val="1100"/>
              <a:buFont typeface="Arial"/>
              <a:buNone/>
            </a:pPr>
            <a:r>
              <a:rPr lang="en" u="sng">
                <a:solidFill>
                  <a:srgbClr val="2E5955"/>
                </a:solidFill>
                <a:hlinkClick r:id="rId4">
                  <a:extLst>
                    <a:ext uri="{A12FA001-AC4F-418D-AE19-62706E023703}">
                      <ahyp:hlinkClr xmlns:ahyp="http://schemas.microsoft.com/office/drawing/2018/hyperlinkcolor" val="tx"/>
                    </a:ext>
                  </a:extLst>
                </a:hlinkClick>
              </a:rPr>
              <a:t>SimplemostFeelings Wheel That Helps You Describe Emotions - Simplemost</a:t>
            </a:r>
            <a:endParaRPr>
              <a:solidFill>
                <a:schemeClr val="dk1"/>
              </a:solidFill>
            </a:endParaRPr>
          </a:p>
          <a:p>
            <a:pPr marL="0" lvl="0" indent="0" algn="l" rtl="0">
              <a:spcBef>
                <a:spcPts val="0"/>
              </a:spcBef>
              <a:spcAft>
                <a:spcPts val="0"/>
              </a:spcAft>
              <a:buClr>
                <a:schemeClr val="dk1"/>
              </a:buClr>
              <a:buSzPts val="1100"/>
              <a:buFont typeface="Arial"/>
              <a:buNone/>
            </a:pPr>
            <a:endParaRPr>
              <a:solidFill>
                <a:schemeClr val="dk1"/>
              </a:solidFill>
            </a:endParaRPr>
          </a:p>
          <a:p>
            <a:pPr marL="0" lvl="0" indent="0" algn="l" rtl="0">
              <a:spcBef>
                <a:spcPts val="0"/>
              </a:spcBef>
              <a:spcAft>
                <a:spcPts val="0"/>
              </a:spcAft>
              <a:buNone/>
            </a:pPr>
            <a:r>
              <a:rPr lang="en" u="sng">
                <a:solidFill>
                  <a:srgbClr val="2E5955"/>
                </a:solidFill>
                <a:hlinkClick r:id="rId5">
                  <a:extLst>
                    <a:ext uri="{A12FA001-AC4F-418D-AE19-62706E023703}">
                      <ahyp:hlinkClr xmlns:ahyp="http://schemas.microsoft.com/office/drawing/2018/hyperlinkcolor" val="tx"/>
                    </a:ext>
                  </a:extLst>
                </a:hlinkClick>
              </a:rPr>
              <a:t>Disney MoviesInside Out | Disney Movies</a:t>
            </a:r>
            <a:endParaRPr/>
          </a:p>
          <a:p>
            <a:pPr marL="0" lvl="0" indent="0" algn="l" rtl="0">
              <a:spcBef>
                <a:spcPts val="0"/>
              </a:spcBef>
              <a:spcAft>
                <a:spcPts val="0"/>
              </a:spcAft>
              <a:buNone/>
            </a:pPr>
            <a:endParaRPr/>
          </a:p>
          <a:p>
            <a:pPr marL="0" lvl="0" indent="0" algn="l" rtl="0">
              <a:spcBef>
                <a:spcPts val="0"/>
              </a:spcBef>
              <a:spcAft>
                <a:spcPts val="0"/>
              </a:spcAft>
              <a:buClr>
                <a:schemeClr val="dk1"/>
              </a:buClr>
              <a:buSzPts val="1100"/>
              <a:buFont typeface="Arial"/>
              <a:buNone/>
            </a:pPr>
            <a:r>
              <a:rPr lang="en" u="sng">
                <a:solidFill>
                  <a:schemeClr val="hlink"/>
                </a:solidFill>
                <a:hlinkClick r:id="rId6"/>
              </a:rPr>
              <a:t>Jenni Bick Custom JournalsExclusively Ours – Jenni Bick Custom Journals</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53"/>
        <p:cNvGrpSpPr/>
        <p:nvPr/>
      </p:nvGrpSpPr>
      <p:grpSpPr>
        <a:xfrm>
          <a:off x="0" y="0"/>
          <a:ext cx="0" cy="0"/>
          <a:chOff x="0" y="0"/>
          <a:chExt cx="0" cy="0"/>
        </a:xfrm>
      </p:grpSpPr>
      <p:sp>
        <p:nvSpPr>
          <p:cNvPr id="3954" name="Google Shape;3954;gced364cbae_1_17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55" name="Google Shape;3955;gced364cbae_1_1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58"/>
        <p:cNvGrpSpPr/>
        <p:nvPr/>
      </p:nvGrpSpPr>
      <p:grpSpPr>
        <a:xfrm>
          <a:off x="0" y="0"/>
          <a:ext cx="0" cy="0"/>
          <a:chOff x="0" y="0"/>
          <a:chExt cx="0" cy="0"/>
        </a:xfrm>
      </p:grpSpPr>
      <p:sp>
        <p:nvSpPr>
          <p:cNvPr id="3959" name="Google Shape;3959;gced364cbae_1_121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60" name="Google Shape;3960;gced364cbae_1_12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63"/>
        <p:cNvGrpSpPr/>
        <p:nvPr/>
      </p:nvGrpSpPr>
      <p:grpSpPr>
        <a:xfrm>
          <a:off x="0" y="0"/>
          <a:ext cx="0" cy="0"/>
          <a:chOff x="0" y="0"/>
          <a:chExt cx="0" cy="0"/>
        </a:xfrm>
      </p:grpSpPr>
      <p:sp>
        <p:nvSpPr>
          <p:cNvPr id="3364" name="Google Shape;3364;gfa015aa489_0_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65" name="Google Shape;3365;gfa015aa489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56"/>
        <p:cNvGrpSpPr/>
        <p:nvPr/>
      </p:nvGrpSpPr>
      <p:grpSpPr>
        <a:xfrm>
          <a:off x="0" y="0"/>
          <a:ext cx="0" cy="0"/>
          <a:chOff x="0" y="0"/>
          <a:chExt cx="0" cy="0"/>
        </a:xfrm>
      </p:grpSpPr>
      <p:sp>
        <p:nvSpPr>
          <p:cNvPr id="3457" name="Google Shape;3457;gc6ac5e8787_2_3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58" name="Google Shape;3458;gc6ac5e8787_2_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76"/>
        <p:cNvGrpSpPr/>
        <p:nvPr/>
      </p:nvGrpSpPr>
      <p:grpSpPr>
        <a:xfrm>
          <a:off x="0" y="0"/>
          <a:ext cx="0" cy="0"/>
          <a:chOff x="0" y="0"/>
          <a:chExt cx="0" cy="0"/>
        </a:xfrm>
      </p:grpSpPr>
      <p:sp>
        <p:nvSpPr>
          <p:cNvPr id="3477" name="Google Shape;3477;gf675ead5ef_0_6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78" name="Google Shape;3478;gf675ead5ef_0_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82"/>
        <p:cNvGrpSpPr/>
        <p:nvPr/>
      </p:nvGrpSpPr>
      <p:grpSpPr>
        <a:xfrm>
          <a:off x="0" y="0"/>
          <a:ext cx="0" cy="0"/>
          <a:chOff x="0" y="0"/>
          <a:chExt cx="0" cy="0"/>
        </a:xfrm>
      </p:grpSpPr>
      <p:sp>
        <p:nvSpPr>
          <p:cNvPr id="3483" name="Google Shape;3483;g101a8ea2ec8_0_1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84" name="Google Shape;3484;g101a8ea2ec8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88"/>
        <p:cNvGrpSpPr/>
        <p:nvPr/>
      </p:nvGrpSpPr>
      <p:grpSpPr>
        <a:xfrm>
          <a:off x="0" y="0"/>
          <a:ext cx="0" cy="0"/>
          <a:chOff x="0" y="0"/>
          <a:chExt cx="0" cy="0"/>
        </a:xfrm>
      </p:grpSpPr>
      <p:sp>
        <p:nvSpPr>
          <p:cNvPr id="3489" name="Google Shape;3489;gfa015aa489_0_15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90" name="Google Shape;3490;gfa015aa489_0_1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08"/>
        <p:cNvGrpSpPr/>
        <p:nvPr/>
      </p:nvGrpSpPr>
      <p:grpSpPr>
        <a:xfrm>
          <a:off x="0" y="0"/>
          <a:ext cx="0" cy="0"/>
          <a:chOff x="0" y="0"/>
          <a:chExt cx="0" cy="0"/>
        </a:xfrm>
      </p:grpSpPr>
      <p:sp>
        <p:nvSpPr>
          <p:cNvPr id="3509" name="Google Shape;3509;gfa015aa489_0_32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10" name="Google Shape;3510;gfa015aa489_0_3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1997850" y="1097807"/>
            <a:ext cx="5148300" cy="2550900"/>
          </a:xfrm>
          <a:prstGeom prst="rect">
            <a:avLst/>
          </a:prstGeom>
        </p:spPr>
        <p:txBody>
          <a:bodyPr spcFirstLastPara="1" wrap="square" lIns="91425" tIns="91425" rIns="91425" bIns="91425" anchor="ctr" anchorCtr="0">
            <a:noAutofit/>
          </a:bodyPr>
          <a:lstStyle>
            <a:lvl1pPr lvl="0" algn="ctr" rtl="0">
              <a:lnSpc>
                <a:spcPct val="90000"/>
              </a:lnSpc>
              <a:spcBef>
                <a:spcPts val="0"/>
              </a:spcBef>
              <a:spcAft>
                <a:spcPts val="0"/>
              </a:spcAft>
              <a:buSzPts val="5500"/>
              <a:buNone/>
              <a:defRPr sz="4500"/>
            </a:lvl1pPr>
            <a:lvl2pPr lvl="1" rtl="0">
              <a:spcBef>
                <a:spcPts val="0"/>
              </a:spcBef>
              <a:spcAft>
                <a:spcPts val="0"/>
              </a:spcAft>
              <a:buSzPts val="5200"/>
              <a:buNone/>
              <a:defRPr sz="5200"/>
            </a:lvl2pPr>
            <a:lvl3pPr lvl="2" rtl="0">
              <a:spcBef>
                <a:spcPts val="0"/>
              </a:spcBef>
              <a:spcAft>
                <a:spcPts val="0"/>
              </a:spcAft>
              <a:buSzPts val="5200"/>
              <a:buNone/>
              <a:defRPr sz="5200"/>
            </a:lvl3pPr>
            <a:lvl4pPr lvl="3" rtl="0">
              <a:spcBef>
                <a:spcPts val="0"/>
              </a:spcBef>
              <a:spcAft>
                <a:spcPts val="0"/>
              </a:spcAft>
              <a:buSzPts val="5200"/>
              <a:buNone/>
              <a:defRPr sz="5200"/>
            </a:lvl4pPr>
            <a:lvl5pPr lvl="4" rtl="0">
              <a:spcBef>
                <a:spcPts val="0"/>
              </a:spcBef>
              <a:spcAft>
                <a:spcPts val="0"/>
              </a:spcAft>
              <a:buSzPts val="5200"/>
              <a:buNone/>
              <a:defRPr sz="5200"/>
            </a:lvl5pPr>
            <a:lvl6pPr lvl="5" rtl="0">
              <a:spcBef>
                <a:spcPts val="0"/>
              </a:spcBef>
              <a:spcAft>
                <a:spcPts val="0"/>
              </a:spcAft>
              <a:buSzPts val="5200"/>
              <a:buNone/>
              <a:defRPr sz="5200"/>
            </a:lvl6pPr>
            <a:lvl7pPr lvl="6" rtl="0">
              <a:spcBef>
                <a:spcPts val="0"/>
              </a:spcBef>
              <a:spcAft>
                <a:spcPts val="0"/>
              </a:spcAft>
              <a:buSzPts val="5200"/>
              <a:buNone/>
              <a:defRPr sz="5200"/>
            </a:lvl7pPr>
            <a:lvl8pPr lvl="7" rtl="0">
              <a:spcBef>
                <a:spcPts val="0"/>
              </a:spcBef>
              <a:spcAft>
                <a:spcPts val="0"/>
              </a:spcAft>
              <a:buSzPts val="5200"/>
              <a:buNone/>
              <a:defRPr sz="5200"/>
            </a:lvl8pPr>
            <a:lvl9pPr lvl="8" rtl="0">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1997850" y="3681082"/>
            <a:ext cx="5148300" cy="463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800"/>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grpSp>
        <p:nvGrpSpPr>
          <p:cNvPr id="11" name="Google Shape;11;p2"/>
          <p:cNvGrpSpPr/>
          <p:nvPr/>
        </p:nvGrpSpPr>
        <p:grpSpPr>
          <a:xfrm>
            <a:off x="126981" y="68203"/>
            <a:ext cx="8890039" cy="5007095"/>
            <a:chOff x="126981" y="68203"/>
            <a:chExt cx="8890039" cy="5007095"/>
          </a:xfrm>
        </p:grpSpPr>
        <p:grpSp>
          <p:nvGrpSpPr>
            <p:cNvPr id="12" name="Google Shape;12;p2"/>
            <p:cNvGrpSpPr/>
            <p:nvPr/>
          </p:nvGrpSpPr>
          <p:grpSpPr>
            <a:xfrm>
              <a:off x="8484528" y="2117262"/>
              <a:ext cx="424423" cy="381701"/>
              <a:chOff x="882850" y="2647922"/>
              <a:chExt cx="1064250" cy="957125"/>
            </a:xfrm>
          </p:grpSpPr>
          <p:grpSp>
            <p:nvGrpSpPr>
              <p:cNvPr id="13" name="Google Shape;13;p2"/>
              <p:cNvGrpSpPr/>
              <p:nvPr/>
            </p:nvGrpSpPr>
            <p:grpSpPr>
              <a:xfrm>
                <a:off x="882850" y="2647922"/>
                <a:ext cx="1064250" cy="957125"/>
                <a:chOff x="6069100" y="3009725"/>
                <a:chExt cx="1064250" cy="957125"/>
              </a:xfrm>
            </p:grpSpPr>
            <p:sp>
              <p:nvSpPr>
                <p:cNvPr id="14" name="Google Shape;14;p2"/>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 name="Google Shape;16;p2"/>
              <p:cNvGrpSpPr/>
              <p:nvPr/>
            </p:nvGrpSpPr>
            <p:grpSpPr>
              <a:xfrm rot="10800000">
                <a:off x="1008698" y="2761102"/>
                <a:ext cx="812555" cy="730765"/>
                <a:chOff x="6069100" y="3009725"/>
                <a:chExt cx="1064250" cy="957125"/>
              </a:xfrm>
            </p:grpSpPr>
            <p:sp>
              <p:nvSpPr>
                <p:cNvPr id="17" name="Google Shape;17;p2"/>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 name="Google Shape;19;p2"/>
            <p:cNvGrpSpPr/>
            <p:nvPr/>
          </p:nvGrpSpPr>
          <p:grpSpPr>
            <a:xfrm>
              <a:off x="6358691" y="128830"/>
              <a:ext cx="424423" cy="381701"/>
              <a:chOff x="882850" y="2647922"/>
              <a:chExt cx="1064250" cy="957125"/>
            </a:xfrm>
          </p:grpSpPr>
          <p:grpSp>
            <p:nvGrpSpPr>
              <p:cNvPr id="20" name="Google Shape;20;p2"/>
              <p:cNvGrpSpPr/>
              <p:nvPr/>
            </p:nvGrpSpPr>
            <p:grpSpPr>
              <a:xfrm>
                <a:off x="882850" y="2647922"/>
                <a:ext cx="1064250" cy="957125"/>
                <a:chOff x="6069100" y="3009725"/>
                <a:chExt cx="1064250" cy="957125"/>
              </a:xfrm>
            </p:grpSpPr>
            <p:sp>
              <p:nvSpPr>
                <p:cNvPr id="21" name="Google Shape;21;p2"/>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23;p2"/>
              <p:cNvGrpSpPr/>
              <p:nvPr/>
            </p:nvGrpSpPr>
            <p:grpSpPr>
              <a:xfrm rot="10800000">
                <a:off x="1008698" y="2761102"/>
                <a:ext cx="812555" cy="730765"/>
                <a:chOff x="6069100" y="3009725"/>
                <a:chExt cx="1064250" cy="957125"/>
              </a:xfrm>
            </p:grpSpPr>
            <p:sp>
              <p:nvSpPr>
                <p:cNvPr id="24" name="Google Shape;24;p2"/>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 name="Google Shape;26;p2"/>
            <p:cNvGrpSpPr/>
            <p:nvPr/>
          </p:nvGrpSpPr>
          <p:grpSpPr>
            <a:xfrm>
              <a:off x="6985705" y="735352"/>
              <a:ext cx="424347" cy="431480"/>
              <a:chOff x="4023775" y="1855149"/>
              <a:chExt cx="1174825" cy="1194575"/>
            </a:xfrm>
          </p:grpSpPr>
          <p:grpSp>
            <p:nvGrpSpPr>
              <p:cNvPr id="27" name="Google Shape;27;p2"/>
              <p:cNvGrpSpPr/>
              <p:nvPr/>
            </p:nvGrpSpPr>
            <p:grpSpPr>
              <a:xfrm>
                <a:off x="4023775" y="1855149"/>
                <a:ext cx="1174825" cy="1194575"/>
                <a:chOff x="4023775" y="1778925"/>
                <a:chExt cx="1174825" cy="1194575"/>
              </a:xfrm>
            </p:grpSpPr>
            <p:sp>
              <p:nvSpPr>
                <p:cNvPr id="28" name="Google Shape;28;p2"/>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 name="Google Shape;34;p2"/>
              <p:cNvGrpSpPr/>
              <p:nvPr/>
            </p:nvGrpSpPr>
            <p:grpSpPr>
              <a:xfrm rot="10800000">
                <a:off x="4212099" y="2046639"/>
                <a:ext cx="798176" cy="811594"/>
                <a:chOff x="4023775" y="1778925"/>
                <a:chExt cx="1174825" cy="1194575"/>
              </a:xfrm>
            </p:grpSpPr>
            <p:sp>
              <p:nvSpPr>
                <p:cNvPr id="35" name="Google Shape;35;p2"/>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4151667" y="1982309"/>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 name="Google Shape;41;p2"/>
            <p:cNvGrpSpPr/>
            <p:nvPr/>
          </p:nvGrpSpPr>
          <p:grpSpPr>
            <a:xfrm>
              <a:off x="8540475" y="735349"/>
              <a:ext cx="424347" cy="431480"/>
              <a:chOff x="4023775" y="1855149"/>
              <a:chExt cx="1174825" cy="1194575"/>
            </a:xfrm>
          </p:grpSpPr>
          <p:grpSp>
            <p:nvGrpSpPr>
              <p:cNvPr id="42" name="Google Shape;42;p2"/>
              <p:cNvGrpSpPr/>
              <p:nvPr/>
            </p:nvGrpSpPr>
            <p:grpSpPr>
              <a:xfrm>
                <a:off x="4023775" y="1855149"/>
                <a:ext cx="1174825" cy="1194575"/>
                <a:chOff x="4023775" y="1778925"/>
                <a:chExt cx="1174825" cy="1194575"/>
              </a:xfrm>
            </p:grpSpPr>
            <p:sp>
              <p:nvSpPr>
                <p:cNvPr id="43" name="Google Shape;43;p2"/>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 name="Google Shape;49;p2"/>
              <p:cNvGrpSpPr/>
              <p:nvPr/>
            </p:nvGrpSpPr>
            <p:grpSpPr>
              <a:xfrm rot="10800000">
                <a:off x="4212099" y="2046639"/>
                <a:ext cx="798176" cy="811594"/>
                <a:chOff x="4023775" y="1778925"/>
                <a:chExt cx="1174825" cy="1194575"/>
              </a:xfrm>
            </p:grpSpPr>
            <p:sp>
              <p:nvSpPr>
                <p:cNvPr id="50" name="Google Shape;50;p2"/>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 name="Google Shape;56;p2"/>
            <p:cNvGrpSpPr/>
            <p:nvPr/>
          </p:nvGrpSpPr>
          <p:grpSpPr>
            <a:xfrm rot="1799742">
              <a:off x="7715152" y="151798"/>
              <a:ext cx="424377" cy="335756"/>
              <a:chOff x="4414850" y="3021000"/>
              <a:chExt cx="1302400" cy="1030425"/>
            </a:xfrm>
          </p:grpSpPr>
          <p:sp>
            <p:nvSpPr>
              <p:cNvPr id="57" name="Google Shape;57;p2"/>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 name="Google Shape;59;p2"/>
            <p:cNvGrpSpPr/>
            <p:nvPr/>
          </p:nvGrpSpPr>
          <p:grpSpPr>
            <a:xfrm rot="-2700000">
              <a:off x="7604663" y="4375936"/>
              <a:ext cx="424367" cy="335748"/>
              <a:chOff x="4414850" y="3021000"/>
              <a:chExt cx="1302400" cy="1030425"/>
            </a:xfrm>
          </p:grpSpPr>
          <p:sp>
            <p:nvSpPr>
              <p:cNvPr id="60" name="Google Shape;60;p2"/>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 name="Google Shape;62;p2"/>
            <p:cNvGrpSpPr/>
            <p:nvPr/>
          </p:nvGrpSpPr>
          <p:grpSpPr>
            <a:xfrm>
              <a:off x="8273218" y="3449377"/>
              <a:ext cx="424413" cy="370488"/>
              <a:chOff x="2133000" y="1731619"/>
              <a:chExt cx="1164050" cy="1016150"/>
            </a:xfrm>
          </p:grpSpPr>
          <p:grpSp>
            <p:nvGrpSpPr>
              <p:cNvPr id="63" name="Google Shape;63;p2"/>
              <p:cNvGrpSpPr/>
              <p:nvPr/>
            </p:nvGrpSpPr>
            <p:grpSpPr>
              <a:xfrm>
                <a:off x="2133000" y="1731619"/>
                <a:ext cx="1164050" cy="1016150"/>
                <a:chOff x="4286075" y="4175525"/>
                <a:chExt cx="1164050" cy="1016150"/>
              </a:xfrm>
            </p:grpSpPr>
            <p:sp>
              <p:nvSpPr>
                <p:cNvPr id="64" name="Google Shape;64;p2"/>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 name="Google Shape;71;p2"/>
              <p:cNvGrpSpPr/>
              <p:nvPr/>
            </p:nvGrpSpPr>
            <p:grpSpPr>
              <a:xfrm rot="10800000">
                <a:off x="2292009" y="1870425"/>
                <a:ext cx="846032" cy="738538"/>
                <a:chOff x="4286075" y="4175525"/>
                <a:chExt cx="1164050" cy="1016150"/>
              </a:xfrm>
            </p:grpSpPr>
            <p:sp>
              <p:nvSpPr>
                <p:cNvPr id="72" name="Google Shape;72;p2"/>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 name="Google Shape;79;p2"/>
            <p:cNvGrpSpPr/>
            <p:nvPr/>
          </p:nvGrpSpPr>
          <p:grpSpPr>
            <a:xfrm rot="2440891">
              <a:off x="8538615" y="4397981"/>
              <a:ext cx="424318" cy="323249"/>
              <a:chOff x="2213900" y="503525"/>
              <a:chExt cx="1369275" cy="1043125"/>
            </a:xfrm>
          </p:grpSpPr>
          <p:sp>
            <p:nvSpPr>
              <p:cNvPr id="80" name="Google Shape;80;p2"/>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 name="Google Shape;82;p2"/>
            <p:cNvGrpSpPr/>
            <p:nvPr/>
          </p:nvGrpSpPr>
          <p:grpSpPr>
            <a:xfrm rot="-1200124">
              <a:off x="6478829" y="4689219"/>
              <a:ext cx="424328" cy="323257"/>
              <a:chOff x="2213900" y="503525"/>
              <a:chExt cx="1369275" cy="1043125"/>
            </a:xfrm>
          </p:grpSpPr>
          <p:sp>
            <p:nvSpPr>
              <p:cNvPr id="83" name="Google Shape;83;p2"/>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 name="Google Shape;85;p2"/>
            <p:cNvGrpSpPr/>
            <p:nvPr/>
          </p:nvGrpSpPr>
          <p:grpSpPr>
            <a:xfrm>
              <a:off x="7848784" y="1270537"/>
              <a:ext cx="424423" cy="381701"/>
              <a:chOff x="882850" y="2647922"/>
              <a:chExt cx="1064250" cy="957125"/>
            </a:xfrm>
          </p:grpSpPr>
          <p:grpSp>
            <p:nvGrpSpPr>
              <p:cNvPr id="86" name="Google Shape;86;p2"/>
              <p:cNvGrpSpPr/>
              <p:nvPr/>
            </p:nvGrpSpPr>
            <p:grpSpPr>
              <a:xfrm>
                <a:off x="882850" y="2647922"/>
                <a:ext cx="1064250" cy="957125"/>
                <a:chOff x="6069100" y="3009725"/>
                <a:chExt cx="1064250" cy="957125"/>
              </a:xfrm>
            </p:grpSpPr>
            <p:sp>
              <p:nvSpPr>
                <p:cNvPr id="87" name="Google Shape;87;p2"/>
                <p:cNvSpPr/>
                <p:nvPr/>
              </p:nvSpPr>
              <p:spPr>
                <a:xfrm>
                  <a:off x="6178775" y="3741950"/>
                  <a:ext cx="25" cy="25"/>
                </a:xfrm>
                <a:custGeom>
                  <a:avLst/>
                  <a:gdLst/>
                  <a:ahLst/>
                  <a:cxnLst/>
                  <a:rect l="l" t="t" r="r" b="b"/>
                  <a:pathLst>
                    <a:path w="1" h="1" extrusionOk="0">
                      <a:moveTo>
                        <a:pt x="0" y="0"/>
                      </a:move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 name="Google Shape;89;p2"/>
              <p:cNvGrpSpPr/>
              <p:nvPr/>
            </p:nvGrpSpPr>
            <p:grpSpPr>
              <a:xfrm rot="10800000">
                <a:off x="1008698" y="2761102"/>
                <a:ext cx="812555" cy="730765"/>
                <a:chOff x="6069100" y="3009725"/>
                <a:chExt cx="1064250" cy="957125"/>
              </a:xfrm>
            </p:grpSpPr>
            <p:sp>
              <p:nvSpPr>
                <p:cNvPr id="90" name="Google Shape;90;p2"/>
                <p:cNvSpPr/>
                <p:nvPr/>
              </p:nvSpPr>
              <p:spPr>
                <a:xfrm>
                  <a:off x="6178775" y="3741950"/>
                  <a:ext cx="25" cy="25"/>
                </a:xfrm>
                <a:custGeom>
                  <a:avLst/>
                  <a:gdLst/>
                  <a:ahLst/>
                  <a:cxnLst/>
                  <a:rect l="l" t="t" r="r" b="b"/>
                  <a:pathLst>
                    <a:path w="1" h="1" extrusionOk="0">
                      <a:moveTo>
                        <a:pt x="0" y="0"/>
                      </a:move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 name="Google Shape;92;p2"/>
            <p:cNvGrpSpPr/>
            <p:nvPr/>
          </p:nvGrpSpPr>
          <p:grpSpPr>
            <a:xfrm>
              <a:off x="5409433" y="4352956"/>
              <a:ext cx="424423" cy="381701"/>
              <a:chOff x="882850" y="2647922"/>
              <a:chExt cx="1064250" cy="957125"/>
            </a:xfrm>
          </p:grpSpPr>
          <p:grpSp>
            <p:nvGrpSpPr>
              <p:cNvPr id="93" name="Google Shape;93;p2"/>
              <p:cNvGrpSpPr/>
              <p:nvPr/>
            </p:nvGrpSpPr>
            <p:grpSpPr>
              <a:xfrm>
                <a:off x="882850" y="2647922"/>
                <a:ext cx="1064250" cy="957125"/>
                <a:chOff x="6069100" y="3009725"/>
                <a:chExt cx="1064250" cy="957125"/>
              </a:xfrm>
            </p:grpSpPr>
            <p:sp>
              <p:nvSpPr>
                <p:cNvPr id="94" name="Google Shape;94;p2"/>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 name="Google Shape;96;p2"/>
              <p:cNvGrpSpPr/>
              <p:nvPr/>
            </p:nvGrpSpPr>
            <p:grpSpPr>
              <a:xfrm rot="10800000">
                <a:off x="1008698" y="2761102"/>
                <a:ext cx="812555" cy="730765"/>
                <a:chOff x="6069100" y="3009725"/>
                <a:chExt cx="1064250" cy="957125"/>
              </a:xfrm>
            </p:grpSpPr>
            <p:sp>
              <p:nvSpPr>
                <p:cNvPr id="97" name="Google Shape;97;p2"/>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 name="Google Shape;99;p2"/>
            <p:cNvGrpSpPr/>
            <p:nvPr/>
          </p:nvGrpSpPr>
          <p:grpSpPr>
            <a:xfrm rot="10800000">
              <a:off x="4284024" y="4581576"/>
              <a:ext cx="424423" cy="381701"/>
              <a:chOff x="882850" y="2647922"/>
              <a:chExt cx="1064250" cy="957125"/>
            </a:xfrm>
          </p:grpSpPr>
          <p:grpSp>
            <p:nvGrpSpPr>
              <p:cNvPr id="100" name="Google Shape;100;p2"/>
              <p:cNvGrpSpPr/>
              <p:nvPr/>
            </p:nvGrpSpPr>
            <p:grpSpPr>
              <a:xfrm>
                <a:off x="882850" y="2647922"/>
                <a:ext cx="1064250" cy="957125"/>
                <a:chOff x="6069100" y="3009725"/>
                <a:chExt cx="1064250" cy="957125"/>
              </a:xfrm>
            </p:grpSpPr>
            <p:sp>
              <p:nvSpPr>
                <p:cNvPr id="101" name="Google Shape;101;p2"/>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 name="Google Shape;103;p2"/>
              <p:cNvGrpSpPr/>
              <p:nvPr/>
            </p:nvGrpSpPr>
            <p:grpSpPr>
              <a:xfrm rot="10800000">
                <a:off x="1008698" y="2761102"/>
                <a:ext cx="812555" cy="730765"/>
                <a:chOff x="6069100" y="3009725"/>
                <a:chExt cx="1064250" cy="957125"/>
              </a:xfrm>
            </p:grpSpPr>
            <p:sp>
              <p:nvSpPr>
                <p:cNvPr id="104" name="Google Shape;104;p2"/>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 name="Google Shape;106;p2"/>
            <p:cNvGrpSpPr/>
            <p:nvPr/>
          </p:nvGrpSpPr>
          <p:grpSpPr>
            <a:xfrm>
              <a:off x="4294753" y="380294"/>
              <a:ext cx="424423" cy="381701"/>
              <a:chOff x="882850" y="2647922"/>
              <a:chExt cx="1064250" cy="957125"/>
            </a:xfrm>
          </p:grpSpPr>
          <p:grpSp>
            <p:nvGrpSpPr>
              <p:cNvPr id="107" name="Google Shape;107;p2"/>
              <p:cNvGrpSpPr/>
              <p:nvPr/>
            </p:nvGrpSpPr>
            <p:grpSpPr>
              <a:xfrm>
                <a:off x="882850" y="2647922"/>
                <a:ext cx="1064250" cy="957125"/>
                <a:chOff x="6069100" y="3009725"/>
                <a:chExt cx="1064250" cy="957125"/>
              </a:xfrm>
            </p:grpSpPr>
            <p:sp>
              <p:nvSpPr>
                <p:cNvPr id="108" name="Google Shape;108;p2"/>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 name="Google Shape;110;p2"/>
              <p:cNvGrpSpPr/>
              <p:nvPr/>
            </p:nvGrpSpPr>
            <p:grpSpPr>
              <a:xfrm rot="10800000">
                <a:off x="1008698" y="2761102"/>
                <a:ext cx="812555" cy="730765"/>
                <a:chOff x="6069100" y="3009725"/>
                <a:chExt cx="1064250" cy="957125"/>
              </a:xfrm>
            </p:grpSpPr>
            <p:sp>
              <p:nvSpPr>
                <p:cNvPr id="111" name="Google Shape;111;p2"/>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3" name="Google Shape;113;p2"/>
            <p:cNvGrpSpPr/>
            <p:nvPr/>
          </p:nvGrpSpPr>
          <p:grpSpPr>
            <a:xfrm>
              <a:off x="5280981" y="434285"/>
              <a:ext cx="424347" cy="431480"/>
              <a:chOff x="4023775" y="1855149"/>
              <a:chExt cx="1174825" cy="1194575"/>
            </a:xfrm>
          </p:grpSpPr>
          <p:grpSp>
            <p:nvGrpSpPr>
              <p:cNvPr id="114" name="Google Shape;114;p2"/>
              <p:cNvGrpSpPr/>
              <p:nvPr/>
            </p:nvGrpSpPr>
            <p:grpSpPr>
              <a:xfrm>
                <a:off x="4023775" y="1855149"/>
                <a:ext cx="1174825" cy="1194575"/>
                <a:chOff x="4023775" y="1778925"/>
                <a:chExt cx="1174825" cy="1194575"/>
              </a:xfrm>
            </p:grpSpPr>
            <p:sp>
              <p:nvSpPr>
                <p:cNvPr id="115" name="Google Shape;115;p2"/>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 name="Google Shape;121;p2"/>
              <p:cNvGrpSpPr/>
              <p:nvPr/>
            </p:nvGrpSpPr>
            <p:grpSpPr>
              <a:xfrm rot="10800000">
                <a:off x="4212099" y="2046639"/>
                <a:ext cx="798176" cy="811594"/>
                <a:chOff x="4023775" y="1778925"/>
                <a:chExt cx="1174825" cy="1194575"/>
              </a:xfrm>
            </p:grpSpPr>
            <p:sp>
              <p:nvSpPr>
                <p:cNvPr id="122" name="Google Shape;122;p2"/>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8" name="Google Shape;128;p2"/>
            <p:cNvGrpSpPr/>
            <p:nvPr/>
          </p:nvGrpSpPr>
          <p:grpSpPr>
            <a:xfrm>
              <a:off x="7699502" y="2709677"/>
              <a:ext cx="424347" cy="431480"/>
              <a:chOff x="4023775" y="1855149"/>
              <a:chExt cx="1174825" cy="1194575"/>
            </a:xfrm>
          </p:grpSpPr>
          <p:grpSp>
            <p:nvGrpSpPr>
              <p:cNvPr id="129" name="Google Shape;129;p2"/>
              <p:cNvGrpSpPr/>
              <p:nvPr/>
            </p:nvGrpSpPr>
            <p:grpSpPr>
              <a:xfrm>
                <a:off x="4023775" y="1855149"/>
                <a:ext cx="1174825" cy="1194575"/>
                <a:chOff x="4023775" y="1778925"/>
                <a:chExt cx="1174825" cy="1194575"/>
              </a:xfrm>
            </p:grpSpPr>
            <p:sp>
              <p:nvSpPr>
                <p:cNvPr id="130" name="Google Shape;130;p2"/>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 name="Google Shape;136;p2"/>
              <p:cNvGrpSpPr/>
              <p:nvPr/>
            </p:nvGrpSpPr>
            <p:grpSpPr>
              <a:xfrm rot="10800000">
                <a:off x="4212099" y="2046639"/>
                <a:ext cx="798176" cy="811594"/>
                <a:chOff x="4023775" y="1778925"/>
                <a:chExt cx="1174825" cy="1194575"/>
              </a:xfrm>
            </p:grpSpPr>
            <p:sp>
              <p:nvSpPr>
                <p:cNvPr id="137" name="Google Shape;137;p2"/>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3" name="Google Shape;143;p2"/>
            <p:cNvGrpSpPr/>
            <p:nvPr/>
          </p:nvGrpSpPr>
          <p:grpSpPr>
            <a:xfrm flipH="1">
              <a:off x="754942" y="1977712"/>
              <a:ext cx="424423" cy="381701"/>
              <a:chOff x="882850" y="2647922"/>
              <a:chExt cx="1064250" cy="957125"/>
            </a:xfrm>
          </p:grpSpPr>
          <p:grpSp>
            <p:nvGrpSpPr>
              <p:cNvPr id="144" name="Google Shape;144;p2"/>
              <p:cNvGrpSpPr/>
              <p:nvPr/>
            </p:nvGrpSpPr>
            <p:grpSpPr>
              <a:xfrm>
                <a:off x="882850" y="2647922"/>
                <a:ext cx="1064250" cy="957125"/>
                <a:chOff x="6069100" y="3009725"/>
                <a:chExt cx="1064250" cy="957125"/>
              </a:xfrm>
            </p:grpSpPr>
            <p:sp>
              <p:nvSpPr>
                <p:cNvPr id="145" name="Google Shape;145;p2"/>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 name="Google Shape;147;p2"/>
              <p:cNvGrpSpPr/>
              <p:nvPr/>
            </p:nvGrpSpPr>
            <p:grpSpPr>
              <a:xfrm rot="10800000">
                <a:off x="1008698" y="2761102"/>
                <a:ext cx="812555" cy="730765"/>
                <a:chOff x="6069100" y="3009725"/>
                <a:chExt cx="1064250" cy="957125"/>
              </a:xfrm>
            </p:grpSpPr>
            <p:sp>
              <p:nvSpPr>
                <p:cNvPr id="148" name="Google Shape;148;p2"/>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0" name="Google Shape;150;p2"/>
            <p:cNvGrpSpPr/>
            <p:nvPr/>
          </p:nvGrpSpPr>
          <p:grpSpPr>
            <a:xfrm flipH="1">
              <a:off x="2133529" y="323764"/>
              <a:ext cx="424347" cy="431480"/>
              <a:chOff x="4023775" y="1855149"/>
              <a:chExt cx="1174825" cy="1194575"/>
            </a:xfrm>
          </p:grpSpPr>
          <p:grpSp>
            <p:nvGrpSpPr>
              <p:cNvPr id="151" name="Google Shape;151;p2"/>
              <p:cNvGrpSpPr/>
              <p:nvPr/>
            </p:nvGrpSpPr>
            <p:grpSpPr>
              <a:xfrm>
                <a:off x="4023775" y="1855149"/>
                <a:ext cx="1174825" cy="1194575"/>
                <a:chOff x="4023775" y="1778925"/>
                <a:chExt cx="1174825" cy="1194575"/>
              </a:xfrm>
            </p:grpSpPr>
            <p:sp>
              <p:nvSpPr>
                <p:cNvPr id="152" name="Google Shape;152;p2"/>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 name="Google Shape;158;p2"/>
              <p:cNvGrpSpPr/>
              <p:nvPr/>
            </p:nvGrpSpPr>
            <p:grpSpPr>
              <a:xfrm rot="10800000">
                <a:off x="4212099" y="2046639"/>
                <a:ext cx="798176" cy="811594"/>
                <a:chOff x="4023775" y="1778925"/>
                <a:chExt cx="1174825" cy="1194575"/>
              </a:xfrm>
            </p:grpSpPr>
            <p:sp>
              <p:nvSpPr>
                <p:cNvPr id="159" name="Google Shape;159;p2"/>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4151667" y="1982309"/>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5" name="Google Shape;165;p2"/>
            <p:cNvGrpSpPr/>
            <p:nvPr/>
          </p:nvGrpSpPr>
          <p:grpSpPr>
            <a:xfrm flipH="1">
              <a:off x="330596" y="1046299"/>
              <a:ext cx="424347" cy="431480"/>
              <a:chOff x="4023775" y="1855149"/>
              <a:chExt cx="1174825" cy="1194575"/>
            </a:xfrm>
          </p:grpSpPr>
          <p:grpSp>
            <p:nvGrpSpPr>
              <p:cNvPr id="166" name="Google Shape;166;p2"/>
              <p:cNvGrpSpPr/>
              <p:nvPr/>
            </p:nvGrpSpPr>
            <p:grpSpPr>
              <a:xfrm>
                <a:off x="4023775" y="1855149"/>
                <a:ext cx="1174825" cy="1194575"/>
                <a:chOff x="4023775" y="1778925"/>
                <a:chExt cx="1174825" cy="1194575"/>
              </a:xfrm>
            </p:grpSpPr>
            <p:sp>
              <p:nvSpPr>
                <p:cNvPr id="167" name="Google Shape;167;p2"/>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 name="Google Shape;173;p2"/>
              <p:cNvGrpSpPr/>
              <p:nvPr/>
            </p:nvGrpSpPr>
            <p:grpSpPr>
              <a:xfrm rot="10800000">
                <a:off x="4212099" y="2046639"/>
                <a:ext cx="798176" cy="811594"/>
                <a:chOff x="4023775" y="1778925"/>
                <a:chExt cx="1174825" cy="1194575"/>
              </a:xfrm>
            </p:grpSpPr>
            <p:sp>
              <p:nvSpPr>
                <p:cNvPr id="174" name="Google Shape;174;p2"/>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0" name="Google Shape;180;p2"/>
            <p:cNvGrpSpPr/>
            <p:nvPr/>
          </p:nvGrpSpPr>
          <p:grpSpPr>
            <a:xfrm rot="-1799742" flipH="1">
              <a:off x="888664" y="151798"/>
              <a:ext cx="424377" cy="335756"/>
              <a:chOff x="4414850" y="3021000"/>
              <a:chExt cx="1302400" cy="1030425"/>
            </a:xfrm>
          </p:grpSpPr>
          <p:sp>
            <p:nvSpPr>
              <p:cNvPr id="181" name="Google Shape;181;p2"/>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 name="Google Shape;183;p2"/>
            <p:cNvGrpSpPr/>
            <p:nvPr/>
          </p:nvGrpSpPr>
          <p:grpSpPr>
            <a:xfrm rot="2700000" flipH="1">
              <a:off x="183538" y="4440699"/>
              <a:ext cx="424367" cy="335748"/>
              <a:chOff x="4414850" y="3021000"/>
              <a:chExt cx="1302400" cy="1030425"/>
            </a:xfrm>
          </p:grpSpPr>
          <p:sp>
            <p:nvSpPr>
              <p:cNvPr id="184" name="Google Shape;184;p2"/>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 name="Google Shape;186;p2"/>
            <p:cNvGrpSpPr/>
            <p:nvPr/>
          </p:nvGrpSpPr>
          <p:grpSpPr>
            <a:xfrm flipH="1">
              <a:off x="240087" y="3568189"/>
              <a:ext cx="424413" cy="370488"/>
              <a:chOff x="2133000" y="1731619"/>
              <a:chExt cx="1164050" cy="1016150"/>
            </a:xfrm>
          </p:grpSpPr>
          <p:grpSp>
            <p:nvGrpSpPr>
              <p:cNvPr id="187" name="Google Shape;187;p2"/>
              <p:cNvGrpSpPr/>
              <p:nvPr/>
            </p:nvGrpSpPr>
            <p:grpSpPr>
              <a:xfrm>
                <a:off x="2133000" y="1731619"/>
                <a:ext cx="1164050" cy="1016150"/>
                <a:chOff x="4286075" y="4175525"/>
                <a:chExt cx="1164050" cy="1016150"/>
              </a:xfrm>
            </p:grpSpPr>
            <p:sp>
              <p:nvSpPr>
                <p:cNvPr id="188" name="Google Shape;188;p2"/>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 name="Google Shape;195;p2"/>
              <p:cNvGrpSpPr/>
              <p:nvPr/>
            </p:nvGrpSpPr>
            <p:grpSpPr>
              <a:xfrm rot="10800000">
                <a:off x="2292009" y="1870425"/>
                <a:ext cx="846032" cy="738538"/>
                <a:chOff x="4286075" y="4175525"/>
                <a:chExt cx="1164050" cy="1016150"/>
              </a:xfrm>
            </p:grpSpPr>
            <p:sp>
              <p:nvSpPr>
                <p:cNvPr id="196" name="Google Shape;196;p2"/>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3" name="Google Shape;203;p2"/>
            <p:cNvGrpSpPr/>
            <p:nvPr/>
          </p:nvGrpSpPr>
          <p:grpSpPr>
            <a:xfrm rot="-2440891" flipH="1">
              <a:off x="1071672" y="4081168"/>
              <a:ext cx="424318" cy="323249"/>
              <a:chOff x="2213900" y="503525"/>
              <a:chExt cx="1369275" cy="1043125"/>
            </a:xfrm>
          </p:grpSpPr>
          <p:sp>
            <p:nvSpPr>
              <p:cNvPr id="204" name="Google Shape;204;p2"/>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 name="Google Shape;206;p2"/>
            <p:cNvGrpSpPr/>
            <p:nvPr/>
          </p:nvGrpSpPr>
          <p:grpSpPr>
            <a:xfrm rot="-3600584" flipH="1">
              <a:off x="3108972" y="4382195"/>
              <a:ext cx="424326" cy="323255"/>
              <a:chOff x="2213900" y="503525"/>
              <a:chExt cx="1369275" cy="1043125"/>
            </a:xfrm>
          </p:grpSpPr>
          <p:sp>
            <p:nvSpPr>
              <p:cNvPr id="207" name="Google Shape;207;p2"/>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 name="Google Shape;209;p2"/>
            <p:cNvGrpSpPr/>
            <p:nvPr/>
          </p:nvGrpSpPr>
          <p:grpSpPr>
            <a:xfrm flipH="1">
              <a:off x="1243412" y="1071187"/>
              <a:ext cx="424423" cy="381701"/>
              <a:chOff x="882850" y="2647922"/>
              <a:chExt cx="1064250" cy="957125"/>
            </a:xfrm>
          </p:grpSpPr>
          <p:grpSp>
            <p:nvGrpSpPr>
              <p:cNvPr id="210" name="Google Shape;210;p2"/>
              <p:cNvGrpSpPr/>
              <p:nvPr/>
            </p:nvGrpSpPr>
            <p:grpSpPr>
              <a:xfrm>
                <a:off x="882850" y="2647922"/>
                <a:ext cx="1064250" cy="957125"/>
                <a:chOff x="6069100" y="3009725"/>
                <a:chExt cx="1064250" cy="957125"/>
              </a:xfrm>
            </p:grpSpPr>
            <p:sp>
              <p:nvSpPr>
                <p:cNvPr id="211" name="Google Shape;211;p2"/>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 name="Google Shape;213;p2"/>
              <p:cNvGrpSpPr/>
              <p:nvPr/>
            </p:nvGrpSpPr>
            <p:grpSpPr>
              <a:xfrm rot="10800000">
                <a:off x="1008698" y="2761102"/>
                <a:ext cx="812555" cy="730765"/>
                <a:chOff x="6069100" y="3009725"/>
                <a:chExt cx="1064250" cy="957125"/>
              </a:xfrm>
            </p:grpSpPr>
            <p:sp>
              <p:nvSpPr>
                <p:cNvPr id="214" name="Google Shape;214;p2"/>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6" name="Google Shape;216;p2"/>
            <p:cNvGrpSpPr/>
            <p:nvPr/>
          </p:nvGrpSpPr>
          <p:grpSpPr>
            <a:xfrm flipH="1">
              <a:off x="1933812" y="4581556"/>
              <a:ext cx="424423" cy="381701"/>
              <a:chOff x="882850" y="2647922"/>
              <a:chExt cx="1064250" cy="957125"/>
            </a:xfrm>
          </p:grpSpPr>
          <p:grpSp>
            <p:nvGrpSpPr>
              <p:cNvPr id="217" name="Google Shape;217;p2"/>
              <p:cNvGrpSpPr/>
              <p:nvPr/>
            </p:nvGrpSpPr>
            <p:grpSpPr>
              <a:xfrm>
                <a:off x="882850" y="2647922"/>
                <a:ext cx="1064250" cy="957125"/>
                <a:chOff x="6069100" y="3009725"/>
                <a:chExt cx="1064250" cy="957125"/>
              </a:xfrm>
            </p:grpSpPr>
            <p:sp>
              <p:nvSpPr>
                <p:cNvPr id="218" name="Google Shape;218;p2"/>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 name="Google Shape;220;p2"/>
              <p:cNvGrpSpPr/>
              <p:nvPr/>
            </p:nvGrpSpPr>
            <p:grpSpPr>
              <a:xfrm rot="10800000">
                <a:off x="1008698" y="2761102"/>
                <a:ext cx="812555" cy="730765"/>
                <a:chOff x="6069100" y="3009725"/>
                <a:chExt cx="1064250" cy="957125"/>
              </a:xfrm>
            </p:grpSpPr>
            <p:sp>
              <p:nvSpPr>
                <p:cNvPr id="221" name="Google Shape;221;p2"/>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3" name="Google Shape;223;p2"/>
            <p:cNvGrpSpPr/>
            <p:nvPr/>
          </p:nvGrpSpPr>
          <p:grpSpPr>
            <a:xfrm flipH="1">
              <a:off x="3322865" y="128830"/>
              <a:ext cx="424347" cy="431480"/>
              <a:chOff x="4023775" y="1855149"/>
              <a:chExt cx="1174825" cy="1194575"/>
            </a:xfrm>
          </p:grpSpPr>
          <p:grpSp>
            <p:nvGrpSpPr>
              <p:cNvPr id="224" name="Google Shape;224;p2"/>
              <p:cNvGrpSpPr/>
              <p:nvPr/>
            </p:nvGrpSpPr>
            <p:grpSpPr>
              <a:xfrm>
                <a:off x="4023775" y="1855149"/>
                <a:ext cx="1174825" cy="1194575"/>
                <a:chOff x="4023775" y="1778925"/>
                <a:chExt cx="1174825" cy="1194575"/>
              </a:xfrm>
            </p:grpSpPr>
            <p:sp>
              <p:nvSpPr>
                <p:cNvPr id="225" name="Google Shape;225;p2"/>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 name="Google Shape;231;p2"/>
              <p:cNvGrpSpPr/>
              <p:nvPr/>
            </p:nvGrpSpPr>
            <p:grpSpPr>
              <a:xfrm rot="10800000">
                <a:off x="4212099" y="2046639"/>
                <a:ext cx="798176" cy="811594"/>
                <a:chOff x="4023775" y="1778925"/>
                <a:chExt cx="1174825" cy="1194575"/>
              </a:xfrm>
            </p:grpSpPr>
            <p:sp>
              <p:nvSpPr>
                <p:cNvPr id="232" name="Google Shape;232;p2"/>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8" name="Google Shape;238;p2"/>
            <p:cNvGrpSpPr/>
            <p:nvPr/>
          </p:nvGrpSpPr>
          <p:grpSpPr>
            <a:xfrm flipH="1">
              <a:off x="240120" y="2571752"/>
              <a:ext cx="424347" cy="431480"/>
              <a:chOff x="4023775" y="1855149"/>
              <a:chExt cx="1174825" cy="1194575"/>
            </a:xfrm>
          </p:grpSpPr>
          <p:grpSp>
            <p:nvGrpSpPr>
              <p:cNvPr id="239" name="Google Shape;239;p2"/>
              <p:cNvGrpSpPr/>
              <p:nvPr/>
            </p:nvGrpSpPr>
            <p:grpSpPr>
              <a:xfrm>
                <a:off x="4023775" y="1855149"/>
                <a:ext cx="1174825" cy="1194575"/>
                <a:chOff x="4023775" y="1778925"/>
                <a:chExt cx="1174825" cy="1194575"/>
              </a:xfrm>
            </p:grpSpPr>
            <p:sp>
              <p:nvSpPr>
                <p:cNvPr id="240" name="Google Shape;240;p2"/>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 name="Google Shape;246;p2"/>
              <p:cNvGrpSpPr/>
              <p:nvPr/>
            </p:nvGrpSpPr>
            <p:grpSpPr>
              <a:xfrm rot="10800000">
                <a:off x="4212099" y="2046639"/>
                <a:ext cx="798176" cy="811594"/>
                <a:chOff x="4023775" y="1778925"/>
                <a:chExt cx="1174825" cy="1194575"/>
              </a:xfrm>
            </p:grpSpPr>
            <p:sp>
              <p:nvSpPr>
                <p:cNvPr id="247" name="Google Shape;247;p2"/>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1419"/>
        <p:cNvGrpSpPr/>
        <p:nvPr/>
      </p:nvGrpSpPr>
      <p:grpSpPr>
        <a:xfrm>
          <a:off x="0" y="0"/>
          <a:ext cx="0" cy="0"/>
          <a:chOff x="0" y="0"/>
          <a:chExt cx="0" cy="0"/>
        </a:xfrm>
      </p:grpSpPr>
      <p:sp>
        <p:nvSpPr>
          <p:cNvPr id="1420" name="Google Shape;1420;p11"/>
          <p:cNvSpPr txBox="1">
            <a:spLocks noGrp="1"/>
          </p:cNvSpPr>
          <p:nvPr>
            <p:ph type="title" hasCustomPrompt="1"/>
          </p:nvPr>
        </p:nvSpPr>
        <p:spPr>
          <a:xfrm>
            <a:off x="1468050" y="1754779"/>
            <a:ext cx="6207900" cy="1101000"/>
          </a:xfrm>
          <a:prstGeom prst="rect">
            <a:avLst/>
          </a:prstGeom>
        </p:spPr>
        <p:txBody>
          <a:bodyPr spcFirstLastPara="1" wrap="square" lIns="91425" tIns="91425" rIns="91425" bIns="91425" anchor="ctr" anchorCtr="0">
            <a:noAutofit/>
          </a:bodyPr>
          <a:lstStyle>
            <a:lvl1pPr lvl="0" algn="ctr">
              <a:spcBef>
                <a:spcPts val="0"/>
              </a:spcBef>
              <a:spcAft>
                <a:spcPts val="0"/>
              </a:spcAft>
              <a:buSzPts val="8500"/>
              <a:buNone/>
              <a:defRPr sz="8000"/>
            </a:lvl1pPr>
            <a:lvl2pPr lvl="1">
              <a:spcBef>
                <a:spcPts val="0"/>
              </a:spcBef>
              <a:spcAft>
                <a:spcPts val="0"/>
              </a:spcAft>
              <a:buSzPts val="8000"/>
              <a:buNone/>
              <a:defRPr sz="8000"/>
            </a:lvl2pPr>
            <a:lvl3pPr lvl="2">
              <a:spcBef>
                <a:spcPts val="0"/>
              </a:spcBef>
              <a:spcAft>
                <a:spcPts val="0"/>
              </a:spcAft>
              <a:buSzPts val="8000"/>
              <a:buNone/>
              <a:defRPr sz="8000"/>
            </a:lvl3pPr>
            <a:lvl4pPr lvl="3">
              <a:spcBef>
                <a:spcPts val="0"/>
              </a:spcBef>
              <a:spcAft>
                <a:spcPts val="0"/>
              </a:spcAft>
              <a:buSzPts val="8000"/>
              <a:buNone/>
              <a:defRPr sz="8000"/>
            </a:lvl4pPr>
            <a:lvl5pPr lvl="4">
              <a:spcBef>
                <a:spcPts val="0"/>
              </a:spcBef>
              <a:spcAft>
                <a:spcPts val="0"/>
              </a:spcAft>
              <a:buSzPts val="8000"/>
              <a:buNone/>
              <a:defRPr sz="8000"/>
            </a:lvl5pPr>
            <a:lvl6pPr lvl="5">
              <a:spcBef>
                <a:spcPts val="0"/>
              </a:spcBef>
              <a:spcAft>
                <a:spcPts val="0"/>
              </a:spcAft>
              <a:buSzPts val="8000"/>
              <a:buNone/>
              <a:defRPr sz="8000"/>
            </a:lvl6pPr>
            <a:lvl7pPr lvl="6">
              <a:spcBef>
                <a:spcPts val="0"/>
              </a:spcBef>
              <a:spcAft>
                <a:spcPts val="0"/>
              </a:spcAft>
              <a:buSzPts val="8000"/>
              <a:buNone/>
              <a:defRPr sz="8000"/>
            </a:lvl7pPr>
            <a:lvl8pPr lvl="7">
              <a:spcBef>
                <a:spcPts val="0"/>
              </a:spcBef>
              <a:spcAft>
                <a:spcPts val="0"/>
              </a:spcAft>
              <a:buSzPts val="8000"/>
              <a:buNone/>
              <a:defRPr sz="8000"/>
            </a:lvl8pPr>
            <a:lvl9pPr lvl="8">
              <a:spcBef>
                <a:spcPts val="0"/>
              </a:spcBef>
              <a:spcAft>
                <a:spcPts val="0"/>
              </a:spcAft>
              <a:buSzPts val="8000"/>
              <a:buNone/>
              <a:defRPr sz="8000"/>
            </a:lvl9pPr>
          </a:lstStyle>
          <a:p>
            <a:r>
              <a:t>xx%</a:t>
            </a:r>
          </a:p>
        </p:txBody>
      </p:sp>
      <p:sp>
        <p:nvSpPr>
          <p:cNvPr id="1421" name="Google Shape;1421;p11"/>
          <p:cNvSpPr txBox="1">
            <a:spLocks noGrp="1"/>
          </p:cNvSpPr>
          <p:nvPr>
            <p:ph type="subTitle" idx="1"/>
          </p:nvPr>
        </p:nvSpPr>
        <p:spPr>
          <a:xfrm flipH="1">
            <a:off x="1468050" y="2991221"/>
            <a:ext cx="6207900" cy="397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800"/>
            </a:lvl1pPr>
            <a:lvl2pPr lvl="1" algn="ctr" rtl="0">
              <a:lnSpc>
                <a:spcPct val="100000"/>
              </a:lnSpc>
              <a:spcBef>
                <a:spcPts val="0"/>
              </a:spcBef>
              <a:spcAft>
                <a:spcPts val="0"/>
              </a:spcAft>
              <a:buNone/>
              <a:defRPr sz="1800"/>
            </a:lvl2pPr>
            <a:lvl3pPr lvl="2" algn="ctr" rtl="0">
              <a:lnSpc>
                <a:spcPct val="100000"/>
              </a:lnSpc>
              <a:spcBef>
                <a:spcPts val="0"/>
              </a:spcBef>
              <a:spcAft>
                <a:spcPts val="0"/>
              </a:spcAft>
              <a:buNone/>
              <a:defRPr sz="1800"/>
            </a:lvl3pPr>
            <a:lvl4pPr lvl="3" algn="ctr" rtl="0">
              <a:lnSpc>
                <a:spcPct val="100000"/>
              </a:lnSpc>
              <a:spcBef>
                <a:spcPts val="0"/>
              </a:spcBef>
              <a:spcAft>
                <a:spcPts val="0"/>
              </a:spcAft>
              <a:buNone/>
              <a:defRPr sz="1800"/>
            </a:lvl4pPr>
            <a:lvl5pPr lvl="4" algn="ctr" rtl="0">
              <a:lnSpc>
                <a:spcPct val="100000"/>
              </a:lnSpc>
              <a:spcBef>
                <a:spcPts val="0"/>
              </a:spcBef>
              <a:spcAft>
                <a:spcPts val="0"/>
              </a:spcAft>
              <a:buNone/>
              <a:defRPr sz="1800"/>
            </a:lvl5pPr>
            <a:lvl6pPr lvl="5" algn="ctr" rtl="0">
              <a:lnSpc>
                <a:spcPct val="100000"/>
              </a:lnSpc>
              <a:spcBef>
                <a:spcPts val="0"/>
              </a:spcBef>
              <a:spcAft>
                <a:spcPts val="0"/>
              </a:spcAft>
              <a:buNone/>
              <a:defRPr sz="1800"/>
            </a:lvl6pPr>
            <a:lvl7pPr lvl="6" algn="ctr" rtl="0">
              <a:lnSpc>
                <a:spcPct val="100000"/>
              </a:lnSpc>
              <a:spcBef>
                <a:spcPts val="0"/>
              </a:spcBef>
              <a:spcAft>
                <a:spcPts val="0"/>
              </a:spcAft>
              <a:buNone/>
              <a:defRPr sz="1800"/>
            </a:lvl7pPr>
            <a:lvl8pPr lvl="7" algn="ctr" rtl="0">
              <a:lnSpc>
                <a:spcPct val="100000"/>
              </a:lnSpc>
              <a:spcBef>
                <a:spcPts val="0"/>
              </a:spcBef>
              <a:spcAft>
                <a:spcPts val="0"/>
              </a:spcAft>
              <a:buNone/>
              <a:defRPr sz="1800"/>
            </a:lvl8pPr>
            <a:lvl9pPr lvl="8" algn="ctr" rtl="0">
              <a:lnSpc>
                <a:spcPct val="100000"/>
              </a:lnSpc>
              <a:spcBef>
                <a:spcPts val="0"/>
              </a:spcBef>
              <a:spcAft>
                <a:spcPts val="0"/>
              </a:spcAft>
              <a:buNone/>
              <a:defRPr sz="1800"/>
            </a:lvl9pPr>
          </a:lstStyle>
          <a:p>
            <a:endParaRPr/>
          </a:p>
        </p:txBody>
      </p:sp>
      <p:grpSp>
        <p:nvGrpSpPr>
          <p:cNvPr id="1422" name="Google Shape;1422;p11"/>
          <p:cNvGrpSpPr/>
          <p:nvPr/>
        </p:nvGrpSpPr>
        <p:grpSpPr>
          <a:xfrm>
            <a:off x="231519" y="85275"/>
            <a:ext cx="8680962" cy="4972949"/>
            <a:chOff x="227989" y="68203"/>
            <a:chExt cx="8680962" cy="4972949"/>
          </a:xfrm>
        </p:grpSpPr>
        <p:grpSp>
          <p:nvGrpSpPr>
            <p:cNvPr id="1423" name="Google Shape;1423;p11"/>
            <p:cNvGrpSpPr/>
            <p:nvPr/>
          </p:nvGrpSpPr>
          <p:grpSpPr>
            <a:xfrm>
              <a:off x="8484528" y="2117262"/>
              <a:ext cx="424423" cy="381701"/>
              <a:chOff x="882850" y="2647922"/>
              <a:chExt cx="1064250" cy="957125"/>
            </a:xfrm>
          </p:grpSpPr>
          <p:grpSp>
            <p:nvGrpSpPr>
              <p:cNvPr id="1424" name="Google Shape;1424;p11"/>
              <p:cNvGrpSpPr/>
              <p:nvPr/>
            </p:nvGrpSpPr>
            <p:grpSpPr>
              <a:xfrm>
                <a:off x="882850" y="2647922"/>
                <a:ext cx="1064250" cy="957125"/>
                <a:chOff x="6069100" y="3009725"/>
                <a:chExt cx="1064250" cy="957125"/>
              </a:xfrm>
            </p:grpSpPr>
            <p:sp>
              <p:nvSpPr>
                <p:cNvPr id="1425" name="Google Shape;1425;p11"/>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11"/>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 name="Google Shape;1427;p11"/>
              <p:cNvGrpSpPr/>
              <p:nvPr/>
            </p:nvGrpSpPr>
            <p:grpSpPr>
              <a:xfrm rot="10800000">
                <a:off x="1008698" y="2761102"/>
                <a:ext cx="812555" cy="730765"/>
                <a:chOff x="6069100" y="3009725"/>
                <a:chExt cx="1064250" cy="957125"/>
              </a:xfrm>
            </p:grpSpPr>
            <p:sp>
              <p:nvSpPr>
                <p:cNvPr id="1428" name="Google Shape;1428;p11"/>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11"/>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30" name="Google Shape;1430;p11"/>
            <p:cNvGrpSpPr/>
            <p:nvPr/>
          </p:nvGrpSpPr>
          <p:grpSpPr>
            <a:xfrm>
              <a:off x="6358691" y="128830"/>
              <a:ext cx="424423" cy="381701"/>
              <a:chOff x="882850" y="2647922"/>
              <a:chExt cx="1064250" cy="957125"/>
            </a:xfrm>
          </p:grpSpPr>
          <p:grpSp>
            <p:nvGrpSpPr>
              <p:cNvPr id="1431" name="Google Shape;1431;p11"/>
              <p:cNvGrpSpPr/>
              <p:nvPr/>
            </p:nvGrpSpPr>
            <p:grpSpPr>
              <a:xfrm>
                <a:off x="882850" y="2647922"/>
                <a:ext cx="1064250" cy="957125"/>
                <a:chOff x="6069100" y="3009725"/>
                <a:chExt cx="1064250" cy="957125"/>
              </a:xfrm>
            </p:grpSpPr>
            <p:sp>
              <p:nvSpPr>
                <p:cNvPr id="1432" name="Google Shape;1432;p11"/>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11"/>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 name="Google Shape;1434;p11"/>
              <p:cNvGrpSpPr/>
              <p:nvPr/>
            </p:nvGrpSpPr>
            <p:grpSpPr>
              <a:xfrm rot="10800000">
                <a:off x="1008698" y="2761102"/>
                <a:ext cx="812555" cy="730765"/>
                <a:chOff x="6069100" y="3009725"/>
                <a:chExt cx="1064250" cy="957125"/>
              </a:xfrm>
            </p:grpSpPr>
            <p:sp>
              <p:nvSpPr>
                <p:cNvPr id="1435" name="Google Shape;1435;p11"/>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11"/>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37" name="Google Shape;1437;p11"/>
            <p:cNvGrpSpPr/>
            <p:nvPr/>
          </p:nvGrpSpPr>
          <p:grpSpPr>
            <a:xfrm>
              <a:off x="6955805" y="903602"/>
              <a:ext cx="424347" cy="431480"/>
              <a:chOff x="4023775" y="1855149"/>
              <a:chExt cx="1174825" cy="1194575"/>
            </a:xfrm>
          </p:grpSpPr>
          <p:grpSp>
            <p:nvGrpSpPr>
              <p:cNvPr id="1438" name="Google Shape;1438;p11"/>
              <p:cNvGrpSpPr/>
              <p:nvPr/>
            </p:nvGrpSpPr>
            <p:grpSpPr>
              <a:xfrm>
                <a:off x="4023775" y="1855149"/>
                <a:ext cx="1174825" cy="1194575"/>
                <a:chOff x="4023775" y="1778925"/>
                <a:chExt cx="1174825" cy="1194575"/>
              </a:xfrm>
            </p:grpSpPr>
            <p:sp>
              <p:nvSpPr>
                <p:cNvPr id="1439" name="Google Shape;1439;p11"/>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11"/>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11"/>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11"/>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11"/>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11"/>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 name="Google Shape;1445;p11"/>
              <p:cNvGrpSpPr/>
              <p:nvPr/>
            </p:nvGrpSpPr>
            <p:grpSpPr>
              <a:xfrm rot="10800000">
                <a:off x="4212099" y="2046639"/>
                <a:ext cx="798176" cy="811594"/>
                <a:chOff x="4023775" y="1778925"/>
                <a:chExt cx="1174825" cy="1194575"/>
              </a:xfrm>
            </p:grpSpPr>
            <p:sp>
              <p:nvSpPr>
                <p:cNvPr id="1446" name="Google Shape;1446;p11"/>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11"/>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11"/>
                <p:cNvSpPr/>
                <p:nvPr/>
              </p:nvSpPr>
              <p:spPr>
                <a:xfrm>
                  <a:off x="4151667" y="1982309"/>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11"/>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11"/>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11"/>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52" name="Google Shape;1452;p11"/>
            <p:cNvGrpSpPr/>
            <p:nvPr/>
          </p:nvGrpSpPr>
          <p:grpSpPr>
            <a:xfrm rot="1799742">
              <a:off x="7715152" y="151798"/>
              <a:ext cx="424377" cy="335756"/>
              <a:chOff x="4414850" y="3021000"/>
              <a:chExt cx="1302400" cy="1030425"/>
            </a:xfrm>
          </p:grpSpPr>
          <p:sp>
            <p:nvSpPr>
              <p:cNvPr id="1453" name="Google Shape;1453;p11"/>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11"/>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 name="Google Shape;1455;p11"/>
            <p:cNvGrpSpPr/>
            <p:nvPr/>
          </p:nvGrpSpPr>
          <p:grpSpPr>
            <a:xfrm rot="-2700000">
              <a:off x="7598059" y="4604536"/>
              <a:ext cx="424367" cy="335748"/>
              <a:chOff x="4414850" y="3021000"/>
              <a:chExt cx="1302400" cy="1030425"/>
            </a:xfrm>
          </p:grpSpPr>
          <p:sp>
            <p:nvSpPr>
              <p:cNvPr id="1456" name="Google Shape;1456;p11"/>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11"/>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 name="Google Shape;1458;p11"/>
            <p:cNvGrpSpPr/>
            <p:nvPr/>
          </p:nvGrpSpPr>
          <p:grpSpPr>
            <a:xfrm>
              <a:off x="8316618" y="3710677"/>
              <a:ext cx="424413" cy="370488"/>
              <a:chOff x="2133000" y="1731619"/>
              <a:chExt cx="1164050" cy="1016150"/>
            </a:xfrm>
          </p:grpSpPr>
          <p:grpSp>
            <p:nvGrpSpPr>
              <p:cNvPr id="1459" name="Google Shape;1459;p11"/>
              <p:cNvGrpSpPr/>
              <p:nvPr/>
            </p:nvGrpSpPr>
            <p:grpSpPr>
              <a:xfrm>
                <a:off x="2133000" y="1731619"/>
                <a:ext cx="1164050" cy="1016150"/>
                <a:chOff x="4286075" y="4175525"/>
                <a:chExt cx="1164050" cy="1016150"/>
              </a:xfrm>
            </p:grpSpPr>
            <p:sp>
              <p:nvSpPr>
                <p:cNvPr id="1460" name="Google Shape;1460;p11"/>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11"/>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11"/>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11"/>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11"/>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11"/>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11"/>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 name="Google Shape;1467;p11"/>
              <p:cNvGrpSpPr/>
              <p:nvPr/>
            </p:nvGrpSpPr>
            <p:grpSpPr>
              <a:xfrm rot="10800000">
                <a:off x="2292009" y="1870425"/>
                <a:ext cx="846032" cy="738538"/>
                <a:chOff x="4286075" y="4175525"/>
                <a:chExt cx="1164050" cy="1016150"/>
              </a:xfrm>
            </p:grpSpPr>
            <p:sp>
              <p:nvSpPr>
                <p:cNvPr id="1468" name="Google Shape;1468;p11"/>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11"/>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11"/>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11"/>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11"/>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11"/>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11"/>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75" name="Google Shape;1475;p11"/>
            <p:cNvGrpSpPr/>
            <p:nvPr/>
          </p:nvGrpSpPr>
          <p:grpSpPr>
            <a:xfrm>
              <a:off x="6462129" y="3931672"/>
              <a:ext cx="424338" cy="323264"/>
              <a:chOff x="2213900" y="503525"/>
              <a:chExt cx="1369275" cy="1043125"/>
            </a:xfrm>
          </p:grpSpPr>
          <p:sp>
            <p:nvSpPr>
              <p:cNvPr id="1476" name="Google Shape;1476;p11"/>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11"/>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 name="Google Shape;1478;p11"/>
            <p:cNvGrpSpPr/>
            <p:nvPr/>
          </p:nvGrpSpPr>
          <p:grpSpPr>
            <a:xfrm>
              <a:off x="8209421" y="1058562"/>
              <a:ext cx="424423" cy="381701"/>
              <a:chOff x="882850" y="2647922"/>
              <a:chExt cx="1064250" cy="957125"/>
            </a:xfrm>
          </p:grpSpPr>
          <p:grpSp>
            <p:nvGrpSpPr>
              <p:cNvPr id="1479" name="Google Shape;1479;p11"/>
              <p:cNvGrpSpPr/>
              <p:nvPr/>
            </p:nvGrpSpPr>
            <p:grpSpPr>
              <a:xfrm>
                <a:off x="882850" y="2647922"/>
                <a:ext cx="1064250" cy="957125"/>
                <a:chOff x="6069100" y="3009725"/>
                <a:chExt cx="1064250" cy="957125"/>
              </a:xfrm>
            </p:grpSpPr>
            <p:sp>
              <p:nvSpPr>
                <p:cNvPr id="1480" name="Google Shape;1480;p11"/>
                <p:cNvSpPr/>
                <p:nvPr/>
              </p:nvSpPr>
              <p:spPr>
                <a:xfrm>
                  <a:off x="6178775" y="3741950"/>
                  <a:ext cx="25" cy="25"/>
                </a:xfrm>
                <a:custGeom>
                  <a:avLst/>
                  <a:gdLst/>
                  <a:ahLst/>
                  <a:cxnLst/>
                  <a:rect l="l" t="t" r="r" b="b"/>
                  <a:pathLst>
                    <a:path w="1" h="1" extrusionOk="0">
                      <a:moveTo>
                        <a:pt x="0" y="0"/>
                      </a:move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11"/>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 name="Google Shape;1482;p11"/>
              <p:cNvGrpSpPr/>
              <p:nvPr/>
            </p:nvGrpSpPr>
            <p:grpSpPr>
              <a:xfrm rot="10800000">
                <a:off x="1008698" y="2761102"/>
                <a:ext cx="812555" cy="730765"/>
                <a:chOff x="6069100" y="3009725"/>
                <a:chExt cx="1064250" cy="957125"/>
              </a:xfrm>
            </p:grpSpPr>
            <p:sp>
              <p:nvSpPr>
                <p:cNvPr id="1483" name="Google Shape;1483;p11"/>
                <p:cNvSpPr/>
                <p:nvPr/>
              </p:nvSpPr>
              <p:spPr>
                <a:xfrm>
                  <a:off x="6178775" y="3741950"/>
                  <a:ext cx="25" cy="25"/>
                </a:xfrm>
                <a:custGeom>
                  <a:avLst/>
                  <a:gdLst/>
                  <a:ahLst/>
                  <a:cxnLst/>
                  <a:rect l="l" t="t" r="r" b="b"/>
                  <a:pathLst>
                    <a:path w="1" h="1" extrusionOk="0">
                      <a:moveTo>
                        <a:pt x="0" y="0"/>
                      </a:move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11"/>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85" name="Google Shape;1485;p11"/>
            <p:cNvGrpSpPr/>
            <p:nvPr/>
          </p:nvGrpSpPr>
          <p:grpSpPr>
            <a:xfrm>
              <a:off x="5382673" y="4581556"/>
              <a:ext cx="424423" cy="381701"/>
              <a:chOff x="882850" y="2647922"/>
              <a:chExt cx="1064250" cy="957125"/>
            </a:xfrm>
          </p:grpSpPr>
          <p:grpSp>
            <p:nvGrpSpPr>
              <p:cNvPr id="1486" name="Google Shape;1486;p11"/>
              <p:cNvGrpSpPr/>
              <p:nvPr/>
            </p:nvGrpSpPr>
            <p:grpSpPr>
              <a:xfrm>
                <a:off x="882850" y="2647922"/>
                <a:ext cx="1064250" cy="957125"/>
                <a:chOff x="6069100" y="3009725"/>
                <a:chExt cx="1064250" cy="957125"/>
              </a:xfrm>
            </p:grpSpPr>
            <p:sp>
              <p:nvSpPr>
                <p:cNvPr id="1487" name="Google Shape;1487;p11"/>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11"/>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 name="Google Shape;1489;p11"/>
              <p:cNvGrpSpPr/>
              <p:nvPr/>
            </p:nvGrpSpPr>
            <p:grpSpPr>
              <a:xfrm rot="10800000">
                <a:off x="1008698" y="2761102"/>
                <a:ext cx="812555" cy="730765"/>
                <a:chOff x="6069100" y="3009725"/>
                <a:chExt cx="1064250" cy="957125"/>
              </a:xfrm>
            </p:grpSpPr>
            <p:sp>
              <p:nvSpPr>
                <p:cNvPr id="1490" name="Google Shape;1490;p11"/>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11"/>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92" name="Google Shape;1492;p11"/>
            <p:cNvGrpSpPr/>
            <p:nvPr/>
          </p:nvGrpSpPr>
          <p:grpSpPr>
            <a:xfrm rot="10800000">
              <a:off x="4303216" y="4581576"/>
              <a:ext cx="424423" cy="381701"/>
              <a:chOff x="882850" y="2647922"/>
              <a:chExt cx="1064250" cy="957125"/>
            </a:xfrm>
          </p:grpSpPr>
          <p:grpSp>
            <p:nvGrpSpPr>
              <p:cNvPr id="1493" name="Google Shape;1493;p11"/>
              <p:cNvGrpSpPr/>
              <p:nvPr/>
            </p:nvGrpSpPr>
            <p:grpSpPr>
              <a:xfrm>
                <a:off x="882850" y="2647922"/>
                <a:ext cx="1064250" cy="957125"/>
                <a:chOff x="6069100" y="3009725"/>
                <a:chExt cx="1064250" cy="957125"/>
              </a:xfrm>
            </p:grpSpPr>
            <p:sp>
              <p:nvSpPr>
                <p:cNvPr id="1494" name="Google Shape;1494;p11"/>
                <p:cNvSpPr/>
                <p:nvPr/>
              </p:nvSpPr>
              <p:spPr>
                <a:xfrm>
                  <a:off x="6178775" y="3741950"/>
                  <a:ext cx="25" cy="25"/>
                </a:xfrm>
                <a:custGeom>
                  <a:avLst/>
                  <a:gdLst/>
                  <a:ahLst/>
                  <a:cxnLst/>
                  <a:rect l="l" t="t" r="r" b="b"/>
                  <a:pathLst>
                    <a:path w="1" h="1" extrusionOk="0">
                      <a:moveTo>
                        <a:pt x="0" y="0"/>
                      </a:move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11"/>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 name="Google Shape;1496;p11"/>
              <p:cNvGrpSpPr/>
              <p:nvPr/>
            </p:nvGrpSpPr>
            <p:grpSpPr>
              <a:xfrm rot="10800000">
                <a:off x="1008698" y="2761102"/>
                <a:ext cx="812555" cy="730765"/>
                <a:chOff x="6069100" y="3009725"/>
                <a:chExt cx="1064250" cy="957125"/>
              </a:xfrm>
            </p:grpSpPr>
            <p:sp>
              <p:nvSpPr>
                <p:cNvPr id="1497" name="Google Shape;1497;p11"/>
                <p:cNvSpPr/>
                <p:nvPr/>
              </p:nvSpPr>
              <p:spPr>
                <a:xfrm>
                  <a:off x="6178775" y="3741950"/>
                  <a:ext cx="25" cy="25"/>
                </a:xfrm>
                <a:custGeom>
                  <a:avLst/>
                  <a:gdLst/>
                  <a:ahLst/>
                  <a:cxnLst/>
                  <a:rect l="l" t="t" r="r" b="b"/>
                  <a:pathLst>
                    <a:path w="1" h="1" extrusionOk="0">
                      <a:moveTo>
                        <a:pt x="0" y="0"/>
                      </a:move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11"/>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99" name="Google Shape;1499;p11"/>
            <p:cNvGrpSpPr/>
            <p:nvPr/>
          </p:nvGrpSpPr>
          <p:grpSpPr>
            <a:xfrm>
              <a:off x="4294753" y="380294"/>
              <a:ext cx="424423" cy="381701"/>
              <a:chOff x="882850" y="2647922"/>
              <a:chExt cx="1064250" cy="957125"/>
            </a:xfrm>
          </p:grpSpPr>
          <p:grpSp>
            <p:nvGrpSpPr>
              <p:cNvPr id="1500" name="Google Shape;1500;p11"/>
              <p:cNvGrpSpPr/>
              <p:nvPr/>
            </p:nvGrpSpPr>
            <p:grpSpPr>
              <a:xfrm>
                <a:off x="882850" y="2647922"/>
                <a:ext cx="1064250" cy="957125"/>
                <a:chOff x="6069100" y="3009725"/>
                <a:chExt cx="1064250" cy="957125"/>
              </a:xfrm>
            </p:grpSpPr>
            <p:sp>
              <p:nvSpPr>
                <p:cNvPr id="1501" name="Google Shape;1501;p11"/>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11"/>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 name="Google Shape;1503;p11"/>
              <p:cNvGrpSpPr/>
              <p:nvPr/>
            </p:nvGrpSpPr>
            <p:grpSpPr>
              <a:xfrm rot="10800000">
                <a:off x="1008698" y="2761102"/>
                <a:ext cx="812555" cy="730765"/>
                <a:chOff x="6069100" y="3009725"/>
                <a:chExt cx="1064250" cy="957125"/>
              </a:xfrm>
            </p:grpSpPr>
            <p:sp>
              <p:nvSpPr>
                <p:cNvPr id="1504" name="Google Shape;1504;p11"/>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11"/>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06" name="Google Shape;1506;p11"/>
            <p:cNvGrpSpPr/>
            <p:nvPr/>
          </p:nvGrpSpPr>
          <p:grpSpPr>
            <a:xfrm>
              <a:off x="5470381" y="687860"/>
              <a:ext cx="424347" cy="431480"/>
              <a:chOff x="4023775" y="1855149"/>
              <a:chExt cx="1174825" cy="1194575"/>
            </a:xfrm>
          </p:grpSpPr>
          <p:grpSp>
            <p:nvGrpSpPr>
              <p:cNvPr id="1507" name="Google Shape;1507;p11"/>
              <p:cNvGrpSpPr/>
              <p:nvPr/>
            </p:nvGrpSpPr>
            <p:grpSpPr>
              <a:xfrm>
                <a:off x="4023775" y="1855149"/>
                <a:ext cx="1174825" cy="1194575"/>
                <a:chOff x="4023775" y="1778925"/>
                <a:chExt cx="1174825" cy="1194575"/>
              </a:xfrm>
            </p:grpSpPr>
            <p:sp>
              <p:nvSpPr>
                <p:cNvPr id="1508" name="Google Shape;1508;p11"/>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11"/>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11"/>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11"/>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11"/>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11"/>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 name="Google Shape;1514;p11"/>
              <p:cNvGrpSpPr/>
              <p:nvPr/>
            </p:nvGrpSpPr>
            <p:grpSpPr>
              <a:xfrm rot="10800000">
                <a:off x="4212099" y="2046639"/>
                <a:ext cx="798176" cy="811594"/>
                <a:chOff x="4023775" y="1778925"/>
                <a:chExt cx="1174825" cy="1194575"/>
              </a:xfrm>
            </p:grpSpPr>
            <p:sp>
              <p:nvSpPr>
                <p:cNvPr id="1515" name="Google Shape;1515;p11"/>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11"/>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11"/>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11"/>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11"/>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11"/>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21" name="Google Shape;1521;p11"/>
            <p:cNvGrpSpPr/>
            <p:nvPr/>
          </p:nvGrpSpPr>
          <p:grpSpPr>
            <a:xfrm>
              <a:off x="7848814" y="2862227"/>
              <a:ext cx="424347" cy="431480"/>
              <a:chOff x="4023775" y="1855149"/>
              <a:chExt cx="1174825" cy="1194575"/>
            </a:xfrm>
          </p:grpSpPr>
          <p:grpSp>
            <p:nvGrpSpPr>
              <p:cNvPr id="1522" name="Google Shape;1522;p11"/>
              <p:cNvGrpSpPr/>
              <p:nvPr/>
            </p:nvGrpSpPr>
            <p:grpSpPr>
              <a:xfrm>
                <a:off x="4023775" y="1855149"/>
                <a:ext cx="1174825" cy="1194575"/>
                <a:chOff x="4023775" y="1778925"/>
                <a:chExt cx="1174825" cy="1194575"/>
              </a:xfrm>
            </p:grpSpPr>
            <p:sp>
              <p:nvSpPr>
                <p:cNvPr id="1523" name="Google Shape;1523;p11"/>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11"/>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11"/>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11"/>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11"/>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11"/>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 name="Google Shape;1529;p11"/>
              <p:cNvGrpSpPr/>
              <p:nvPr/>
            </p:nvGrpSpPr>
            <p:grpSpPr>
              <a:xfrm rot="10800000">
                <a:off x="4212099" y="2046639"/>
                <a:ext cx="798176" cy="811594"/>
                <a:chOff x="4023775" y="1778925"/>
                <a:chExt cx="1174825" cy="1194575"/>
              </a:xfrm>
            </p:grpSpPr>
            <p:sp>
              <p:nvSpPr>
                <p:cNvPr id="1530" name="Google Shape;1530;p11"/>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11"/>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11"/>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11"/>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11"/>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11"/>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36" name="Google Shape;1536;p11"/>
            <p:cNvGrpSpPr/>
            <p:nvPr/>
          </p:nvGrpSpPr>
          <p:grpSpPr>
            <a:xfrm flipH="1">
              <a:off x="510204" y="256864"/>
              <a:ext cx="424347" cy="431480"/>
              <a:chOff x="4023775" y="1855149"/>
              <a:chExt cx="1174825" cy="1194575"/>
            </a:xfrm>
          </p:grpSpPr>
          <p:grpSp>
            <p:nvGrpSpPr>
              <p:cNvPr id="1537" name="Google Shape;1537;p11"/>
              <p:cNvGrpSpPr/>
              <p:nvPr/>
            </p:nvGrpSpPr>
            <p:grpSpPr>
              <a:xfrm>
                <a:off x="4023775" y="1855149"/>
                <a:ext cx="1174825" cy="1194575"/>
                <a:chOff x="4023775" y="1778925"/>
                <a:chExt cx="1174825" cy="1194575"/>
              </a:xfrm>
            </p:grpSpPr>
            <p:sp>
              <p:nvSpPr>
                <p:cNvPr id="1538" name="Google Shape;1538;p11"/>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11"/>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11"/>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11"/>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11"/>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11"/>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 name="Google Shape;1544;p11"/>
              <p:cNvGrpSpPr/>
              <p:nvPr/>
            </p:nvGrpSpPr>
            <p:grpSpPr>
              <a:xfrm rot="10800000">
                <a:off x="4212099" y="2046639"/>
                <a:ext cx="798176" cy="811594"/>
                <a:chOff x="4023775" y="1778925"/>
                <a:chExt cx="1174825" cy="1194575"/>
              </a:xfrm>
            </p:grpSpPr>
            <p:sp>
              <p:nvSpPr>
                <p:cNvPr id="1545" name="Google Shape;1545;p11"/>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11"/>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11"/>
                <p:cNvSpPr/>
                <p:nvPr/>
              </p:nvSpPr>
              <p:spPr>
                <a:xfrm>
                  <a:off x="4151667" y="1982309"/>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11"/>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11"/>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11"/>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51" name="Google Shape;1551;p11"/>
            <p:cNvGrpSpPr/>
            <p:nvPr/>
          </p:nvGrpSpPr>
          <p:grpSpPr>
            <a:xfrm flipH="1">
              <a:off x="934546" y="1440274"/>
              <a:ext cx="424347" cy="431480"/>
              <a:chOff x="4023775" y="1855149"/>
              <a:chExt cx="1174825" cy="1194575"/>
            </a:xfrm>
          </p:grpSpPr>
          <p:grpSp>
            <p:nvGrpSpPr>
              <p:cNvPr id="1552" name="Google Shape;1552;p11"/>
              <p:cNvGrpSpPr/>
              <p:nvPr/>
            </p:nvGrpSpPr>
            <p:grpSpPr>
              <a:xfrm>
                <a:off x="4023775" y="1855149"/>
                <a:ext cx="1174825" cy="1194575"/>
                <a:chOff x="4023775" y="1778925"/>
                <a:chExt cx="1174825" cy="1194575"/>
              </a:xfrm>
            </p:grpSpPr>
            <p:sp>
              <p:nvSpPr>
                <p:cNvPr id="1553" name="Google Shape;1553;p11"/>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11"/>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11"/>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11"/>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11"/>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11"/>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 name="Google Shape;1559;p11"/>
              <p:cNvGrpSpPr/>
              <p:nvPr/>
            </p:nvGrpSpPr>
            <p:grpSpPr>
              <a:xfrm rot="10800000">
                <a:off x="4212099" y="2046639"/>
                <a:ext cx="798176" cy="811594"/>
                <a:chOff x="4023775" y="1778925"/>
                <a:chExt cx="1174825" cy="1194575"/>
              </a:xfrm>
            </p:grpSpPr>
            <p:sp>
              <p:nvSpPr>
                <p:cNvPr id="1560" name="Google Shape;1560;p11"/>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11"/>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11"/>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11"/>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11"/>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11"/>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66" name="Google Shape;1566;p11"/>
            <p:cNvGrpSpPr/>
            <p:nvPr/>
          </p:nvGrpSpPr>
          <p:grpSpPr>
            <a:xfrm flipH="1">
              <a:off x="1735419" y="371645"/>
              <a:ext cx="424322" cy="335712"/>
              <a:chOff x="4414850" y="3021000"/>
              <a:chExt cx="1302400" cy="1030425"/>
            </a:xfrm>
          </p:grpSpPr>
          <p:sp>
            <p:nvSpPr>
              <p:cNvPr id="1567" name="Google Shape;1567;p11"/>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11"/>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 name="Google Shape;1569;p11"/>
            <p:cNvGrpSpPr/>
            <p:nvPr/>
          </p:nvGrpSpPr>
          <p:grpSpPr>
            <a:xfrm rot="5400000" flipH="1">
              <a:off x="183684" y="4440893"/>
              <a:ext cx="424322" cy="335712"/>
              <a:chOff x="4414850" y="3021000"/>
              <a:chExt cx="1302400" cy="1030425"/>
            </a:xfrm>
          </p:grpSpPr>
          <p:sp>
            <p:nvSpPr>
              <p:cNvPr id="1570" name="Google Shape;1570;p11"/>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11"/>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2" name="Google Shape;1572;p11"/>
            <p:cNvGrpSpPr/>
            <p:nvPr/>
          </p:nvGrpSpPr>
          <p:grpSpPr>
            <a:xfrm flipH="1">
              <a:off x="934525" y="3249214"/>
              <a:ext cx="424413" cy="370488"/>
              <a:chOff x="2133000" y="1731619"/>
              <a:chExt cx="1164050" cy="1016150"/>
            </a:xfrm>
          </p:grpSpPr>
          <p:grpSp>
            <p:nvGrpSpPr>
              <p:cNvPr id="1573" name="Google Shape;1573;p11"/>
              <p:cNvGrpSpPr/>
              <p:nvPr/>
            </p:nvGrpSpPr>
            <p:grpSpPr>
              <a:xfrm>
                <a:off x="2133000" y="1731619"/>
                <a:ext cx="1164050" cy="1016150"/>
                <a:chOff x="4286075" y="4175525"/>
                <a:chExt cx="1164050" cy="1016150"/>
              </a:xfrm>
            </p:grpSpPr>
            <p:sp>
              <p:nvSpPr>
                <p:cNvPr id="1574" name="Google Shape;1574;p11"/>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11"/>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11"/>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11"/>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11"/>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11"/>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11"/>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1" name="Google Shape;1581;p11"/>
              <p:cNvGrpSpPr/>
              <p:nvPr/>
            </p:nvGrpSpPr>
            <p:grpSpPr>
              <a:xfrm rot="10800000">
                <a:off x="2292009" y="1870425"/>
                <a:ext cx="846032" cy="738538"/>
                <a:chOff x="4286075" y="4175525"/>
                <a:chExt cx="1164050" cy="1016150"/>
              </a:xfrm>
            </p:grpSpPr>
            <p:sp>
              <p:nvSpPr>
                <p:cNvPr id="1582" name="Google Shape;1582;p11"/>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11"/>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11"/>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11"/>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11"/>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11"/>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11"/>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89" name="Google Shape;1589;p11"/>
            <p:cNvGrpSpPr/>
            <p:nvPr/>
          </p:nvGrpSpPr>
          <p:grpSpPr>
            <a:xfrm flipH="1">
              <a:off x="1065016" y="4081175"/>
              <a:ext cx="424338" cy="323264"/>
              <a:chOff x="2213900" y="503525"/>
              <a:chExt cx="1369275" cy="1043125"/>
            </a:xfrm>
          </p:grpSpPr>
          <p:sp>
            <p:nvSpPr>
              <p:cNvPr id="1590" name="Google Shape;1590;p11"/>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11"/>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 name="Google Shape;1592;p11"/>
            <p:cNvGrpSpPr/>
            <p:nvPr/>
          </p:nvGrpSpPr>
          <p:grpSpPr>
            <a:xfrm flipH="1">
              <a:off x="3223844" y="4081174"/>
              <a:ext cx="424338" cy="323264"/>
              <a:chOff x="2213900" y="503525"/>
              <a:chExt cx="1369275" cy="1043125"/>
            </a:xfrm>
          </p:grpSpPr>
          <p:sp>
            <p:nvSpPr>
              <p:cNvPr id="1593" name="Google Shape;1593;p11"/>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11"/>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 name="Google Shape;1595;p11"/>
            <p:cNvGrpSpPr/>
            <p:nvPr/>
          </p:nvGrpSpPr>
          <p:grpSpPr>
            <a:xfrm flipH="1">
              <a:off x="2430424" y="1058562"/>
              <a:ext cx="424423" cy="381701"/>
              <a:chOff x="882850" y="2647922"/>
              <a:chExt cx="1064250" cy="957125"/>
            </a:xfrm>
          </p:grpSpPr>
          <p:grpSp>
            <p:nvGrpSpPr>
              <p:cNvPr id="1596" name="Google Shape;1596;p11"/>
              <p:cNvGrpSpPr/>
              <p:nvPr/>
            </p:nvGrpSpPr>
            <p:grpSpPr>
              <a:xfrm>
                <a:off x="882850" y="2647922"/>
                <a:ext cx="1064250" cy="957125"/>
                <a:chOff x="6069100" y="3009725"/>
                <a:chExt cx="1064250" cy="957125"/>
              </a:xfrm>
            </p:grpSpPr>
            <p:sp>
              <p:nvSpPr>
                <p:cNvPr id="1597" name="Google Shape;1597;p11"/>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11"/>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 name="Google Shape;1599;p11"/>
              <p:cNvGrpSpPr/>
              <p:nvPr/>
            </p:nvGrpSpPr>
            <p:grpSpPr>
              <a:xfrm rot="10800000">
                <a:off x="1008698" y="2761102"/>
                <a:ext cx="812555" cy="730765"/>
                <a:chOff x="6069100" y="3009725"/>
                <a:chExt cx="1064250" cy="957125"/>
              </a:xfrm>
            </p:grpSpPr>
            <p:sp>
              <p:nvSpPr>
                <p:cNvPr id="1600" name="Google Shape;1600;p11"/>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11"/>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02" name="Google Shape;1602;p11"/>
            <p:cNvGrpSpPr/>
            <p:nvPr/>
          </p:nvGrpSpPr>
          <p:grpSpPr>
            <a:xfrm flipH="1">
              <a:off x="2144388" y="4581556"/>
              <a:ext cx="424423" cy="381701"/>
              <a:chOff x="882850" y="2647922"/>
              <a:chExt cx="1064250" cy="957125"/>
            </a:xfrm>
          </p:grpSpPr>
          <p:grpSp>
            <p:nvGrpSpPr>
              <p:cNvPr id="1603" name="Google Shape;1603;p11"/>
              <p:cNvGrpSpPr/>
              <p:nvPr/>
            </p:nvGrpSpPr>
            <p:grpSpPr>
              <a:xfrm>
                <a:off x="882850" y="2647922"/>
                <a:ext cx="1064250" cy="957125"/>
                <a:chOff x="6069100" y="3009725"/>
                <a:chExt cx="1064250" cy="957125"/>
              </a:xfrm>
            </p:grpSpPr>
            <p:sp>
              <p:nvSpPr>
                <p:cNvPr id="1604" name="Google Shape;1604;p11"/>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11"/>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6" name="Google Shape;1606;p11"/>
              <p:cNvGrpSpPr/>
              <p:nvPr/>
            </p:nvGrpSpPr>
            <p:grpSpPr>
              <a:xfrm rot="10800000">
                <a:off x="1008698" y="2761102"/>
                <a:ext cx="812555" cy="730765"/>
                <a:chOff x="6069100" y="3009725"/>
                <a:chExt cx="1064250" cy="957125"/>
              </a:xfrm>
            </p:grpSpPr>
            <p:sp>
              <p:nvSpPr>
                <p:cNvPr id="1607" name="Google Shape;1607;p11"/>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11"/>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09" name="Google Shape;1609;p11"/>
            <p:cNvGrpSpPr/>
            <p:nvPr/>
          </p:nvGrpSpPr>
          <p:grpSpPr>
            <a:xfrm flipH="1">
              <a:off x="3322865" y="128830"/>
              <a:ext cx="424347" cy="431480"/>
              <a:chOff x="4023775" y="1855149"/>
              <a:chExt cx="1174825" cy="1194575"/>
            </a:xfrm>
          </p:grpSpPr>
          <p:grpSp>
            <p:nvGrpSpPr>
              <p:cNvPr id="1610" name="Google Shape;1610;p11"/>
              <p:cNvGrpSpPr/>
              <p:nvPr/>
            </p:nvGrpSpPr>
            <p:grpSpPr>
              <a:xfrm>
                <a:off x="4023775" y="1855149"/>
                <a:ext cx="1174825" cy="1194575"/>
                <a:chOff x="4023775" y="1778925"/>
                <a:chExt cx="1174825" cy="1194575"/>
              </a:xfrm>
            </p:grpSpPr>
            <p:sp>
              <p:nvSpPr>
                <p:cNvPr id="1611" name="Google Shape;1611;p11"/>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11"/>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11"/>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11"/>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11"/>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11"/>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 name="Google Shape;1617;p11"/>
              <p:cNvGrpSpPr/>
              <p:nvPr/>
            </p:nvGrpSpPr>
            <p:grpSpPr>
              <a:xfrm rot="10800000">
                <a:off x="4212099" y="2046639"/>
                <a:ext cx="798176" cy="811594"/>
                <a:chOff x="4023775" y="1778925"/>
                <a:chExt cx="1174825" cy="1194575"/>
              </a:xfrm>
            </p:grpSpPr>
            <p:sp>
              <p:nvSpPr>
                <p:cNvPr id="1618" name="Google Shape;1618;p11"/>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11"/>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11"/>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11"/>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11"/>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11"/>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24" name="Google Shape;1624;p11"/>
            <p:cNvGrpSpPr/>
            <p:nvPr/>
          </p:nvGrpSpPr>
          <p:grpSpPr>
            <a:xfrm flipH="1">
              <a:off x="298020" y="2356014"/>
              <a:ext cx="424347" cy="431480"/>
              <a:chOff x="4023775" y="1855149"/>
              <a:chExt cx="1174825" cy="1194575"/>
            </a:xfrm>
          </p:grpSpPr>
          <p:grpSp>
            <p:nvGrpSpPr>
              <p:cNvPr id="1625" name="Google Shape;1625;p11"/>
              <p:cNvGrpSpPr/>
              <p:nvPr/>
            </p:nvGrpSpPr>
            <p:grpSpPr>
              <a:xfrm>
                <a:off x="4023775" y="1855149"/>
                <a:ext cx="1174825" cy="1194575"/>
                <a:chOff x="4023775" y="1778925"/>
                <a:chExt cx="1174825" cy="1194575"/>
              </a:xfrm>
            </p:grpSpPr>
            <p:sp>
              <p:nvSpPr>
                <p:cNvPr id="1626" name="Google Shape;1626;p11"/>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11"/>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11"/>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11"/>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11"/>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11"/>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 name="Google Shape;1632;p11"/>
              <p:cNvGrpSpPr/>
              <p:nvPr/>
            </p:nvGrpSpPr>
            <p:grpSpPr>
              <a:xfrm rot="10800000">
                <a:off x="4212099" y="2046639"/>
                <a:ext cx="798176" cy="811594"/>
                <a:chOff x="4023775" y="1778925"/>
                <a:chExt cx="1174825" cy="1194575"/>
              </a:xfrm>
            </p:grpSpPr>
            <p:sp>
              <p:nvSpPr>
                <p:cNvPr id="1633" name="Google Shape;1633;p11"/>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11"/>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11"/>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11"/>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11"/>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11"/>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639"/>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CUSTOM_26">
    <p:spTree>
      <p:nvGrpSpPr>
        <p:cNvPr id="1" name="Shape 1640"/>
        <p:cNvGrpSpPr/>
        <p:nvPr/>
      </p:nvGrpSpPr>
      <p:grpSpPr>
        <a:xfrm>
          <a:off x="0" y="0"/>
          <a:ext cx="0" cy="0"/>
          <a:chOff x="0" y="0"/>
          <a:chExt cx="0" cy="0"/>
        </a:xfrm>
      </p:grpSpPr>
      <p:grpSp>
        <p:nvGrpSpPr>
          <p:cNvPr id="1641" name="Google Shape;1641;p13"/>
          <p:cNvGrpSpPr/>
          <p:nvPr/>
        </p:nvGrpSpPr>
        <p:grpSpPr>
          <a:xfrm>
            <a:off x="243915" y="90313"/>
            <a:ext cx="8659976" cy="4962875"/>
            <a:chOff x="243915" y="90313"/>
            <a:chExt cx="8659976" cy="4962875"/>
          </a:xfrm>
        </p:grpSpPr>
        <p:grpSp>
          <p:nvGrpSpPr>
            <p:cNvPr id="1642" name="Google Shape;1642;p13"/>
            <p:cNvGrpSpPr/>
            <p:nvPr/>
          </p:nvGrpSpPr>
          <p:grpSpPr>
            <a:xfrm flipH="1">
              <a:off x="243915" y="4172908"/>
              <a:ext cx="424338" cy="323264"/>
              <a:chOff x="2213900" y="503525"/>
              <a:chExt cx="1369275" cy="1043125"/>
            </a:xfrm>
          </p:grpSpPr>
          <p:sp>
            <p:nvSpPr>
              <p:cNvPr id="1643" name="Google Shape;1643;p13"/>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13"/>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 name="Google Shape;1645;p13"/>
            <p:cNvGrpSpPr/>
            <p:nvPr/>
          </p:nvGrpSpPr>
          <p:grpSpPr>
            <a:xfrm flipH="1">
              <a:off x="1337145" y="4649376"/>
              <a:ext cx="424423" cy="381701"/>
              <a:chOff x="882850" y="2647922"/>
              <a:chExt cx="1064250" cy="957125"/>
            </a:xfrm>
          </p:grpSpPr>
          <p:grpSp>
            <p:nvGrpSpPr>
              <p:cNvPr id="1646" name="Google Shape;1646;p13"/>
              <p:cNvGrpSpPr/>
              <p:nvPr/>
            </p:nvGrpSpPr>
            <p:grpSpPr>
              <a:xfrm>
                <a:off x="882850" y="2647922"/>
                <a:ext cx="1064250" cy="957125"/>
                <a:chOff x="6069100" y="3009725"/>
                <a:chExt cx="1064250" cy="957125"/>
              </a:xfrm>
            </p:grpSpPr>
            <p:sp>
              <p:nvSpPr>
                <p:cNvPr id="1647" name="Google Shape;1647;p13"/>
                <p:cNvSpPr/>
                <p:nvPr/>
              </p:nvSpPr>
              <p:spPr>
                <a:xfrm>
                  <a:off x="6178775" y="3741950"/>
                  <a:ext cx="25" cy="25"/>
                </a:xfrm>
                <a:custGeom>
                  <a:avLst/>
                  <a:gdLst/>
                  <a:ahLst/>
                  <a:cxnLst/>
                  <a:rect l="l" t="t" r="r" b="b"/>
                  <a:pathLst>
                    <a:path w="1" h="1" extrusionOk="0">
                      <a:moveTo>
                        <a:pt x="0" y="0"/>
                      </a:move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13"/>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9" name="Google Shape;1649;p13"/>
              <p:cNvGrpSpPr/>
              <p:nvPr/>
            </p:nvGrpSpPr>
            <p:grpSpPr>
              <a:xfrm rot="10800000">
                <a:off x="1008698" y="2761102"/>
                <a:ext cx="812555" cy="730765"/>
                <a:chOff x="6069100" y="3009725"/>
                <a:chExt cx="1064250" cy="957125"/>
              </a:xfrm>
            </p:grpSpPr>
            <p:sp>
              <p:nvSpPr>
                <p:cNvPr id="1650" name="Google Shape;1650;p13"/>
                <p:cNvSpPr/>
                <p:nvPr/>
              </p:nvSpPr>
              <p:spPr>
                <a:xfrm>
                  <a:off x="6178775" y="3741950"/>
                  <a:ext cx="25" cy="25"/>
                </a:xfrm>
                <a:custGeom>
                  <a:avLst/>
                  <a:gdLst/>
                  <a:ahLst/>
                  <a:cxnLst/>
                  <a:rect l="l" t="t" r="r" b="b"/>
                  <a:pathLst>
                    <a:path w="1" h="1" extrusionOk="0">
                      <a:moveTo>
                        <a:pt x="0" y="0"/>
                      </a:move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13"/>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52" name="Google Shape;1652;p13"/>
            <p:cNvGrpSpPr/>
            <p:nvPr/>
          </p:nvGrpSpPr>
          <p:grpSpPr>
            <a:xfrm>
              <a:off x="6586124" y="345874"/>
              <a:ext cx="424347" cy="431480"/>
              <a:chOff x="4023775" y="1855149"/>
              <a:chExt cx="1174825" cy="1194575"/>
            </a:xfrm>
          </p:grpSpPr>
          <p:grpSp>
            <p:nvGrpSpPr>
              <p:cNvPr id="1653" name="Google Shape;1653;p13"/>
              <p:cNvGrpSpPr/>
              <p:nvPr/>
            </p:nvGrpSpPr>
            <p:grpSpPr>
              <a:xfrm>
                <a:off x="4023775" y="1855149"/>
                <a:ext cx="1174825" cy="1194575"/>
                <a:chOff x="4023775" y="1778925"/>
                <a:chExt cx="1174825" cy="1194575"/>
              </a:xfrm>
            </p:grpSpPr>
            <p:sp>
              <p:nvSpPr>
                <p:cNvPr id="1654" name="Google Shape;1654;p13"/>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13"/>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13"/>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13"/>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13"/>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13"/>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 name="Google Shape;1660;p13"/>
              <p:cNvGrpSpPr/>
              <p:nvPr/>
            </p:nvGrpSpPr>
            <p:grpSpPr>
              <a:xfrm rot="10800000">
                <a:off x="4212099" y="2046639"/>
                <a:ext cx="798176" cy="811594"/>
                <a:chOff x="4023775" y="1778925"/>
                <a:chExt cx="1174825" cy="1194575"/>
              </a:xfrm>
            </p:grpSpPr>
            <p:sp>
              <p:nvSpPr>
                <p:cNvPr id="1661" name="Google Shape;1661;p13"/>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13"/>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13"/>
                <p:cNvSpPr/>
                <p:nvPr/>
              </p:nvSpPr>
              <p:spPr>
                <a:xfrm>
                  <a:off x="4151667" y="1982309"/>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13"/>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13"/>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13"/>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67" name="Google Shape;1667;p13"/>
            <p:cNvGrpSpPr/>
            <p:nvPr/>
          </p:nvGrpSpPr>
          <p:grpSpPr>
            <a:xfrm>
              <a:off x="8479544" y="1224264"/>
              <a:ext cx="424347" cy="431480"/>
              <a:chOff x="4023775" y="1855149"/>
              <a:chExt cx="1174825" cy="1194575"/>
            </a:xfrm>
          </p:grpSpPr>
          <p:grpSp>
            <p:nvGrpSpPr>
              <p:cNvPr id="1668" name="Google Shape;1668;p13"/>
              <p:cNvGrpSpPr/>
              <p:nvPr/>
            </p:nvGrpSpPr>
            <p:grpSpPr>
              <a:xfrm>
                <a:off x="4023775" y="1855149"/>
                <a:ext cx="1174825" cy="1194575"/>
                <a:chOff x="4023775" y="1778925"/>
                <a:chExt cx="1174825" cy="1194575"/>
              </a:xfrm>
            </p:grpSpPr>
            <p:sp>
              <p:nvSpPr>
                <p:cNvPr id="1669" name="Google Shape;1669;p13"/>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13"/>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13"/>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13"/>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13"/>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13"/>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5" name="Google Shape;1675;p13"/>
              <p:cNvGrpSpPr/>
              <p:nvPr/>
            </p:nvGrpSpPr>
            <p:grpSpPr>
              <a:xfrm rot="10800000">
                <a:off x="4212099" y="2046639"/>
                <a:ext cx="798176" cy="811594"/>
                <a:chOff x="4023775" y="1778925"/>
                <a:chExt cx="1174825" cy="1194575"/>
              </a:xfrm>
            </p:grpSpPr>
            <p:sp>
              <p:nvSpPr>
                <p:cNvPr id="1676" name="Google Shape;1676;p13"/>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13"/>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13"/>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13"/>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13"/>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13"/>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82" name="Google Shape;1682;p13"/>
            <p:cNvGrpSpPr/>
            <p:nvPr/>
          </p:nvGrpSpPr>
          <p:grpSpPr>
            <a:xfrm rot="1799742">
              <a:off x="7830959" y="173908"/>
              <a:ext cx="424377" cy="335756"/>
              <a:chOff x="4414850" y="3021000"/>
              <a:chExt cx="1302400" cy="1030425"/>
            </a:xfrm>
          </p:grpSpPr>
          <p:sp>
            <p:nvSpPr>
              <p:cNvPr id="1683" name="Google Shape;1683;p13"/>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13"/>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5" name="Google Shape;1685;p13"/>
            <p:cNvGrpSpPr/>
            <p:nvPr/>
          </p:nvGrpSpPr>
          <p:grpSpPr>
            <a:xfrm rot="-2700000">
              <a:off x="8307494" y="4462809"/>
              <a:ext cx="424367" cy="335748"/>
              <a:chOff x="4414850" y="3021000"/>
              <a:chExt cx="1302400" cy="1030425"/>
            </a:xfrm>
          </p:grpSpPr>
          <p:sp>
            <p:nvSpPr>
              <p:cNvPr id="1686" name="Google Shape;1686;p13"/>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13"/>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8" name="Google Shape;1688;p13"/>
            <p:cNvGrpSpPr/>
            <p:nvPr/>
          </p:nvGrpSpPr>
          <p:grpSpPr>
            <a:xfrm>
              <a:off x="7177441" y="4729923"/>
              <a:ext cx="424338" cy="323264"/>
              <a:chOff x="2213900" y="503525"/>
              <a:chExt cx="1369275" cy="1043125"/>
            </a:xfrm>
          </p:grpSpPr>
          <p:sp>
            <p:nvSpPr>
              <p:cNvPr id="1689" name="Google Shape;1689;p13"/>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13"/>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1" name="Google Shape;1691;p13"/>
            <p:cNvGrpSpPr/>
            <p:nvPr/>
          </p:nvGrpSpPr>
          <p:grpSpPr>
            <a:xfrm>
              <a:off x="5396788" y="150940"/>
              <a:ext cx="424347" cy="431480"/>
              <a:chOff x="4023775" y="1855149"/>
              <a:chExt cx="1174825" cy="1194575"/>
            </a:xfrm>
          </p:grpSpPr>
          <p:grpSp>
            <p:nvGrpSpPr>
              <p:cNvPr id="1692" name="Google Shape;1692;p13"/>
              <p:cNvGrpSpPr/>
              <p:nvPr/>
            </p:nvGrpSpPr>
            <p:grpSpPr>
              <a:xfrm>
                <a:off x="4023775" y="1855149"/>
                <a:ext cx="1174825" cy="1194575"/>
                <a:chOff x="4023775" y="1778925"/>
                <a:chExt cx="1174825" cy="1194575"/>
              </a:xfrm>
            </p:grpSpPr>
            <p:sp>
              <p:nvSpPr>
                <p:cNvPr id="1693" name="Google Shape;1693;p13"/>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13"/>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13"/>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13"/>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13"/>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13"/>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9" name="Google Shape;1699;p13"/>
              <p:cNvGrpSpPr/>
              <p:nvPr/>
            </p:nvGrpSpPr>
            <p:grpSpPr>
              <a:xfrm rot="10800000">
                <a:off x="4212099" y="2046639"/>
                <a:ext cx="798176" cy="811594"/>
                <a:chOff x="4023775" y="1778925"/>
                <a:chExt cx="1174825" cy="1194575"/>
              </a:xfrm>
            </p:grpSpPr>
            <p:sp>
              <p:nvSpPr>
                <p:cNvPr id="1700" name="Google Shape;1700;p13"/>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13"/>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13"/>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13"/>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13"/>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13"/>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06" name="Google Shape;1706;p13"/>
            <p:cNvGrpSpPr/>
            <p:nvPr/>
          </p:nvGrpSpPr>
          <p:grpSpPr>
            <a:xfrm>
              <a:off x="8479534" y="3299456"/>
              <a:ext cx="424347" cy="431480"/>
              <a:chOff x="4023775" y="1855149"/>
              <a:chExt cx="1174825" cy="1194575"/>
            </a:xfrm>
          </p:grpSpPr>
          <p:grpSp>
            <p:nvGrpSpPr>
              <p:cNvPr id="1707" name="Google Shape;1707;p13"/>
              <p:cNvGrpSpPr/>
              <p:nvPr/>
            </p:nvGrpSpPr>
            <p:grpSpPr>
              <a:xfrm>
                <a:off x="4023775" y="1855149"/>
                <a:ext cx="1174825" cy="1194575"/>
                <a:chOff x="4023775" y="1778925"/>
                <a:chExt cx="1174825" cy="1194575"/>
              </a:xfrm>
            </p:grpSpPr>
            <p:sp>
              <p:nvSpPr>
                <p:cNvPr id="1708" name="Google Shape;1708;p13"/>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13"/>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13"/>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13"/>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13"/>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13"/>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4" name="Google Shape;1714;p13"/>
              <p:cNvGrpSpPr/>
              <p:nvPr/>
            </p:nvGrpSpPr>
            <p:grpSpPr>
              <a:xfrm rot="10800000">
                <a:off x="4212099" y="2046639"/>
                <a:ext cx="798176" cy="811594"/>
                <a:chOff x="4023775" y="1778925"/>
                <a:chExt cx="1174825" cy="1194575"/>
              </a:xfrm>
            </p:grpSpPr>
            <p:sp>
              <p:nvSpPr>
                <p:cNvPr id="1715" name="Google Shape;1715;p13"/>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13"/>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13"/>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13"/>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13"/>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13"/>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721" name="Google Shape;1721;p13"/>
          <p:cNvSpPr txBox="1">
            <a:spLocks noGrp="1"/>
          </p:cNvSpPr>
          <p:nvPr>
            <p:ph type="title" hasCustomPrompt="1"/>
          </p:nvPr>
        </p:nvSpPr>
        <p:spPr>
          <a:xfrm>
            <a:off x="800431" y="1717425"/>
            <a:ext cx="768000" cy="527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400"/>
              <a:buNone/>
              <a:defRPr sz="3000"/>
            </a:lvl1pPr>
            <a:lvl2pPr lvl="1" algn="ctr" rtl="0">
              <a:lnSpc>
                <a:spcPct val="100000"/>
              </a:lnSpc>
              <a:spcBef>
                <a:spcPts val="0"/>
              </a:spcBef>
              <a:spcAft>
                <a:spcPts val="0"/>
              </a:spcAft>
              <a:buSzPts val="3200"/>
              <a:buNone/>
              <a:defRPr sz="3200"/>
            </a:lvl2pPr>
            <a:lvl3pPr lvl="2" algn="ctr" rtl="0">
              <a:lnSpc>
                <a:spcPct val="100000"/>
              </a:lnSpc>
              <a:spcBef>
                <a:spcPts val="0"/>
              </a:spcBef>
              <a:spcAft>
                <a:spcPts val="0"/>
              </a:spcAft>
              <a:buSzPts val="3200"/>
              <a:buNone/>
              <a:defRPr sz="3200"/>
            </a:lvl3pPr>
            <a:lvl4pPr lvl="3" algn="ctr" rtl="0">
              <a:lnSpc>
                <a:spcPct val="100000"/>
              </a:lnSpc>
              <a:spcBef>
                <a:spcPts val="0"/>
              </a:spcBef>
              <a:spcAft>
                <a:spcPts val="0"/>
              </a:spcAft>
              <a:buSzPts val="3200"/>
              <a:buNone/>
              <a:defRPr sz="3200"/>
            </a:lvl4pPr>
            <a:lvl5pPr lvl="4" algn="ctr" rtl="0">
              <a:lnSpc>
                <a:spcPct val="100000"/>
              </a:lnSpc>
              <a:spcBef>
                <a:spcPts val="0"/>
              </a:spcBef>
              <a:spcAft>
                <a:spcPts val="0"/>
              </a:spcAft>
              <a:buSzPts val="3200"/>
              <a:buNone/>
              <a:defRPr sz="3200"/>
            </a:lvl5pPr>
            <a:lvl6pPr lvl="5" algn="ctr" rtl="0">
              <a:lnSpc>
                <a:spcPct val="100000"/>
              </a:lnSpc>
              <a:spcBef>
                <a:spcPts val="0"/>
              </a:spcBef>
              <a:spcAft>
                <a:spcPts val="0"/>
              </a:spcAft>
              <a:buSzPts val="3200"/>
              <a:buNone/>
              <a:defRPr sz="3200"/>
            </a:lvl6pPr>
            <a:lvl7pPr lvl="6" algn="ctr" rtl="0">
              <a:lnSpc>
                <a:spcPct val="100000"/>
              </a:lnSpc>
              <a:spcBef>
                <a:spcPts val="0"/>
              </a:spcBef>
              <a:spcAft>
                <a:spcPts val="0"/>
              </a:spcAft>
              <a:buSzPts val="3200"/>
              <a:buNone/>
              <a:defRPr sz="3200"/>
            </a:lvl7pPr>
            <a:lvl8pPr lvl="7" algn="ctr" rtl="0">
              <a:lnSpc>
                <a:spcPct val="100000"/>
              </a:lnSpc>
              <a:spcBef>
                <a:spcPts val="0"/>
              </a:spcBef>
              <a:spcAft>
                <a:spcPts val="0"/>
              </a:spcAft>
              <a:buSzPts val="3200"/>
              <a:buNone/>
              <a:defRPr sz="3200"/>
            </a:lvl8pPr>
            <a:lvl9pPr lvl="8" algn="ctr" rtl="0">
              <a:lnSpc>
                <a:spcPct val="100000"/>
              </a:lnSpc>
              <a:spcBef>
                <a:spcPts val="0"/>
              </a:spcBef>
              <a:spcAft>
                <a:spcPts val="0"/>
              </a:spcAft>
              <a:buSzPts val="3200"/>
              <a:buNone/>
              <a:defRPr sz="3200"/>
            </a:lvl9pPr>
          </a:lstStyle>
          <a:p>
            <a:r>
              <a:t>xx%</a:t>
            </a:r>
          </a:p>
        </p:txBody>
      </p:sp>
      <p:sp>
        <p:nvSpPr>
          <p:cNvPr id="1722" name="Google Shape;1722;p13"/>
          <p:cNvSpPr txBox="1">
            <a:spLocks noGrp="1"/>
          </p:cNvSpPr>
          <p:nvPr>
            <p:ph type="subTitle" idx="1"/>
          </p:nvPr>
        </p:nvSpPr>
        <p:spPr>
          <a:xfrm>
            <a:off x="1695210" y="1497731"/>
            <a:ext cx="2789400" cy="371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2400">
                <a:solidFill>
                  <a:schemeClr val="accent1"/>
                </a:solidFill>
                <a:latin typeface="Lexend Deca"/>
                <a:ea typeface="Lexend Deca"/>
                <a:cs typeface="Lexend Deca"/>
                <a:sym typeface="Lexend Deca"/>
              </a:defRPr>
            </a:lvl1pPr>
            <a:lvl2pPr lvl="1" rtl="0">
              <a:lnSpc>
                <a:spcPct val="100000"/>
              </a:lnSpc>
              <a:spcBef>
                <a:spcPts val="0"/>
              </a:spcBef>
              <a:spcAft>
                <a:spcPts val="0"/>
              </a:spcAft>
              <a:buNone/>
              <a:defRPr sz="2400">
                <a:solidFill>
                  <a:schemeClr val="accent1"/>
                </a:solidFill>
                <a:latin typeface="Lexend Deca"/>
                <a:ea typeface="Lexend Deca"/>
                <a:cs typeface="Lexend Deca"/>
                <a:sym typeface="Lexend Deca"/>
              </a:defRPr>
            </a:lvl2pPr>
            <a:lvl3pPr lvl="2" rtl="0">
              <a:lnSpc>
                <a:spcPct val="100000"/>
              </a:lnSpc>
              <a:spcBef>
                <a:spcPts val="0"/>
              </a:spcBef>
              <a:spcAft>
                <a:spcPts val="0"/>
              </a:spcAft>
              <a:buNone/>
              <a:defRPr sz="2400">
                <a:solidFill>
                  <a:schemeClr val="accent1"/>
                </a:solidFill>
                <a:latin typeface="Lexend Deca"/>
                <a:ea typeface="Lexend Deca"/>
                <a:cs typeface="Lexend Deca"/>
                <a:sym typeface="Lexend Deca"/>
              </a:defRPr>
            </a:lvl3pPr>
            <a:lvl4pPr lvl="3" rtl="0">
              <a:lnSpc>
                <a:spcPct val="100000"/>
              </a:lnSpc>
              <a:spcBef>
                <a:spcPts val="0"/>
              </a:spcBef>
              <a:spcAft>
                <a:spcPts val="0"/>
              </a:spcAft>
              <a:buNone/>
              <a:defRPr sz="2400">
                <a:solidFill>
                  <a:schemeClr val="accent1"/>
                </a:solidFill>
                <a:latin typeface="Lexend Deca"/>
                <a:ea typeface="Lexend Deca"/>
                <a:cs typeface="Lexend Deca"/>
                <a:sym typeface="Lexend Deca"/>
              </a:defRPr>
            </a:lvl4pPr>
            <a:lvl5pPr lvl="4" rtl="0">
              <a:lnSpc>
                <a:spcPct val="100000"/>
              </a:lnSpc>
              <a:spcBef>
                <a:spcPts val="0"/>
              </a:spcBef>
              <a:spcAft>
                <a:spcPts val="0"/>
              </a:spcAft>
              <a:buNone/>
              <a:defRPr sz="2400">
                <a:solidFill>
                  <a:schemeClr val="accent1"/>
                </a:solidFill>
                <a:latin typeface="Lexend Deca"/>
                <a:ea typeface="Lexend Deca"/>
                <a:cs typeface="Lexend Deca"/>
                <a:sym typeface="Lexend Deca"/>
              </a:defRPr>
            </a:lvl5pPr>
            <a:lvl6pPr lvl="5" rtl="0">
              <a:lnSpc>
                <a:spcPct val="100000"/>
              </a:lnSpc>
              <a:spcBef>
                <a:spcPts val="0"/>
              </a:spcBef>
              <a:spcAft>
                <a:spcPts val="0"/>
              </a:spcAft>
              <a:buNone/>
              <a:defRPr sz="2400">
                <a:solidFill>
                  <a:schemeClr val="accent1"/>
                </a:solidFill>
                <a:latin typeface="Lexend Deca"/>
                <a:ea typeface="Lexend Deca"/>
                <a:cs typeface="Lexend Deca"/>
                <a:sym typeface="Lexend Deca"/>
              </a:defRPr>
            </a:lvl6pPr>
            <a:lvl7pPr lvl="6" rtl="0">
              <a:lnSpc>
                <a:spcPct val="100000"/>
              </a:lnSpc>
              <a:spcBef>
                <a:spcPts val="0"/>
              </a:spcBef>
              <a:spcAft>
                <a:spcPts val="0"/>
              </a:spcAft>
              <a:buNone/>
              <a:defRPr sz="2400">
                <a:solidFill>
                  <a:schemeClr val="accent1"/>
                </a:solidFill>
                <a:latin typeface="Lexend Deca"/>
                <a:ea typeface="Lexend Deca"/>
                <a:cs typeface="Lexend Deca"/>
                <a:sym typeface="Lexend Deca"/>
              </a:defRPr>
            </a:lvl7pPr>
            <a:lvl8pPr lvl="7" rtl="0">
              <a:lnSpc>
                <a:spcPct val="100000"/>
              </a:lnSpc>
              <a:spcBef>
                <a:spcPts val="0"/>
              </a:spcBef>
              <a:spcAft>
                <a:spcPts val="0"/>
              </a:spcAft>
              <a:buNone/>
              <a:defRPr sz="2400">
                <a:solidFill>
                  <a:schemeClr val="accent1"/>
                </a:solidFill>
                <a:latin typeface="Lexend Deca"/>
                <a:ea typeface="Lexend Deca"/>
                <a:cs typeface="Lexend Deca"/>
                <a:sym typeface="Lexend Deca"/>
              </a:defRPr>
            </a:lvl8pPr>
            <a:lvl9pPr lvl="8" rtl="0">
              <a:lnSpc>
                <a:spcPct val="100000"/>
              </a:lnSpc>
              <a:spcBef>
                <a:spcPts val="0"/>
              </a:spcBef>
              <a:spcAft>
                <a:spcPts val="0"/>
              </a:spcAft>
              <a:buNone/>
              <a:defRPr sz="2400">
                <a:solidFill>
                  <a:schemeClr val="accent1"/>
                </a:solidFill>
                <a:latin typeface="Lexend Deca"/>
                <a:ea typeface="Lexend Deca"/>
                <a:cs typeface="Lexend Deca"/>
                <a:sym typeface="Lexend Deca"/>
              </a:defRPr>
            </a:lvl9pPr>
          </a:lstStyle>
          <a:p>
            <a:endParaRPr/>
          </a:p>
        </p:txBody>
      </p:sp>
      <p:sp>
        <p:nvSpPr>
          <p:cNvPr id="1723" name="Google Shape;1723;p13"/>
          <p:cNvSpPr txBox="1">
            <a:spLocks noGrp="1"/>
          </p:cNvSpPr>
          <p:nvPr>
            <p:ph type="subTitle" idx="2"/>
          </p:nvPr>
        </p:nvSpPr>
        <p:spPr>
          <a:xfrm>
            <a:off x="1695210" y="1836784"/>
            <a:ext cx="2789400" cy="699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1600"/>
            </a:lvl1pPr>
            <a:lvl2pPr lvl="1" rtl="0">
              <a:lnSpc>
                <a:spcPct val="100000"/>
              </a:lnSpc>
              <a:spcBef>
                <a:spcPts val="0"/>
              </a:spcBef>
              <a:spcAft>
                <a:spcPts val="0"/>
              </a:spcAft>
              <a:buNone/>
              <a:defRPr sz="1600"/>
            </a:lvl2pPr>
            <a:lvl3pPr lvl="2" rtl="0">
              <a:lnSpc>
                <a:spcPct val="100000"/>
              </a:lnSpc>
              <a:spcBef>
                <a:spcPts val="0"/>
              </a:spcBef>
              <a:spcAft>
                <a:spcPts val="0"/>
              </a:spcAft>
              <a:buNone/>
              <a:defRPr sz="1600"/>
            </a:lvl3pPr>
            <a:lvl4pPr lvl="3" rtl="0">
              <a:lnSpc>
                <a:spcPct val="100000"/>
              </a:lnSpc>
              <a:spcBef>
                <a:spcPts val="0"/>
              </a:spcBef>
              <a:spcAft>
                <a:spcPts val="0"/>
              </a:spcAft>
              <a:buNone/>
              <a:defRPr sz="1600"/>
            </a:lvl4pPr>
            <a:lvl5pPr lvl="4" rtl="0">
              <a:lnSpc>
                <a:spcPct val="100000"/>
              </a:lnSpc>
              <a:spcBef>
                <a:spcPts val="0"/>
              </a:spcBef>
              <a:spcAft>
                <a:spcPts val="0"/>
              </a:spcAft>
              <a:buNone/>
              <a:defRPr sz="1600"/>
            </a:lvl5pPr>
            <a:lvl6pPr lvl="5" rtl="0">
              <a:lnSpc>
                <a:spcPct val="100000"/>
              </a:lnSpc>
              <a:spcBef>
                <a:spcPts val="0"/>
              </a:spcBef>
              <a:spcAft>
                <a:spcPts val="0"/>
              </a:spcAft>
              <a:buNone/>
              <a:defRPr sz="1600"/>
            </a:lvl6pPr>
            <a:lvl7pPr lvl="6" rtl="0">
              <a:lnSpc>
                <a:spcPct val="100000"/>
              </a:lnSpc>
              <a:spcBef>
                <a:spcPts val="0"/>
              </a:spcBef>
              <a:spcAft>
                <a:spcPts val="0"/>
              </a:spcAft>
              <a:buNone/>
              <a:defRPr sz="1600"/>
            </a:lvl7pPr>
            <a:lvl8pPr lvl="7" rtl="0">
              <a:lnSpc>
                <a:spcPct val="100000"/>
              </a:lnSpc>
              <a:spcBef>
                <a:spcPts val="0"/>
              </a:spcBef>
              <a:spcAft>
                <a:spcPts val="0"/>
              </a:spcAft>
              <a:buNone/>
              <a:defRPr sz="1600"/>
            </a:lvl8pPr>
            <a:lvl9pPr lvl="8" rtl="0">
              <a:lnSpc>
                <a:spcPct val="100000"/>
              </a:lnSpc>
              <a:spcBef>
                <a:spcPts val="0"/>
              </a:spcBef>
              <a:spcAft>
                <a:spcPts val="0"/>
              </a:spcAft>
              <a:buNone/>
              <a:defRPr sz="1600"/>
            </a:lvl9pPr>
          </a:lstStyle>
          <a:p>
            <a:endParaRPr/>
          </a:p>
        </p:txBody>
      </p:sp>
      <p:sp>
        <p:nvSpPr>
          <p:cNvPr id="1724" name="Google Shape;1724;p13"/>
          <p:cNvSpPr txBox="1">
            <a:spLocks noGrp="1"/>
          </p:cNvSpPr>
          <p:nvPr>
            <p:ph type="title" idx="3" hasCustomPrompt="1"/>
          </p:nvPr>
        </p:nvSpPr>
        <p:spPr>
          <a:xfrm>
            <a:off x="800431" y="3204922"/>
            <a:ext cx="768000" cy="527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400"/>
              <a:buNone/>
              <a:defRPr sz="3000"/>
            </a:lvl1pPr>
            <a:lvl2pPr lvl="1" algn="ctr" rtl="0">
              <a:lnSpc>
                <a:spcPct val="100000"/>
              </a:lnSpc>
              <a:spcBef>
                <a:spcPts val="0"/>
              </a:spcBef>
              <a:spcAft>
                <a:spcPts val="0"/>
              </a:spcAft>
              <a:buSzPts val="3200"/>
              <a:buNone/>
              <a:defRPr sz="3200"/>
            </a:lvl2pPr>
            <a:lvl3pPr lvl="2" algn="ctr" rtl="0">
              <a:lnSpc>
                <a:spcPct val="100000"/>
              </a:lnSpc>
              <a:spcBef>
                <a:spcPts val="0"/>
              </a:spcBef>
              <a:spcAft>
                <a:spcPts val="0"/>
              </a:spcAft>
              <a:buSzPts val="3200"/>
              <a:buNone/>
              <a:defRPr sz="3200"/>
            </a:lvl3pPr>
            <a:lvl4pPr lvl="3" algn="ctr" rtl="0">
              <a:lnSpc>
                <a:spcPct val="100000"/>
              </a:lnSpc>
              <a:spcBef>
                <a:spcPts val="0"/>
              </a:spcBef>
              <a:spcAft>
                <a:spcPts val="0"/>
              </a:spcAft>
              <a:buSzPts val="3200"/>
              <a:buNone/>
              <a:defRPr sz="3200"/>
            </a:lvl4pPr>
            <a:lvl5pPr lvl="4" algn="ctr" rtl="0">
              <a:lnSpc>
                <a:spcPct val="100000"/>
              </a:lnSpc>
              <a:spcBef>
                <a:spcPts val="0"/>
              </a:spcBef>
              <a:spcAft>
                <a:spcPts val="0"/>
              </a:spcAft>
              <a:buSzPts val="3200"/>
              <a:buNone/>
              <a:defRPr sz="3200"/>
            </a:lvl5pPr>
            <a:lvl6pPr lvl="5" algn="ctr" rtl="0">
              <a:lnSpc>
                <a:spcPct val="100000"/>
              </a:lnSpc>
              <a:spcBef>
                <a:spcPts val="0"/>
              </a:spcBef>
              <a:spcAft>
                <a:spcPts val="0"/>
              </a:spcAft>
              <a:buSzPts val="3200"/>
              <a:buNone/>
              <a:defRPr sz="3200"/>
            </a:lvl6pPr>
            <a:lvl7pPr lvl="6" algn="ctr" rtl="0">
              <a:lnSpc>
                <a:spcPct val="100000"/>
              </a:lnSpc>
              <a:spcBef>
                <a:spcPts val="0"/>
              </a:spcBef>
              <a:spcAft>
                <a:spcPts val="0"/>
              </a:spcAft>
              <a:buSzPts val="3200"/>
              <a:buNone/>
              <a:defRPr sz="3200"/>
            </a:lvl7pPr>
            <a:lvl8pPr lvl="7" algn="ctr" rtl="0">
              <a:lnSpc>
                <a:spcPct val="100000"/>
              </a:lnSpc>
              <a:spcBef>
                <a:spcPts val="0"/>
              </a:spcBef>
              <a:spcAft>
                <a:spcPts val="0"/>
              </a:spcAft>
              <a:buSzPts val="3200"/>
              <a:buNone/>
              <a:defRPr sz="3200"/>
            </a:lvl8pPr>
            <a:lvl9pPr lvl="8" algn="ctr" rtl="0">
              <a:lnSpc>
                <a:spcPct val="100000"/>
              </a:lnSpc>
              <a:spcBef>
                <a:spcPts val="0"/>
              </a:spcBef>
              <a:spcAft>
                <a:spcPts val="0"/>
              </a:spcAft>
              <a:buSzPts val="3200"/>
              <a:buNone/>
              <a:defRPr sz="3200"/>
            </a:lvl9pPr>
          </a:lstStyle>
          <a:p>
            <a:r>
              <a:t>xx%</a:t>
            </a:r>
          </a:p>
        </p:txBody>
      </p:sp>
      <p:sp>
        <p:nvSpPr>
          <p:cNvPr id="1725" name="Google Shape;1725;p13"/>
          <p:cNvSpPr txBox="1">
            <a:spLocks noGrp="1"/>
          </p:cNvSpPr>
          <p:nvPr>
            <p:ph type="subTitle" idx="4"/>
          </p:nvPr>
        </p:nvSpPr>
        <p:spPr>
          <a:xfrm>
            <a:off x="1695210" y="2994597"/>
            <a:ext cx="2789400" cy="371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2400">
                <a:solidFill>
                  <a:schemeClr val="accent1"/>
                </a:solidFill>
                <a:latin typeface="Lexend Deca"/>
                <a:ea typeface="Lexend Deca"/>
                <a:cs typeface="Lexend Deca"/>
                <a:sym typeface="Lexend Deca"/>
              </a:defRPr>
            </a:lvl1pPr>
            <a:lvl2pPr lvl="1" rtl="0">
              <a:lnSpc>
                <a:spcPct val="100000"/>
              </a:lnSpc>
              <a:spcBef>
                <a:spcPts val="0"/>
              </a:spcBef>
              <a:spcAft>
                <a:spcPts val="0"/>
              </a:spcAft>
              <a:buNone/>
              <a:defRPr sz="2400">
                <a:solidFill>
                  <a:schemeClr val="accent1"/>
                </a:solidFill>
                <a:latin typeface="Lexend Deca"/>
                <a:ea typeface="Lexend Deca"/>
                <a:cs typeface="Lexend Deca"/>
                <a:sym typeface="Lexend Deca"/>
              </a:defRPr>
            </a:lvl2pPr>
            <a:lvl3pPr lvl="2" rtl="0">
              <a:lnSpc>
                <a:spcPct val="100000"/>
              </a:lnSpc>
              <a:spcBef>
                <a:spcPts val="0"/>
              </a:spcBef>
              <a:spcAft>
                <a:spcPts val="0"/>
              </a:spcAft>
              <a:buNone/>
              <a:defRPr sz="2400">
                <a:solidFill>
                  <a:schemeClr val="accent1"/>
                </a:solidFill>
                <a:latin typeface="Lexend Deca"/>
                <a:ea typeface="Lexend Deca"/>
                <a:cs typeface="Lexend Deca"/>
                <a:sym typeface="Lexend Deca"/>
              </a:defRPr>
            </a:lvl3pPr>
            <a:lvl4pPr lvl="3" rtl="0">
              <a:lnSpc>
                <a:spcPct val="100000"/>
              </a:lnSpc>
              <a:spcBef>
                <a:spcPts val="0"/>
              </a:spcBef>
              <a:spcAft>
                <a:spcPts val="0"/>
              </a:spcAft>
              <a:buNone/>
              <a:defRPr sz="2400">
                <a:solidFill>
                  <a:schemeClr val="accent1"/>
                </a:solidFill>
                <a:latin typeface="Lexend Deca"/>
                <a:ea typeface="Lexend Deca"/>
                <a:cs typeface="Lexend Deca"/>
                <a:sym typeface="Lexend Deca"/>
              </a:defRPr>
            </a:lvl4pPr>
            <a:lvl5pPr lvl="4" rtl="0">
              <a:lnSpc>
                <a:spcPct val="100000"/>
              </a:lnSpc>
              <a:spcBef>
                <a:spcPts val="0"/>
              </a:spcBef>
              <a:spcAft>
                <a:spcPts val="0"/>
              </a:spcAft>
              <a:buNone/>
              <a:defRPr sz="2400">
                <a:solidFill>
                  <a:schemeClr val="accent1"/>
                </a:solidFill>
                <a:latin typeface="Lexend Deca"/>
                <a:ea typeface="Lexend Deca"/>
                <a:cs typeface="Lexend Deca"/>
                <a:sym typeface="Lexend Deca"/>
              </a:defRPr>
            </a:lvl5pPr>
            <a:lvl6pPr lvl="5" rtl="0">
              <a:lnSpc>
                <a:spcPct val="100000"/>
              </a:lnSpc>
              <a:spcBef>
                <a:spcPts val="0"/>
              </a:spcBef>
              <a:spcAft>
                <a:spcPts val="0"/>
              </a:spcAft>
              <a:buNone/>
              <a:defRPr sz="2400">
                <a:solidFill>
                  <a:schemeClr val="accent1"/>
                </a:solidFill>
                <a:latin typeface="Lexend Deca"/>
                <a:ea typeface="Lexend Deca"/>
                <a:cs typeface="Lexend Deca"/>
                <a:sym typeface="Lexend Deca"/>
              </a:defRPr>
            </a:lvl6pPr>
            <a:lvl7pPr lvl="6" rtl="0">
              <a:lnSpc>
                <a:spcPct val="100000"/>
              </a:lnSpc>
              <a:spcBef>
                <a:spcPts val="0"/>
              </a:spcBef>
              <a:spcAft>
                <a:spcPts val="0"/>
              </a:spcAft>
              <a:buNone/>
              <a:defRPr sz="2400">
                <a:solidFill>
                  <a:schemeClr val="accent1"/>
                </a:solidFill>
                <a:latin typeface="Lexend Deca"/>
                <a:ea typeface="Lexend Deca"/>
                <a:cs typeface="Lexend Deca"/>
                <a:sym typeface="Lexend Deca"/>
              </a:defRPr>
            </a:lvl7pPr>
            <a:lvl8pPr lvl="7" rtl="0">
              <a:lnSpc>
                <a:spcPct val="100000"/>
              </a:lnSpc>
              <a:spcBef>
                <a:spcPts val="0"/>
              </a:spcBef>
              <a:spcAft>
                <a:spcPts val="0"/>
              </a:spcAft>
              <a:buNone/>
              <a:defRPr sz="2400">
                <a:solidFill>
                  <a:schemeClr val="accent1"/>
                </a:solidFill>
                <a:latin typeface="Lexend Deca"/>
                <a:ea typeface="Lexend Deca"/>
                <a:cs typeface="Lexend Deca"/>
                <a:sym typeface="Lexend Deca"/>
              </a:defRPr>
            </a:lvl8pPr>
            <a:lvl9pPr lvl="8" rtl="0">
              <a:lnSpc>
                <a:spcPct val="100000"/>
              </a:lnSpc>
              <a:spcBef>
                <a:spcPts val="0"/>
              </a:spcBef>
              <a:spcAft>
                <a:spcPts val="0"/>
              </a:spcAft>
              <a:buNone/>
              <a:defRPr sz="2400">
                <a:solidFill>
                  <a:schemeClr val="accent1"/>
                </a:solidFill>
                <a:latin typeface="Lexend Deca"/>
                <a:ea typeface="Lexend Deca"/>
                <a:cs typeface="Lexend Deca"/>
                <a:sym typeface="Lexend Deca"/>
              </a:defRPr>
            </a:lvl9pPr>
          </a:lstStyle>
          <a:p>
            <a:endParaRPr/>
          </a:p>
        </p:txBody>
      </p:sp>
      <p:sp>
        <p:nvSpPr>
          <p:cNvPr id="1726" name="Google Shape;1726;p13"/>
          <p:cNvSpPr txBox="1">
            <a:spLocks noGrp="1"/>
          </p:cNvSpPr>
          <p:nvPr>
            <p:ph type="subTitle" idx="5"/>
          </p:nvPr>
        </p:nvSpPr>
        <p:spPr>
          <a:xfrm>
            <a:off x="1695210" y="3333650"/>
            <a:ext cx="2789400" cy="699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1600"/>
            </a:lvl1pPr>
            <a:lvl2pPr lvl="1" rtl="0">
              <a:lnSpc>
                <a:spcPct val="100000"/>
              </a:lnSpc>
              <a:spcBef>
                <a:spcPts val="0"/>
              </a:spcBef>
              <a:spcAft>
                <a:spcPts val="0"/>
              </a:spcAft>
              <a:buNone/>
              <a:defRPr sz="1600"/>
            </a:lvl2pPr>
            <a:lvl3pPr lvl="2" rtl="0">
              <a:lnSpc>
                <a:spcPct val="100000"/>
              </a:lnSpc>
              <a:spcBef>
                <a:spcPts val="0"/>
              </a:spcBef>
              <a:spcAft>
                <a:spcPts val="0"/>
              </a:spcAft>
              <a:buNone/>
              <a:defRPr sz="1600"/>
            </a:lvl3pPr>
            <a:lvl4pPr lvl="3" rtl="0">
              <a:lnSpc>
                <a:spcPct val="100000"/>
              </a:lnSpc>
              <a:spcBef>
                <a:spcPts val="0"/>
              </a:spcBef>
              <a:spcAft>
                <a:spcPts val="0"/>
              </a:spcAft>
              <a:buNone/>
              <a:defRPr sz="1600"/>
            </a:lvl4pPr>
            <a:lvl5pPr lvl="4" rtl="0">
              <a:lnSpc>
                <a:spcPct val="100000"/>
              </a:lnSpc>
              <a:spcBef>
                <a:spcPts val="0"/>
              </a:spcBef>
              <a:spcAft>
                <a:spcPts val="0"/>
              </a:spcAft>
              <a:buNone/>
              <a:defRPr sz="1600"/>
            </a:lvl5pPr>
            <a:lvl6pPr lvl="5" rtl="0">
              <a:lnSpc>
                <a:spcPct val="100000"/>
              </a:lnSpc>
              <a:spcBef>
                <a:spcPts val="0"/>
              </a:spcBef>
              <a:spcAft>
                <a:spcPts val="0"/>
              </a:spcAft>
              <a:buNone/>
              <a:defRPr sz="1600"/>
            </a:lvl6pPr>
            <a:lvl7pPr lvl="6" rtl="0">
              <a:lnSpc>
                <a:spcPct val="100000"/>
              </a:lnSpc>
              <a:spcBef>
                <a:spcPts val="0"/>
              </a:spcBef>
              <a:spcAft>
                <a:spcPts val="0"/>
              </a:spcAft>
              <a:buNone/>
              <a:defRPr sz="1600"/>
            </a:lvl7pPr>
            <a:lvl8pPr lvl="7" rtl="0">
              <a:lnSpc>
                <a:spcPct val="100000"/>
              </a:lnSpc>
              <a:spcBef>
                <a:spcPts val="0"/>
              </a:spcBef>
              <a:spcAft>
                <a:spcPts val="0"/>
              </a:spcAft>
              <a:buNone/>
              <a:defRPr sz="1600"/>
            </a:lvl8pPr>
            <a:lvl9pPr lvl="8" rtl="0">
              <a:lnSpc>
                <a:spcPct val="100000"/>
              </a:lnSpc>
              <a:spcBef>
                <a:spcPts val="0"/>
              </a:spcBef>
              <a:spcAft>
                <a:spcPts val="0"/>
              </a:spcAft>
              <a:buNone/>
              <a:defRPr sz="1600"/>
            </a:lvl9pPr>
          </a:lstStyle>
          <a:p>
            <a:endParaRPr/>
          </a:p>
        </p:txBody>
      </p:sp>
      <p:sp>
        <p:nvSpPr>
          <p:cNvPr id="1727" name="Google Shape;1727;p13"/>
          <p:cNvSpPr txBox="1">
            <a:spLocks noGrp="1"/>
          </p:cNvSpPr>
          <p:nvPr>
            <p:ph type="title" idx="6" hasCustomPrompt="1"/>
          </p:nvPr>
        </p:nvSpPr>
        <p:spPr>
          <a:xfrm>
            <a:off x="4694382" y="1717425"/>
            <a:ext cx="768000" cy="527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400"/>
              <a:buNone/>
              <a:defRPr sz="3000"/>
            </a:lvl1pPr>
            <a:lvl2pPr lvl="1" algn="ctr" rtl="0">
              <a:lnSpc>
                <a:spcPct val="100000"/>
              </a:lnSpc>
              <a:spcBef>
                <a:spcPts val="0"/>
              </a:spcBef>
              <a:spcAft>
                <a:spcPts val="0"/>
              </a:spcAft>
              <a:buSzPts val="3200"/>
              <a:buNone/>
              <a:defRPr sz="3200"/>
            </a:lvl2pPr>
            <a:lvl3pPr lvl="2" algn="ctr" rtl="0">
              <a:lnSpc>
                <a:spcPct val="100000"/>
              </a:lnSpc>
              <a:spcBef>
                <a:spcPts val="0"/>
              </a:spcBef>
              <a:spcAft>
                <a:spcPts val="0"/>
              </a:spcAft>
              <a:buSzPts val="3200"/>
              <a:buNone/>
              <a:defRPr sz="3200"/>
            </a:lvl3pPr>
            <a:lvl4pPr lvl="3" algn="ctr" rtl="0">
              <a:lnSpc>
                <a:spcPct val="100000"/>
              </a:lnSpc>
              <a:spcBef>
                <a:spcPts val="0"/>
              </a:spcBef>
              <a:spcAft>
                <a:spcPts val="0"/>
              </a:spcAft>
              <a:buSzPts val="3200"/>
              <a:buNone/>
              <a:defRPr sz="3200"/>
            </a:lvl4pPr>
            <a:lvl5pPr lvl="4" algn="ctr" rtl="0">
              <a:lnSpc>
                <a:spcPct val="100000"/>
              </a:lnSpc>
              <a:spcBef>
                <a:spcPts val="0"/>
              </a:spcBef>
              <a:spcAft>
                <a:spcPts val="0"/>
              </a:spcAft>
              <a:buSzPts val="3200"/>
              <a:buNone/>
              <a:defRPr sz="3200"/>
            </a:lvl5pPr>
            <a:lvl6pPr lvl="5" algn="ctr" rtl="0">
              <a:lnSpc>
                <a:spcPct val="100000"/>
              </a:lnSpc>
              <a:spcBef>
                <a:spcPts val="0"/>
              </a:spcBef>
              <a:spcAft>
                <a:spcPts val="0"/>
              </a:spcAft>
              <a:buSzPts val="3200"/>
              <a:buNone/>
              <a:defRPr sz="3200"/>
            </a:lvl6pPr>
            <a:lvl7pPr lvl="6" algn="ctr" rtl="0">
              <a:lnSpc>
                <a:spcPct val="100000"/>
              </a:lnSpc>
              <a:spcBef>
                <a:spcPts val="0"/>
              </a:spcBef>
              <a:spcAft>
                <a:spcPts val="0"/>
              </a:spcAft>
              <a:buSzPts val="3200"/>
              <a:buNone/>
              <a:defRPr sz="3200"/>
            </a:lvl7pPr>
            <a:lvl8pPr lvl="7" algn="ctr" rtl="0">
              <a:lnSpc>
                <a:spcPct val="100000"/>
              </a:lnSpc>
              <a:spcBef>
                <a:spcPts val="0"/>
              </a:spcBef>
              <a:spcAft>
                <a:spcPts val="0"/>
              </a:spcAft>
              <a:buSzPts val="3200"/>
              <a:buNone/>
              <a:defRPr sz="3200"/>
            </a:lvl8pPr>
            <a:lvl9pPr lvl="8" algn="ctr" rtl="0">
              <a:lnSpc>
                <a:spcPct val="100000"/>
              </a:lnSpc>
              <a:spcBef>
                <a:spcPts val="0"/>
              </a:spcBef>
              <a:spcAft>
                <a:spcPts val="0"/>
              </a:spcAft>
              <a:buSzPts val="3200"/>
              <a:buNone/>
              <a:defRPr sz="3200"/>
            </a:lvl9pPr>
          </a:lstStyle>
          <a:p>
            <a:r>
              <a:t>xx%</a:t>
            </a:r>
          </a:p>
        </p:txBody>
      </p:sp>
      <p:sp>
        <p:nvSpPr>
          <p:cNvPr id="1728" name="Google Shape;1728;p13"/>
          <p:cNvSpPr txBox="1">
            <a:spLocks noGrp="1"/>
          </p:cNvSpPr>
          <p:nvPr>
            <p:ph type="subTitle" idx="7"/>
          </p:nvPr>
        </p:nvSpPr>
        <p:spPr>
          <a:xfrm>
            <a:off x="5589164" y="1497731"/>
            <a:ext cx="2789400" cy="371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2400">
                <a:solidFill>
                  <a:schemeClr val="accent1"/>
                </a:solidFill>
                <a:latin typeface="Lexend Deca"/>
                <a:ea typeface="Lexend Deca"/>
                <a:cs typeface="Lexend Deca"/>
                <a:sym typeface="Lexend Deca"/>
              </a:defRPr>
            </a:lvl1pPr>
            <a:lvl2pPr lvl="1" rtl="0">
              <a:lnSpc>
                <a:spcPct val="100000"/>
              </a:lnSpc>
              <a:spcBef>
                <a:spcPts val="0"/>
              </a:spcBef>
              <a:spcAft>
                <a:spcPts val="0"/>
              </a:spcAft>
              <a:buNone/>
              <a:defRPr sz="2400">
                <a:solidFill>
                  <a:schemeClr val="accent1"/>
                </a:solidFill>
                <a:latin typeface="Lexend Deca"/>
                <a:ea typeface="Lexend Deca"/>
                <a:cs typeface="Lexend Deca"/>
                <a:sym typeface="Lexend Deca"/>
              </a:defRPr>
            </a:lvl2pPr>
            <a:lvl3pPr lvl="2" rtl="0">
              <a:lnSpc>
                <a:spcPct val="100000"/>
              </a:lnSpc>
              <a:spcBef>
                <a:spcPts val="0"/>
              </a:spcBef>
              <a:spcAft>
                <a:spcPts val="0"/>
              </a:spcAft>
              <a:buNone/>
              <a:defRPr sz="2400">
                <a:solidFill>
                  <a:schemeClr val="accent1"/>
                </a:solidFill>
                <a:latin typeface="Lexend Deca"/>
                <a:ea typeface="Lexend Deca"/>
                <a:cs typeface="Lexend Deca"/>
                <a:sym typeface="Lexend Deca"/>
              </a:defRPr>
            </a:lvl3pPr>
            <a:lvl4pPr lvl="3" rtl="0">
              <a:lnSpc>
                <a:spcPct val="100000"/>
              </a:lnSpc>
              <a:spcBef>
                <a:spcPts val="0"/>
              </a:spcBef>
              <a:spcAft>
                <a:spcPts val="0"/>
              </a:spcAft>
              <a:buNone/>
              <a:defRPr sz="2400">
                <a:solidFill>
                  <a:schemeClr val="accent1"/>
                </a:solidFill>
                <a:latin typeface="Lexend Deca"/>
                <a:ea typeface="Lexend Deca"/>
                <a:cs typeface="Lexend Deca"/>
                <a:sym typeface="Lexend Deca"/>
              </a:defRPr>
            </a:lvl4pPr>
            <a:lvl5pPr lvl="4" rtl="0">
              <a:lnSpc>
                <a:spcPct val="100000"/>
              </a:lnSpc>
              <a:spcBef>
                <a:spcPts val="0"/>
              </a:spcBef>
              <a:spcAft>
                <a:spcPts val="0"/>
              </a:spcAft>
              <a:buNone/>
              <a:defRPr sz="2400">
                <a:solidFill>
                  <a:schemeClr val="accent1"/>
                </a:solidFill>
                <a:latin typeface="Lexend Deca"/>
                <a:ea typeface="Lexend Deca"/>
                <a:cs typeface="Lexend Deca"/>
                <a:sym typeface="Lexend Deca"/>
              </a:defRPr>
            </a:lvl5pPr>
            <a:lvl6pPr lvl="5" rtl="0">
              <a:lnSpc>
                <a:spcPct val="100000"/>
              </a:lnSpc>
              <a:spcBef>
                <a:spcPts val="0"/>
              </a:spcBef>
              <a:spcAft>
                <a:spcPts val="0"/>
              </a:spcAft>
              <a:buNone/>
              <a:defRPr sz="2400">
                <a:solidFill>
                  <a:schemeClr val="accent1"/>
                </a:solidFill>
                <a:latin typeface="Lexend Deca"/>
                <a:ea typeface="Lexend Deca"/>
                <a:cs typeface="Lexend Deca"/>
                <a:sym typeface="Lexend Deca"/>
              </a:defRPr>
            </a:lvl6pPr>
            <a:lvl7pPr lvl="6" rtl="0">
              <a:lnSpc>
                <a:spcPct val="100000"/>
              </a:lnSpc>
              <a:spcBef>
                <a:spcPts val="0"/>
              </a:spcBef>
              <a:spcAft>
                <a:spcPts val="0"/>
              </a:spcAft>
              <a:buNone/>
              <a:defRPr sz="2400">
                <a:solidFill>
                  <a:schemeClr val="accent1"/>
                </a:solidFill>
                <a:latin typeface="Lexend Deca"/>
                <a:ea typeface="Lexend Deca"/>
                <a:cs typeface="Lexend Deca"/>
                <a:sym typeface="Lexend Deca"/>
              </a:defRPr>
            </a:lvl7pPr>
            <a:lvl8pPr lvl="7" rtl="0">
              <a:lnSpc>
                <a:spcPct val="100000"/>
              </a:lnSpc>
              <a:spcBef>
                <a:spcPts val="0"/>
              </a:spcBef>
              <a:spcAft>
                <a:spcPts val="0"/>
              </a:spcAft>
              <a:buNone/>
              <a:defRPr sz="2400">
                <a:solidFill>
                  <a:schemeClr val="accent1"/>
                </a:solidFill>
                <a:latin typeface="Lexend Deca"/>
                <a:ea typeface="Lexend Deca"/>
                <a:cs typeface="Lexend Deca"/>
                <a:sym typeface="Lexend Deca"/>
              </a:defRPr>
            </a:lvl8pPr>
            <a:lvl9pPr lvl="8" rtl="0">
              <a:lnSpc>
                <a:spcPct val="100000"/>
              </a:lnSpc>
              <a:spcBef>
                <a:spcPts val="0"/>
              </a:spcBef>
              <a:spcAft>
                <a:spcPts val="0"/>
              </a:spcAft>
              <a:buNone/>
              <a:defRPr sz="2400">
                <a:solidFill>
                  <a:schemeClr val="accent1"/>
                </a:solidFill>
                <a:latin typeface="Lexend Deca"/>
                <a:ea typeface="Lexend Deca"/>
                <a:cs typeface="Lexend Deca"/>
                <a:sym typeface="Lexend Deca"/>
              </a:defRPr>
            </a:lvl9pPr>
          </a:lstStyle>
          <a:p>
            <a:endParaRPr/>
          </a:p>
        </p:txBody>
      </p:sp>
      <p:sp>
        <p:nvSpPr>
          <p:cNvPr id="1729" name="Google Shape;1729;p13"/>
          <p:cNvSpPr txBox="1">
            <a:spLocks noGrp="1"/>
          </p:cNvSpPr>
          <p:nvPr>
            <p:ph type="subTitle" idx="8"/>
          </p:nvPr>
        </p:nvSpPr>
        <p:spPr>
          <a:xfrm>
            <a:off x="5589164" y="1836778"/>
            <a:ext cx="2789400" cy="699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1600"/>
            </a:lvl1pPr>
            <a:lvl2pPr lvl="1" rtl="0">
              <a:lnSpc>
                <a:spcPct val="100000"/>
              </a:lnSpc>
              <a:spcBef>
                <a:spcPts val="0"/>
              </a:spcBef>
              <a:spcAft>
                <a:spcPts val="0"/>
              </a:spcAft>
              <a:buNone/>
              <a:defRPr sz="1600"/>
            </a:lvl2pPr>
            <a:lvl3pPr lvl="2" rtl="0">
              <a:lnSpc>
                <a:spcPct val="100000"/>
              </a:lnSpc>
              <a:spcBef>
                <a:spcPts val="0"/>
              </a:spcBef>
              <a:spcAft>
                <a:spcPts val="0"/>
              </a:spcAft>
              <a:buNone/>
              <a:defRPr sz="1600"/>
            </a:lvl3pPr>
            <a:lvl4pPr lvl="3" rtl="0">
              <a:lnSpc>
                <a:spcPct val="100000"/>
              </a:lnSpc>
              <a:spcBef>
                <a:spcPts val="0"/>
              </a:spcBef>
              <a:spcAft>
                <a:spcPts val="0"/>
              </a:spcAft>
              <a:buNone/>
              <a:defRPr sz="1600"/>
            </a:lvl4pPr>
            <a:lvl5pPr lvl="4" rtl="0">
              <a:lnSpc>
                <a:spcPct val="100000"/>
              </a:lnSpc>
              <a:spcBef>
                <a:spcPts val="0"/>
              </a:spcBef>
              <a:spcAft>
                <a:spcPts val="0"/>
              </a:spcAft>
              <a:buNone/>
              <a:defRPr sz="1600"/>
            </a:lvl5pPr>
            <a:lvl6pPr lvl="5" rtl="0">
              <a:lnSpc>
                <a:spcPct val="100000"/>
              </a:lnSpc>
              <a:spcBef>
                <a:spcPts val="0"/>
              </a:spcBef>
              <a:spcAft>
                <a:spcPts val="0"/>
              </a:spcAft>
              <a:buNone/>
              <a:defRPr sz="1600"/>
            </a:lvl6pPr>
            <a:lvl7pPr lvl="6" rtl="0">
              <a:lnSpc>
                <a:spcPct val="100000"/>
              </a:lnSpc>
              <a:spcBef>
                <a:spcPts val="0"/>
              </a:spcBef>
              <a:spcAft>
                <a:spcPts val="0"/>
              </a:spcAft>
              <a:buNone/>
              <a:defRPr sz="1600"/>
            </a:lvl7pPr>
            <a:lvl8pPr lvl="7" rtl="0">
              <a:lnSpc>
                <a:spcPct val="100000"/>
              </a:lnSpc>
              <a:spcBef>
                <a:spcPts val="0"/>
              </a:spcBef>
              <a:spcAft>
                <a:spcPts val="0"/>
              </a:spcAft>
              <a:buNone/>
              <a:defRPr sz="1600"/>
            </a:lvl8pPr>
            <a:lvl9pPr lvl="8" rtl="0">
              <a:lnSpc>
                <a:spcPct val="100000"/>
              </a:lnSpc>
              <a:spcBef>
                <a:spcPts val="0"/>
              </a:spcBef>
              <a:spcAft>
                <a:spcPts val="0"/>
              </a:spcAft>
              <a:buNone/>
              <a:defRPr sz="1600"/>
            </a:lvl9pPr>
          </a:lstStyle>
          <a:p>
            <a:endParaRPr/>
          </a:p>
        </p:txBody>
      </p:sp>
      <p:sp>
        <p:nvSpPr>
          <p:cNvPr id="1730" name="Google Shape;1730;p13"/>
          <p:cNvSpPr txBox="1">
            <a:spLocks noGrp="1"/>
          </p:cNvSpPr>
          <p:nvPr>
            <p:ph type="title" idx="9"/>
          </p:nvPr>
        </p:nvSpPr>
        <p:spPr>
          <a:xfrm>
            <a:off x="721913" y="311400"/>
            <a:ext cx="7704000" cy="592200"/>
          </a:xfrm>
          <a:prstGeom prst="rect">
            <a:avLst/>
          </a:prstGeom>
          <a:noFill/>
        </p:spPr>
        <p:txBody>
          <a:bodyPr spcFirstLastPara="1" wrap="square" lIns="91425" tIns="91425" rIns="91425" bIns="91425" anchor="t" anchorCtr="0">
            <a:noAutofit/>
          </a:bodyPr>
          <a:lstStyle>
            <a:lvl1pPr lvl="0" rtl="0">
              <a:spcBef>
                <a:spcPts val="0"/>
              </a:spcBef>
              <a:spcAft>
                <a:spcPts val="0"/>
              </a:spcAft>
              <a:buClr>
                <a:schemeClr val="dk2"/>
              </a:buClr>
              <a:buSzPts val="3400"/>
              <a:buNone/>
              <a:defRPr/>
            </a:lvl1pPr>
            <a:lvl2pPr lvl="1" algn="ctr" rtl="0">
              <a:spcBef>
                <a:spcPts val="0"/>
              </a:spcBef>
              <a:spcAft>
                <a:spcPts val="0"/>
              </a:spcAft>
              <a:buClr>
                <a:schemeClr val="dk1"/>
              </a:buClr>
              <a:buSzPts val="3600"/>
              <a:buNone/>
              <a:defRPr>
                <a:solidFill>
                  <a:schemeClr val="dk1"/>
                </a:solidFill>
              </a:defRPr>
            </a:lvl2pPr>
            <a:lvl3pPr lvl="2" algn="ctr" rtl="0">
              <a:spcBef>
                <a:spcPts val="0"/>
              </a:spcBef>
              <a:spcAft>
                <a:spcPts val="0"/>
              </a:spcAft>
              <a:buClr>
                <a:schemeClr val="dk1"/>
              </a:buClr>
              <a:buSzPts val="3600"/>
              <a:buNone/>
              <a:defRPr>
                <a:solidFill>
                  <a:schemeClr val="dk1"/>
                </a:solidFill>
              </a:defRPr>
            </a:lvl3pPr>
            <a:lvl4pPr lvl="3" algn="ctr" rtl="0">
              <a:spcBef>
                <a:spcPts val="0"/>
              </a:spcBef>
              <a:spcAft>
                <a:spcPts val="0"/>
              </a:spcAft>
              <a:buClr>
                <a:schemeClr val="dk1"/>
              </a:buClr>
              <a:buSzPts val="3600"/>
              <a:buNone/>
              <a:defRPr>
                <a:solidFill>
                  <a:schemeClr val="dk1"/>
                </a:solidFill>
              </a:defRPr>
            </a:lvl4pPr>
            <a:lvl5pPr lvl="4" algn="ctr" rtl="0">
              <a:spcBef>
                <a:spcPts val="0"/>
              </a:spcBef>
              <a:spcAft>
                <a:spcPts val="0"/>
              </a:spcAft>
              <a:buClr>
                <a:schemeClr val="dk1"/>
              </a:buClr>
              <a:buSzPts val="3600"/>
              <a:buNone/>
              <a:defRPr>
                <a:solidFill>
                  <a:schemeClr val="dk1"/>
                </a:solidFill>
              </a:defRPr>
            </a:lvl5pPr>
            <a:lvl6pPr lvl="5" algn="ctr" rtl="0">
              <a:spcBef>
                <a:spcPts val="0"/>
              </a:spcBef>
              <a:spcAft>
                <a:spcPts val="0"/>
              </a:spcAft>
              <a:buClr>
                <a:schemeClr val="dk1"/>
              </a:buClr>
              <a:buSzPts val="3600"/>
              <a:buNone/>
              <a:defRPr>
                <a:solidFill>
                  <a:schemeClr val="dk1"/>
                </a:solidFill>
              </a:defRPr>
            </a:lvl6pPr>
            <a:lvl7pPr lvl="6" algn="ctr" rtl="0">
              <a:spcBef>
                <a:spcPts val="0"/>
              </a:spcBef>
              <a:spcAft>
                <a:spcPts val="0"/>
              </a:spcAft>
              <a:buClr>
                <a:schemeClr val="dk1"/>
              </a:buClr>
              <a:buSzPts val="3600"/>
              <a:buNone/>
              <a:defRPr>
                <a:solidFill>
                  <a:schemeClr val="dk1"/>
                </a:solidFill>
              </a:defRPr>
            </a:lvl7pPr>
            <a:lvl8pPr lvl="7" algn="ctr" rtl="0">
              <a:spcBef>
                <a:spcPts val="0"/>
              </a:spcBef>
              <a:spcAft>
                <a:spcPts val="0"/>
              </a:spcAft>
              <a:buClr>
                <a:schemeClr val="dk1"/>
              </a:buClr>
              <a:buSzPts val="3600"/>
              <a:buNone/>
              <a:defRPr>
                <a:solidFill>
                  <a:schemeClr val="dk1"/>
                </a:solidFill>
              </a:defRPr>
            </a:lvl8pPr>
            <a:lvl9pPr lvl="8" algn="ctr" rtl="0">
              <a:spcBef>
                <a:spcPts val="0"/>
              </a:spcBef>
              <a:spcAft>
                <a:spcPts val="0"/>
              </a:spcAft>
              <a:buClr>
                <a:schemeClr val="dk1"/>
              </a:buClr>
              <a:buSzPts val="3600"/>
              <a:buNone/>
              <a:defRPr>
                <a:solidFill>
                  <a:schemeClr val="dk1"/>
                </a:solidFill>
              </a:defRPr>
            </a:lvl9pPr>
          </a:lstStyle>
          <a:p>
            <a:endParaRPr/>
          </a:p>
        </p:txBody>
      </p:sp>
      <p:sp>
        <p:nvSpPr>
          <p:cNvPr id="1731" name="Google Shape;1731;p13"/>
          <p:cNvSpPr txBox="1">
            <a:spLocks noGrp="1"/>
          </p:cNvSpPr>
          <p:nvPr>
            <p:ph type="title" idx="13" hasCustomPrompt="1"/>
          </p:nvPr>
        </p:nvSpPr>
        <p:spPr>
          <a:xfrm>
            <a:off x="4694389" y="3204922"/>
            <a:ext cx="768000" cy="527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400"/>
              <a:buNone/>
              <a:defRPr sz="3000"/>
            </a:lvl1pPr>
            <a:lvl2pPr lvl="1" algn="ctr" rtl="0">
              <a:lnSpc>
                <a:spcPct val="100000"/>
              </a:lnSpc>
              <a:spcBef>
                <a:spcPts val="0"/>
              </a:spcBef>
              <a:spcAft>
                <a:spcPts val="0"/>
              </a:spcAft>
              <a:buSzPts val="3200"/>
              <a:buNone/>
              <a:defRPr sz="3200"/>
            </a:lvl2pPr>
            <a:lvl3pPr lvl="2" algn="ctr" rtl="0">
              <a:lnSpc>
                <a:spcPct val="100000"/>
              </a:lnSpc>
              <a:spcBef>
                <a:spcPts val="0"/>
              </a:spcBef>
              <a:spcAft>
                <a:spcPts val="0"/>
              </a:spcAft>
              <a:buSzPts val="3200"/>
              <a:buNone/>
              <a:defRPr sz="3200"/>
            </a:lvl3pPr>
            <a:lvl4pPr lvl="3" algn="ctr" rtl="0">
              <a:lnSpc>
                <a:spcPct val="100000"/>
              </a:lnSpc>
              <a:spcBef>
                <a:spcPts val="0"/>
              </a:spcBef>
              <a:spcAft>
                <a:spcPts val="0"/>
              </a:spcAft>
              <a:buSzPts val="3200"/>
              <a:buNone/>
              <a:defRPr sz="3200"/>
            </a:lvl4pPr>
            <a:lvl5pPr lvl="4" algn="ctr" rtl="0">
              <a:lnSpc>
                <a:spcPct val="100000"/>
              </a:lnSpc>
              <a:spcBef>
                <a:spcPts val="0"/>
              </a:spcBef>
              <a:spcAft>
                <a:spcPts val="0"/>
              </a:spcAft>
              <a:buSzPts val="3200"/>
              <a:buNone/>
              <a:defRPr sz="3200"/>
            </a:lvl5pPr>
            <a:lvl6pPr lvl="5" algn="ctr" rtl="0">
              <a:lnSpc>
                <a:spcPct val="100000"/>
              </a:lnSpc>
              <a:spcBef>
                <a:spcPts val="0"/>
              </a:spcBef>
              <a:spcAft>
                <a:spcPts val="0"/>
              </a:spcAft>
              <a:buSzPts val="3200"/>
              <a:buNone/>
              <a:defRPr sz="3200"/>
            </a:lvl6pPr>
            <a:lvl7pPr lvl="6" algn="ctr" rtl="0">
              <a:lnSpc>
                <a:spcPct val="100000"/>
              </a:lnSpc>
              <a:spcBef>
                <a:spcPts val="0"/>
              </a:spcBef>
              <a:spcAft>
                <a:spcPts val="0"/>
              </a:spcAft>
              <a:buSzPts val="3200"/>
              <a:buNone/>
              <a:defRPr sz="3200"/>
            </a:lvl7pPr>
            <a:lvl8pPr lvl="7" algn="ctr" rtl="0">
              <a:lnSpc>
                <a:spcPct val="100000"/>
              </a:lnSpc>
              <a:spcBef>
                <a:spcPts val="0"/>
              </a:spcBef>
              <a:spcAft>
                <a:spcPts val="0"/>
              </a:spcAft>
              <a:buSzPts val="3200"/>
              <a:buNone/>
              <a:defRPr sz="3200"/>
            </a:lvl8pPr>
            <a:lvl9pPr lvl="8" algn="ctr" rtl="0">
              <a:lnSpc>
                <a:spcPct val="100000"/>
              </a:lnSpc>
              <a:spcBef>
                <a:spcPts val="0"/>
              </a:spcBef>
              <a:spcAft>
                <a:spcPts val="0"/>
              </a:spcAft>
              <a:buSzPts val="3200"/>
              <a:buNone/>
              <a:defRPr sz="3200"/>
            </a:lvl9pPr>
          </a:lstStyle>
          <a:p>
            <a:r>
              <a:t>xx%</a:t>
            </a:r>
          </a:p>
        </p:txBody>
      </p:sp>
      <p:sp>
        <p:nvSpPr>
          <p:cNvPr id="1732" name="Google Shape;1732;p13"/>
          <p:cNvSpPr txBox="1">
            <a:spLocks noGrp="1"/>
          </p:cNvSpPr>
          <p:nvPr>
            <p:ph type="subTitle" idx="14"/>
          </p:nvPr>
        </p:nvSpPr>
        <p:spPr>
          <a:xfrm>
            <a:off x="5589164" y="2994585"/>
            <a:ext cx="2789400" cy="371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2400">
                <a:solidFill>
                  <a:schemeClr val="accent1"/>
                </a:solidFill>
                <a:latin typeface="Lexend Deca"/>
                <a:ea typeface="Lexend Deca"/>
                <a:cs typeface="Lexend Deca"/>
                <a:sym typeface="Lexend Deca"/>
              </a:defRPr>
            </a:lvl1pPr>
            <a:lvl2pPr lvl="1" rtl="0">
              <a:lnSpc>
                <a:spcPct val="100000"/>
              </a:lnSpc>
              <a:spcBef>
                <a:spcPts val="0"/>
              </a:spcBef>
              <a:spcAft>
                <a:spcPts val="0"/>
              </a:spcAft>
              <a:buNone/>
              <a:defRPr sz="2400">
                <a:solidFill>
                  <a:schemeClr val="accent1"/>
                </a:solidFill>
                <a:latin typeface="Lexend Deca"/>
                <a:ea typeface="Lexend Deca"/>
                <a:cs typeface="Lexend Deca"/>
                <a:sym typeface="Lexend Deca"/>
              </a:defRPr>
            </a:lvl2pPr>
            <a:lvl3pPr lvl="2" rtl="0">
              <a:lnSpc>
                <a:spcPct val="100000"/>
              </a:lnSpc>
              <a:spcBef>
                <a:spcPts val="0"/>
              </a:spcBef>
              <a:spcAft>
                <a:spcPts val="0"/>
              </a:spcAft>
              <a:buNone/>
              <a:defRPr sz="2400">
                <a:solidFill>
                  <a:schemeClr val="accent1"/>
                </a:solidFill>
                <a:latin typeface="Lexend Deca"/>
                <a:ea typeface="Lexend Deca"/>
                <a:cs typeface="Lexend Deca"/>
                <a:sym typeface="Lexend Deca"/>
              </a:defRPr>
            </a:lvl3pPr>
            <a:lvl4pPr lvl="3" rtl="0">
              <a:lnSpc>
                <a:spcPct val="100000"/>
              </a:lnSpc>
              <a:spcBef>
                <a:spcPts val="0"/>
              </a:spcBef>
              <a:spcAft>
                <a:spcPts val="0"/>
              </a:spcAft>
              <a:buNone/>
              <a:defRPr sz="2400">
                <a:solidFill>
                  <a:schemeClr val="accent1"/>
                </a:solidFill>
                <a:latin typeface="Lexend Deca"/>
                <a:ea typeface="Lexend Deca"/>
                <a:cs typeface="Lexend Deca"/>
                <a:sym typeface="Lexend Deca"/>
              </a:defRPr>
            </a:lvl4pPr>
            <a:lvl5pPr lvl="4" rtl="0">
              <a:lnSpc>
                <a:spcPct val="100000"/>
              </a:lnSpc>
              <a:spcBef>
                <a:spcPts val="0"/>
              </a:spcBef>
              <a:spcAft>
                <a:spcPts val="0"/>
              </a:spcAft>
              <a:buNone/>
              <a:defRPr sz="2400">
                <a:solidFill>
                  <a:schemeClr val="accent1"/>
                </a:solidFill>
                <a:latin typeface="Lexend Deca"/>
                <a:ea typeface="Lexend Deca"/>
                <a:cs typeface="Lexend Deca"/>
                <a:sym typeface="Lexend Deca"/>
              </a:defRPr>
            </a:lvl5pPr>
            <a:lvl6pPr lvl="5" rtl="0">
              <a:lnSpc>
                <a:spcPct val="100000"/>
              </a:lnSpc>
              <a:spcBef>
                <a:spcPts val="0"/>
              </a:spcBef>
              <a:spcAft>
                <a:spcPts val="0"/>
              </a:spcAft>
              <a:buNone/>
              <a:defRPr sz="2400">
                <a:solidFill>
                  <a:schemeClr val="accent1"/>
                </a:solidFill>
                <a:latin typeface="Lexend Deca"/>
                <a:ea typeface="Lexend Deca"/>
                <a:cs typeface="Lexend Deca"/>
                <a:sym typeface="Lexend Deca"/>
              </a:defRPr>
            </a:lvl6pPr>
            <a:lvl7pPr lvl="6" rtl="0">
              <a:lnSpc>
                <a:spcPct val="100000"/>
              </a:lnSpc>
              <a:spcBef>
                <a:spcPts val="0"/>
              </a:spcBef>
              <a:spcAft>
                <a:spcPts val="0"/>
              </a:spcAft>
              <a:buNone/>
              <a:defRPr sz="2400">
                <a:solidFill>
                  <a:schemeClr val="accent1"/>
                </a:solidFill>
                <a:latin typeface="Lexend Deca"/>
                <a:ea typeface="Lexend Deca"/>
                <a:cs typeface="Lexend Deca"/>
                <a:sym typeface="Lexend Deca"/>
              </a:defRPr>
            </a:lvl7pPr>
            <a:lvl8pPr lvl="7" rtl="0">
              <a:lnSpc>
                <a:spcPct val="100000"/>
              </a:lnSpc>
              <a:spcBef>
                <a:spcPts val="0"/>
              </a:spcBef>
              <a:spcAft>
                <a:spcPts val="0"/>
              </a:spcAft>
              <a:buNone/>
              <a:defRPr sz="2400">
                <a:solidFill>
                  <a:schemeClr val="accent1"/>
                </a:solidFill>
                <a:latin typeface="Lexend Deca"/>
                <a:ea typeface="Lexend Deca"/>
                <a:cs typeface="Lexend Deca"/>
                <a:sym typeface="Lexend Deca"/>
              </a:defRPr>
            </a:lvl8pPr>
            <a:lvl9pPr lvl="8" rtl="0">
              <a:lnSpc>
                <a:spcPct val="100000"/>
              </a:lnSpc>
              <a:spcBef>
                <a:spcPts val="0"/>
              </a:spcBef>
              <a:spcAft>
                <a:spcPts val="0"/>
              </a:spcAft>
              <a:buNone/>
              <a:defRPr sz="2400">
                <a:solidFill>
                  <a:schemeClr val="accent1"/>
                </a:solidFill>
                <a:latin typeface="Lexend Deca"/>
                <a:ea typeface="Lexend Deca"/>
                <a:cs typeface="Lexend Deca"/>
                <a:sym typeface="Lexend Deca"/>
              </a:defRPr>
            </a:lvl9pPr>
          </a:lstStyle>
          <a:p>
            <a:endParaRPr/>
          </a:p>
        </p:txBody>
      </p:sp>
      <p:sp>
        <p:nvSpPr>
          <p:cNvPr id="1733" name="Google Shape;1733;p13"/>
          <p:cNvSpPr txBox="1">
            <a:spLocks noGrp="1"/>
          </p:cNvSpPr>
          <p:nvPr>
            <p:ph type="subTitle" idx="15"/>
          </p:nvPr>
        </p:nvSpPr>
        <p:spPr>
          <a:xfrm>
            <a:off x="5589164" y="3333650"/>
            <a:ext cx="2789400" cy="699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1600"/>
            </a:lvl1pPr>
            <a:lvl2pPr lvl="1" rtl="0">
              <a:lnSpc>
                <a:spcPct val="100000"/>
              </a:lnSpc>
              <a:spcBef>
                <a:spcPts val="0"/>
              </a:spcBef>
              <a:spcAft>
                <a:spcPts val="0"/>
              </a:spcAft>
              <a:buNone/>
              <a:defRPr sz="1600"/>
            </a:lvl2pPr>
            <a:lvl3pPr lvl="2" rtl="0">
              <a:lnSpc>
                <a:spcPct val="100000"/>
              </a:lnSpc>
              <a:spcBef>
                <a:spcPts val="0"/>
              </a:spcBef>
              <a:spcAft>
                <a:spcPts val="0"/>
              </a:spcAft>
              <a:buNone/>
              <a:defRPr sz="1600"/>
            </a:lvl3pPr>
            <a:lvl4pPr lvl="3" rtl="0">
              <a:lnSpc>
                <a:spcPct val="100000"/>
              </a:lnSpc>
              <a:spcBef>
                <a:spcPts val="0"/>
              </a:spcBef>
              <a:spcAft>
                <a:spcPts val="0"/>
              </a:spcAft>
              <a:buNone/>
              <a:defRPr sz="1600"/>
            </a:lvl4pPr>
            <a:lvl5pPr lvl="4" rtl="0">
              <a:lnSpc>
                <a:spcPct val="100000"/>
              </a:lnSpc>
              <a:spcBef>
                <a:spcPts val="0"/>
              </a:spcBef>
              <a:spcAft>
                <a:spcPts val="0"/>
              </a:spcAft>
              <a:buNone/>
              <a:defRPr sz="1600"/>
            </a:lvl5pPr>
            <a:lvl6pPr lvl="5" rtl="0">
              <a:lnSpc>
                <a:spcPct val="100000"/>
              </a:lnSpc>
              <a:spcBef>
                <a:spcPts val="0"/>
              </a:spcBef>
              <a:spcAft>
                <a:spcPts val="0"/>
              </a:spcAft>
              <a:buNone/>
              <a:defRPr sz="1600"/>
            </a:lvl6pPr>
            <a:lvl7pPr lvl="6" rtl="0">
              <a:lnSpc>
                <a:spcPct val="100000"/>
              </a:lnSpc>
              <a:spcBef>
                <a:spcPts val="0"/>
              </a:spcBef>
              <a:spcAft>
                <a:spcPts val="0"/>
              </a:spcAft>
              <a:buNone/>
              <a:defRPr sz="1600"/>
            </a:lvl7pPr>
            <a:lvl8pPr lvl="7" rtl="0">
              <a:lnSpc>
                <a:spcPct val="100000"/>
              </a:lnSpc>
              <a:spcBef>
                <a:spcPts val="0"/>
              </a:spcBef>
              <a:spcAft>
                <a:spcPts val="0"/>
              </a:spcAft>
              <a:buNone/>
              <a:defRPr sz="1600"/>
            </a:lvl8pPr>
            <a:lvl9pPr lvl="8" rtl="0">
              <a:lnSpc>
                <a:spcPct val="100000"/>
              </a:lnSpc>
              <a:spcBef>
                <a:spcPts val="0"/>
              </a:spcBef>
              <a:spcAft>
                <a:spcPts val="0"/>
              </a:spcAft>
              <a:buNone/>
              <a:defRPr sz="1600"/>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CUSTOM_18">
    <p:spTree>
      <p:nvGrpSpPr>
        <p:cNvPr id="1" name="Shape 1734"/>
        <p:cNvGrpSpPr/>
        <p:nvPr/>
      </p:nvGrpSpPr>
      <p:grpSpPr>
        <a:xfrm>
          <a:off x="0" y="0"/>
          <a:ext cx="0" cy="0"/>
          <a:chOff x="0" y="0"/>
          <a:chExt cx="0" cy="0"/>
        </a:xfrm>
      </p:grpSpPr>
      <p:sp>
        <p:nvSpPr>
          <p:cNvPr id="1735" name="Google Shape;1735;p14"/>
          <p:cNvSpPr txBox="1">
            <a:spLocks noGrp="1"/>
          </p:cNvSpPr>
          <p:nvPr>
            <p:ph type="title"/>
          </p:nvPr>
        </p:nvSpPr>
        <p:spPr>
          <a:xfrm>
            <a:off x="1078403" y="3322974"/>
            <a:ext cx="3425400" cy="402300"/>
          </a:xfrm>
          <a:prstGeom prst="rect">
            <a:avLst/>
          </a:prstGeom>
        </p:spPr>
        <p:txBody>
          <a:bodyPr spcFirstLastPara="1" wrap="square" lIns="91425" tIns="91425" rIns="91425" bIns="91425" anchor="ctr" anchorCtr="0">
            <a:noAutofit/>
          </a:bodyPr>
          <a:lstStyle>
            <a:lvl1pPr lvl="0" algn="r" rtl="0">
              <a:spcBef>
                <a:spcPts val="0"/>
              </a:spcBef>
              <a:spcAft>
                <a:spcPts val="0"/>
              </a:spcAft>
              <a:buNone/>
              <a:defRPr sz="2000">
                <a:solidFill>
                  <a:schemeClr val="accent1"/>
                </a:solidFill>
              </a:defRPr>
            </a:lvl1pPr>
            <a:lvl2pPr lvl="1" algn="r" rtl="0">
              <a:spcBef>
                <a:spcPts val="0"/>
              </a:spcBef>
              <a:spcAft>
                <a:spcPts val="0"/>
              </a:spcAft>
              <a:buNone/>
              <a:defRPr sz="2000">
                <a:solidFill>
                  <a:schemeClr val="accent1"/>
                </a:solidFill>
              </a:defRPr>
            </a:lvl2pPr>
            <a:lvl3pPr lvl="2" algn="r" rtl="0">
              <a:spcBef>
                <a:spcPts val="0"/>
              </a:spcBef>
              <a:spcAft>
                <a:spcPts val="0"/>
              </a:spcAft>
              <a:buNone/>
              <a:defRPr sz="2000">
                <a:solidFill>
                  <a:schemeClr val="accent1"/>
                </a:solidFill>
              </a:defRPr>
            </a:lvl3pPr>
            <a:lvl4pPr lvl="3" algn="r" rtl="0">
              <a:spcBef>
                <a:spcPts val="0"/>
              </a:spcBef>
              <a:spcAft>
                <a:spcPts val="0"/>
              </a:spcAft>
              <a:buNone/>
              <a:defRPr sz="2000">
                <a:solidFill>
                  <a:schemeClr val="accent1"/>
                </a:solidFill>
              </a:defRPr>
            </a:lvl4pPr>
            <a:lvl5pPr lvl="4" algn="r" rtl="0">
              <a:spcBef>
                <a:spcPts val="0"/>
              </a:spcBef>
              <a:spcAft>
                <a:spcPts val="0"/>
              </a:spcAft>
              <a:buNone/>
              <a:defRPr sz="2000">
                <a:solidFill>
                  <a:schemeClr val="accent1"/>
                </a:solidFill>
              </a:defRPr>
            </a:lvl5pPr>
            <a:lvl6pPr lvl="5" algn="r" rtl="0">
              <a:spcBef>
                <a:spcPts val="0"/>
              </a:spcBef>
              <a:spcAft>
                <a:spcPts val="0"/>
              </a:spcAft>
              <a:buNone/>
              <a:defRPr sz="2000">
                <a:solidFill>
                  <a:schemeClr val="accent1"/>
                </a:solidFill>
              </a:defRPr>
            </a:lvl6pPr>
            <a:lvl7pPr lvl="6" algn="r" rtl="0">
              <a:spcBef>
                <a:spcPts val="0"/>
              </a:spcBef>
              <a:spcAft>
                <a:spcPts val="0"/>
              </a:spcAft>
              <a:buNone/>
              <a:defRPr sz="2000">
                <a:solidFill>
                  <a:schemeClr val="accent1"/>
                </a:solidFill>
              </a:defRPr>
            </a:lvl7pPr>
            <a:lvl8pPr lvl="7" algn="r" rtl="0">
              <a:spcBef>
                <a:spcPts val="0"/>
              </a:spcBef>
              <a:spcAft>
                <a:spcPts val="0"/>
              </a:spcAft>
              <a:buNone/>
              <a:defRPr sz="2000">
                <a:solidFill>
                  <a:schemeClr val="accent1"/>
                </a:solidFill>
              </a:defRPr>
            </a:lvl8pPr>
            <a:lvl9pPr lvl="8" algn="r" rtl="0">
              <a:spcBef>
                <a:spcPts val="0"/>
              </a:spcBef>
              <a:spcAft>
                <a:spcPts val="0"/>
              </a:spcAft>
              <a:buNone/>
              <a:defRPr sz="2000">
                <a:solidFill>
                  <a:schemeClr val="accent1"/>
                </a:solidFill>
              </a:defRPr>
            </a:lvl9pPr>
          </a:lstStyle>
          <a:p>
            <a:endParaRPr/>
          </a:p>
        </p:txBody>
      </p:sp>
      <p:sp>
        <p:nvSpPr>
          <p:cNvPr id="1736" name="Google Shape;1736;p14"/>
          <p:cNvSpPr txBox="1">
            <a:spLocks noGrp="1"/>
          </p:cNvSpPr>
          <p:nvPr>
            <p:ph type="subTitle" idx="1"/>
          </p:nvPr>
        </p:nvSpPr>
        <p:spPr>
          <a:xfrm>
            <a:off x="1078403" y="1493374"/>
            <a:ext cx="3425400" cy="1718400"/>
          </a:xfrm>
          <a:prstGeom prst="rect">
            <a:avLst/>
          </a:prstGeom>
        </p:spPr>
        <p:txBody>
          <a:bodyPr spcFirstLastPara="1" wrap="square" lIns="91425" tIns="91425" rIns="91425" bIns="91425" anchor="ctr" anchorCtr="0">
            <a:noAutofit/>
          </a:bodyPr>
          <a:lstStyle>
            <a:lvl1pPr lvl="0" algn="r" rtl="0">
              <a:spcBef>
                <a:spcPts val="0"/>
              </a:spcBef>
              <a:spcAft>
                <a:spcPts val="0"/>
              </a:spcAft>
              <a:buNone/>
              <a:defRPr sz="2400"/>
            </a:lvl1pPr>
            <a:lvl2pPr lvl="1" algn="r" rtl="0">
              <a:spcBef>
                <a:spcPts val="0"/>
              </a:spcBef>
              <a:spcAft>
                <a:spcPts val="0"/>
              </a:spcAft>
              <a:buNone/>
              <a:defRPr sz="2400"/>
            </a:lvl2pPr>
            <a:lvl3pPr lvl="2" algn="r" rtl="0">
              <a:spcBef>
                <a:spcPts val="0"/>
              </a:spcBef>
              <a:spcAft>
                <a:spcPts val="0"/>
              </a:spcAft>
              <a:buNone/>
              <a:defRPr sz="2400"/>
            </a:lvl3pPr>
            <a:lvl4pPr lvl="3" algn="r" rtl="0">
              <a:spcBef>
                <a:spcPts val="0"/>
              </a:spcBef>
              <a:spcAft>
                <a:spcPts val="0"/>
              </a:spcAft>
              <a:buNone/>
              <a:defRPr sz="2400"/>
            </a:lvl4pPr>
            <a:lvl5pPr lvl="4" algn="r" rtl="0">
              <a:spcBef>
                <a:spcPts val="0"/>
              </a:spcBef>
              <a:spcAft>
                <a:spcPts val="0"/>
              </a:spcAft>
              <a:buNone/>
              <a:defRPr sz="2400"/>
            </a:lvl5pPr>
            <a:lvl6pPr lvl="5" algn="r" rtl="0">
              <a:spcBef>
                <a:spcPts val="0"/>
              </a:spcBef>
              <a:spcAft>
                <a:spcPts val="0"/>
              </a:spcAft>
              <a:buNone/>
              <a:defRPr sz="2400"/>
            </a:lvl6pPr>
            <a:lvl7pPr lvl="6" algn="r" rtl="0">
              <a:spcBef>
                <a:spcPts val="0"/>
              </a:spcBef>
              <a:spcAft>
                <a:spcPts val="0"/>
              </a:spcAft>
              <a:buNone/>
              <a:defRPr sz="2400"/>
            </a:lvl7pPr>
            <a:lvl8pPr lvl="7" algn="r" rtl="0">
              <a:spcBef>
                <a:spcPts val="0"/>
              </a:spcBef>
              <a:spcAft>
                <a:spcPts val="0"/>
              </a:spcAft>
              <a:buNone/>
              <a:defRPr sz="2400"/>
            </a:lvl8pPr>
            <a:lvl9pPr lvl="8" algn="r" rtl="0">
              <a:spcBef>
                <a:spcPts val="0"/>
              </a:spcBef>
              <a:spcAft>
                <a:spcPts val="0"/>
              </a:spcAft>
              <a:buNone/>
              <a:defRPr sz="2400"/>
            </a:lvl9pPr>
          </a:lstStyle>
          <a:p>
            <a:endParaRPr/>
          </a:p>
        </p:txBody>
      </p:sp>
      <p:grpSp>
        <p:nvGrpSpPr>
          <p:cNvPr id="1737" name="Google Shape;1737;p14"/>
          <p:cNvGrpSpPr/>
          <p:nvPr/>
        </p:nvGrpSpPr>
        <p:grpSpPr>
          <a:xfrm>
            <a:off x="244501" y="197499"/>
            <a:ext cx="8654998" cy="4748503"/>
            <a:chOff x="244501" y="265076"/>
            <a:chExt cx="8654998" cy="4748503"/>
          </a:xfrm>
        </p:grpSpPr>
        <p:grpSp>
          <p:nvGrpSpPr>
            <p:cNvPr id="1738" name="Google Shape;1738;p14"/>
            <p:cNvGrpSpPr/>
            <p:nvPr/>
          </p:nvGrpSpPr>
          <p:grpSpPr>
            <a:xfrm rot="10800000">
              <a:off x="3277199" y="4631877"/>
              <a:ext cx="424423" cy="381701"/>
              <a:chOff x="882850" y="2647922"/>
              <a:chExt cx="1064250" cy="957125"/>
            </a:xfrm>
          </p:grpSpPr>
          <p:grpSp>
            <p:nvGrpSpPr>
              <p:cNvPr id="1739" name="Google Shape;1739;p14"/>
              <p:cNvGrpSpPr/>
              <p:nvPr/>
            </p:nvGrpSpPr>
            <p:grpSpPr>
              <a:xfrm>
                <a:off x="882850" y="2647922"/>
                <a:ext cx="1064250" cy="957125"/>
                <a:chOff x="6069100" y="3009725"/>
                <a:chExt cx="1064250" cy="957125"/>
              </a:xfrm>
            </p:grpSpPr>
            <p:sp>
              <p:nvSpPr>
                <p:cNvPr id="1740" name="Google Shape;1740;p14"/>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14"/>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2" name="Google Shape;1742;p14"/>
              <p:cNvGrpSpPr/>
              <p:nvPr/>
            </p:nvGrpSpPr>
            <p:grpSpPr>
              <a:xfrm rot="10800000">
                <a:off x="1008698" y="2761102"/>
                <a:ext cx="812555" cy="730765"/>
                <a:chOff x="6069100" y="3009725"/>
                <a:chExt cx="1064250" cy="957125"/>
              </a:xfrm>
            </p:grpSpPr>
            <p:sp>
              <p:nvSpPr>
                <p:cNvPr id="1743" name="Google Shape;1743;p14"/>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14"/>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45" name="Google Shape;1745;p14"/>
            <p:cNvGrpSpPr/>
            <p:nvPr/>
          </p:nvGrpSpPr>
          <p:grpSpPr>
            <a:xfrm>
              <a:off x="244502" y="3742279"/>
              <a:ext cx="424347" cy="431480"/>
              <a:chOff x="4023775" y="1855149"/>
              <a:chExt cx="1174825" cy="1194575"/>
            </a:xfrm>
          </p:grpSpPr>
          <p:grpSp>
            <p:nvGrpSpPr>
              <p:cNvPr id="1746" name="Google Shape;1746;p14"/>
              <p:cNvGrpSpPr/>
              <p:nvPr/>
            </p:nvGrpSpPr>
            <p:grpSpPr>
              <a:xfrm>
                <a:off x="4023775" y="1855149"/>
                <a:ext cx="1174825" cy="1194575"/>
                <a:chOff x="4023775" y="1778925"/>
                <a:chExt cx="1174825" cy="1194575"/>
              </a:xfrm>
            </p:grpSpPr>
            <p:sp>
              <p:nvSpPr>
                <p:cNvPr id="1747" name="Google Shape;1747;p14"/>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14"/>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14"/>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14"/>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14"/>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14"/>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3" name="Google Shape;1753;p14"/>
              <p:cNvGrpSpPr/>
              <p:nvPr/>
            </p:nvGrpSpPr>
            <p:grpSpPr>
              <a:xfrm rot="10800000">
                <a:off x="4212099" y="2046639"/>
                <a:ext cx="798176" cy="811594"/>
                <a:chOff x="4023775" y="1778925"/>
                <a:chExt cx="1174825" cy="1194575"/>
              </a:xfrm>
            </p:grpSpPr>
            <p:sp>
              <p:nvSpPr>
                <p:cNvPr id="1754" name="Google Shape;1754;p14"/>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14"/>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14"/>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14"/>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14"/>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14"/>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60" name="Google Shape;1760;p14"/>
            <p:cNvGrpSpPr/>
            <p:nvPr/>
          </p:nvGrpSpPr>
          <p:grpSpPr>
            <a:xfrm rot="10800000">
              <a:off x="244501" y="1007118"/>
              <a:ext cx="424338" cy="323264"/>
              <a:chOff x="2213900" y="503525"/>
              <a:chExt cx="1369275" cy="1043125"/>
            </a:xfrm>
          </p:grpSpPr>
          <p:sp>
            <p:nvSpPr>
              <p:cNvPr id="1761" name="Google Shape;1761;p14"/>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14"/>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3" name="Google Shape;1763;p14"/>
            <p:cNvGrpSpPr/>
            <p:nvPr/>
          </p:nvGrpSpPr>
          <p:grpSpPr>
            <a:xfrm rot="10800000">
              <a:off x="3500573" y="520890"/>
              <a:ext cx="424338" cy="323264"/>
              <a:chOff x="2213900" y="503525"/>
              <a:chExt cx="1369275" cy="1043125"/>
            </a:xfrm>
          </p:grpSpPr>
          <p:sp>
            <p:nvSpPr>
              <p:cNvPr id="1764" name="Google Shape;1764;p14"/>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14"/>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6" name="Google Shape;1766;p14"/>
            <p:cNvGrpSpPr/>
            <p:nvPr/>
          </p:nvGrpSpPr>
          <p:grpSpPr>
            <a:xfrm rot="10800000">
              <a:off x="1760863" y="4578826"/>
              <a:ext cx="424322" cy="335712"/>
              <a:chOff x="4414850" y="3021000"/>
              <a:chExt cx="1302400" cy="1030425"/>
            </a:xfrm>
          </p:grpSpPr>
          <p:sp>
            <p:nvSpPr>
              <p:cNvPr id="1767" name="Google Shape;1767;p14"/>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14"/>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9" name="Google Shape;1769;p14"/>
            <p:cNvGrpSpPr/>
            <p:nvPr/>
          </p:nvGrpSpPr>
          <p:grpSpPr>
            <a:xfrm rot="10800000">
              <a:off x="1872495" y="265076"/>
              <a:ext cx="424423" cy="381701"/>
              <a:chOff x="882850" y="2647922"/>
              <a:chExt cx="1064250" cy="957125"/>
            </a:xfrm>
          </p:grpSpPr>
          <p:grpSp>
            <p:nvGrpSpPr>
              <p:cNvPr id="1770" name="Google Shape;1770;p14"/>
              <p:cNvGrpSpPr/>
              <p:nvPr/>
            </p:nvGrpSpPr>
            <p:grpSpPr>
              <a:xfrm>
                <a:off x="882850" y="2647922"/>
                <a:ext cx="1064250" cy="957125"/>
                <a:chOff x="6069100" y="3009725"/>
                <a:chExt cx="1064250" cy="957125"/>
              </a:xfrm>
            </p:grpSpPr>
            <p:sp>
              <p:nvSpPr>
                <p:cNvPr id="1771" name="Google Shape;1771;p14"/>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14"/>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3" name="Google Shape;1773;p14"/>
              <p:cNvGrpSpPr/>
              <p:nvPr/>
            </p:nvGrpSpPr>
            <p:grpSpPr>
              <a:xfrm rot="10800000">
                <a:off x="1008698" y="2761102"/>
                <a:ext cx="812555" cy="730765"/>
                <a:chOff x="6069100" y="3009725"/>
                <a:chExt cx="1064250" cy="957125"/>
              </a:xfrm>
            </p:grpSpPr>
            <p:sp>
              <p:nvSpPr>
                <p:cNvPr id="1774" name="Google Shape;1774;p14"/>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14"/>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76" name="Google Shape;1776;p14"/>
            <p:cNvGrpSpPr/>
            <p:nvPr/>
          </p:nvGrpSpPr>
          <p:grpSpPr>
            <a:xfrm>
              <a:off x="5128567" y="435680"/>
              <a:ext cx="424423" cy="381701"/>
              <a:chOff x="882850" y="2647922"/>
              <a:chExt cx="1064250" cy="957125"/>
            </a:xfrm>
          </p:grpSpPr>
          <p:grpSp>
            <p:nvGrpSpPr>
              <p:cNvPr id="1777" name="Google Shape;1777;p14"/>
              <p:cNvGrpSpPr/>
              <p:nvPr/>
            </p:nvGrpSpPr>
            <p:grpSpPr>
              <a:xfrm>
                <a:off x="882850" y="2647922"/>
                <a:ext cx="1064250" cy="957125"/>
                <a:chOff x="6069100" y="3009725"/>
                <a:chExt cx="1064250" cy="957125"/>
              </a:xfrm>
            </p:grpSpPr>
            <p:sp>
              <p:nvSpPr>
                <p:cNvPr id="1778" name="Google Shape;1778;p14"/>
                <p:cNvSpPr/>
                <p:nvPr/>
              </p:nvSpPr>
              <p:spPr>
                <a:xfrm>
                  <a:off x="6178775" y="3741950"/>
                  <a:ext cx="25" cy="25"/>
                </a:xfrm>
                <a:custGeom>
                  <a:avLst/>
                  <a:gdLst/>
                  <a:ahLst/>
                  <a:cxnLst/>
                  <a:rect l="l" t="t" r="r" b="b"/>
                  <a:pathLst>
                    <a:path w="1" h="1" extrusionOk="0">
                      <a:moveTo>
                        <a:pt x="0" y="0"/>
                      </a:move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14"/>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0" name="Google Shape;1780;p14"/>
              <p:cNvGrpSpPr/>
              <p:nvPr/>
            </p:nvGrpSpPr>
            <p:grpSpPr>
              <a:xfrm rot="10800000">
                <a:off x="1008698" y="2761102"/>
                <a:ext cx="812555" cy="730765"/>
                <a:chOff x="6069100" y="3009725"/>
                <a:chExt cx="1064250" cy="957125"/>
              </a:xfrm>
            </p:grpSpPr>
            <p:sp>
              <p:nvSpPr>
                <p:cNvPr id="1781" name="Google Shape;1781;p14"/>
                <p:cNvSpPr/>
                <p:nvPr/>
              </p:nvSpPr>
              <p:spPr>
                <a:xfrm>
                  <a:off x="6178775" y="3741950"/>
                  <a:ext cx="25" cy="25"/>
                </a:xfrm>
                <a:custGeom>
                  <a:avLst/>
                  <a:gdLst/>
                  <a:ahLst/>
                  <a:cxnLst/>
                  <a:rect l="l" t="t" r="r" b="b"/>
                  <a:pathLst>
                    <a:path w="1" h="1" extrusionOk="0">
                      <a:moveTo>
                        <a:pt x="0" y="0"/>
                      </a:move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14"/>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83" name="Google Shape;1783;p14"/>
            <p:cNvGrpSpPr/>
            <p:nvPr/>
          </p:nvGrpSpPr>
          <p:grpSpPr>
            <a:xfrm rot="10800000" flipH="1">
              <a:off x="6309997" y="4387164"/>
              <a:ext cx="424347" cy="431480"/>
              <a:chOff x="4023775" y="1855149"/>
              <a:chExt cx="1174825" cy="1194575"/>
            </a:xfrm>
          </p:grpSpPr>
          <p:grpSp>
            <p:nvGrpSpPr>
              <p:cNvPr id="1784" name="Google Shape;1784;p14"/>
              <p:cNvGrpSpPr/>
              <p:nvPr/>
            </p:nvGrpSpPr>
            <p:grpSpPr>
              <a:xfrm>
                <a:off x="4023775" y="1855149"/>
                <a:ext cx="1174825" cy="1194575"/>
                <a:chOff x="4023775" y="1778925"/>
                <a:chExt cx="1174825" cy="1194575"/>
              </a:xfrm>
            </p:grpSpPr>
            <p:sp>
              <p:nvSpPr>
                <p:cNvPr id="1785" name="Google Shape;1785;p14"/>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14"/>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14"/>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14"/>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14"/>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14"/>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1" name="Google Shape;1791;p14"/>
              <p:cNvGrpSpPr/>
              <p:nvPr/>
            </p:nvGrpSpPr>
            <p:grpSpPr>
              <a:xfrm rot="10800000">
                <a:off x="4212099" y="2046639"/>
                <a:ext cx="798176" cy="811594"/>
                <a:chOff x="4023775" y="1778925"/>
                <a:chExt cx="1174825" cy="1194575"/>
              </a:xfrm>
            </p:grpSpPr>
            <p:sp>
              <p:nvSpPr>
                <p:cNvPr id="1792" name="Google Shape;1792;p14"/>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14"/>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14"/>
                <p:cNvSpPr/>
                <p:nvPr/>
              </p:nvSpPr>
              <p:spPr>
                <a:xfrm>
                  <a:off x="4151667" y="1982309"/>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14"/>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14"/>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14"/>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98" name="Google Shape;1798;p14"/>
            <p:cNvGrpSpPr/>
            <p:nvPr/>
          </p:nvGrpSpPr>
          <p:grpSpPr>
            <a:xfrm rot="10800000" flipH="1">
              <a:off x="8384643" y="3012456"/>
              <a:ext cx="424347" cy="431480"/>
              <a:chOff x="4023775" y="1855149"/>
              <a:chExt cx="1174825" cy="1194575"/>
            </a:xfrm>
          </p:grpSpPr>
          <p:grpSp>
            <p:nvGrpSpPr>
              <p:cNvPr id="1799" name="Google Shape;1799;p14"/>
              <p:cNvGrpSpPr/>
              <p:nvPr/>
            </p:nvGrpSpPr>
            <p:grpSpPr>
              <a:xfrm>
                <a:off x="4023775" y="1855149"/>
                <a:ext cx="1174825" cy="1194575"/>
                <a:chOff x="4023775" y="1778925"/>
                <a:chExt cx="1174825" cy="1194575"/>
              </a:xfrm>
            </p:grpSpPr>
            <p:sp>
              <p:nvSpPr>
                <p:cNvPr id="1800" name="Google Shape;1800;p14"/>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14"/>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14"/>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14"/>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14"/>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14"/>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6" name="Google Shape;1806;p14"/>
              <p:cNvGrpSpPr/>
              <p:nvPr/>
            </p:nvGrpSpPr>
            <p:grpSpPr>
              <a:xfrm rot="10800000">
                <a:off x="4212099" y="2046639"/>
                <a:ext cx="798176" cy="811594"/>
                <a:chOff x="4023775" y="1778925"/>
                <a:chExt cx="1174825" cy="1194575"/>
              </a:xfrm>
            </p:grpSpPr>
            <p:sp>
              <p:nvSpPr>
                <p:cNvPr id="1807" name="Google Shape;1807;p14"/>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14"/>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14"/>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14"/>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14"/>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14"/>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13" name="Google Shape;1813;p14"/>
            <p:cNvGrpSpPr/>
            <p:nvPr/>
          </p:nvGrpSpPr>
          <p:grpSpPr>
            <a:xfrm rot="10800000" flipH="1">
              <a:off x="7826358" y="4274026"/>
              <a:ext cx="424322" cy="335712"/>
              <a:chOff x="4414850" y="3021000"/>
              <a:chExt cx="1302400" cy="1030425"/>
            </a:xfrm>
          </p:grpSpPr>
          <p:sp>
            <p:nvSpPr>
              <p:cNvPr id="1814" name="Google Shape;1814;p14"/>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14"/>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6" name="Google Shape;1816;p14"/>
            <p:cNvGrpSpPr/>
            <p:nvPr/>
          </p:nvGrpSpPr>
          <p:grpSpPr>
            <a:xfrm rot="10800000" flipH="1">
              <a:off x="8384639" y="646077"/>
              <a:ext cx="424322" cy="335712"/>
              <a:chOff x="4414850" y="3021000"/>
              <a:chExt cx="1302400" cy="1030425"/>
            </a:xfrm>
          </p:grpSpPr>
          <p:sp>
            <p:nvSpPr>
              <p:cNvPr id="1817" name="Google Shape;1817;p14"/>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14"/>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9" name="Google Shape;1819;p14"/>
            <p:cNvGrpSpPr/>
            <p:nvPr/>
          </p:nvGrpSpPr>
          <p:grpSpPr>
            <a:xfrm rot="10800000" flipH="1">
              <a:off x="8475086" y="1811879"/>
              <a:ext cx="424413" cy="370488"/>
              <a:chOff x="2133000" y="1731619"/>
              <a:chExt cx="1164050" cy="1016150"/>
            </a:xfrm>
          </p:grpSpPr>
          <p:grpSp>
            <p:nvGrpSpPr>
              <p:cNvPr id="1820" name="Google Shape;1820;p14"/>
              <p:cNvGrpSpPr/>
              <p:nvPr/>
            </p:nvGrpSpPr>
            <p:grpSpPr>
              <a:xfrm>
                <a:off x="2133000" y="1731619"/>
                <a:ext cx="1164050" cy="1016150"/>
                <a:chOff x="4286075" y="4175525"/>
                <a:chExt cx="1164050" cy="1016150"/>
              </a:xfrm>
            </p:grpSpPr>
            <p:sp>
              <p:nvSpPr>
                <p:cNvPr id="1821" name="Google Shape;1821;p14"/>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14"/>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14"/>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14"/>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14"/>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14"/>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14"/>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8" name="Google Shape;1828;p14"/>
              <p:cNvGrpSpPr/>
              <p:nvPr/>
            </p:nvGrpSpPr>
            <p:grpSpPr>
              <a:xfrm rot="10800000">
                <a:off x="2292009" y="1870425"/>
                <a:ext cx="846032" cy="738538"/>
                <a:chOff x="4286075" y="4175525"/>
                <a:chExt cx="1164050" cy="1016150"/>
              </a:xfrm>
            </p:grpSpPr>
            <p:sp>
              <p:nvSpPr>
                <p:cNvPr id="1829" name="Google Shape;1829;p14"/>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14"/>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14"/>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14"/>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14"/>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14"/>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14"/>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36" name="Google Shape;1836;p14"/>
            <p:cNvGrpSpPr/>
            <p:nvPr/>
          </p:nvGrpSpPr>
          <p:grpSpPr>
            <a:xfrm flipH="1">
              <a:off x="6756646" y="372200"/>
              <a:ext cx="424338" cy="323264"/>
              <a:chOff x="2213900" y="503525"/>
              <a:chExt cx="1369275" cy="1043125"/>
            </a:xfrm>
          </p:grpSpPr>
          <p:sp>
            <p:nvSpPr>
              <p:cNvPr id="1837" name="Google Shape;1837;p14"/>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14"/>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9" name="Google Shape;1839;p14"/>
            <p:cNvGrpSpPr/>
            <p:nvPr/>
          </p:nvGrpSpPr>
          <p:grpSpPr>
            <a:xfrm rot="10800000" flipH="1">
              <a:off x="4793636" y="4582098"/>
              <a:ext cx="424347" cy="431480"/>
              <a:chOff x="4023775" y="1855149"/>
              <a:chExt cx="1174825" cy="1194575"/>
            </a:xfrm>
          </p:grpSpPr>
          <p:grpSp>
            <p:nvGrpSpPr>
              <p:cNvPr id="1840" name="Google Shape;1840;p14"/>
              <p:cNvGrpSpPr/>
              <p:nvPr/>
            </p:nvGrpSpPr>
            <p:grpSpPr>
              <a:xfrm>
                <a:off x="4023775" y="1855149"/>
                <a:ext cx="1174825" cy="1194575"/>
                <a:chOff x="4023775" y="1778925"/>
                <a:chExt cx="1174825" cy="1194575"/>
              </a:xfrm>
            </p:grpSpPr>
            <p:sp>
              <p:nvSpPr>
                <p:cNvPr id="1841" name="Google Shape;1841;p14"/>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14"/>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14"/>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14"/>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14"/>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14"/>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7" name="Google Shape;1847;p14"/>
              <p:cNvGrpSpPr/>
              <p:nvPr/>
            </p:nvGrpSpPr>
            <p:grpSpPr>
              <a:xfrm rot="10800000">
                <a:off x="4212099" y="2046639"/>
                <a:ext cx="798176" cy="811594"/>
                <a:chOff x="4023775" y="1778925"/>
                <a:chExt cx="1174825" cy="1194575"/>
              </a:xfrm>
            </p:grpSpPr>
            <p:sp>
              <p:nvSpPr>
                <p:cNvPr id="1848" name="Google Shape;1848;p14"/>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14"/>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14"/>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14"/>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14"/>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14"/>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wo columns 2">
  <p:cSld name="CUSTOM_23">
    <p:spTree>
      <p:nvGrpSpPr>
        <p:cNvPr id="1" name="Shape 1854"/>
        <p:cNvGrpSpPr/>
        <p:nvPr/>
      </p:nvGrpSpPr>
      <p:grpSpPr>
        <a:xfrm>
          <a:off x="0" y="0"/>
          <a:ext cx="0" cy="0"/>
          <a:chOff x="0" y="0"/>
          <a:chExt cx="0" cy="0"/>
        </a:xfrm>
      </p:grpSpPr>
      <p:sp>
        <p:nvSpPr>
          <p:cNvPr id="1855" name="Google Shape;1855;p15"/>
          <p:cNvSpPr txBox="1">
            <a:spLocks noGrp="1"/>
          </p:cNvSpPr>
          <p:nvPr>
            <p:ph type="body" idx="1"/>
          </p:nvPr>
        </p:nvSpPr>
        <p:spPr>
          <a:xfrm>
            <a:off x="4748375" y="1725175"/>
            <a:ext cx="3675600" cy="2883300"/>
          </a:xfrm>
          <a:prstGeom prst="rect">
            <a:avLst/>
          </a:prstGeom>
        </p:spPr>
        <p:txBody>
          <a:bodyPr spcFirstLastPara="1" wrap="square" lIns="91425" tIns="91425" rIns="91425" bIns="91425" anchor="t" anchorCtr="0">
            <a:noAutofit/>
          </a:bodyPr>
          <a:lstStyle>
            <a:lvl1pPr marL="457200" lvl="0" indent="-330200" rtl="0">
              <a:lnSpc>
                <a:spcPct val="100000"/>
              </a:lnSpc>
              <a:spcBef>
                <a:spcPts val="0"/>
              </a:spcBef>
              <a:spcAft>
                <a:spcPts val="0"/>
              </a:spcAft>
              <a:buClr>
                <a:schemeClr val="accent1"/>
              </a:buClr>
              <a:buSzPts val="1600"/>
              <a:buChar char="●"/>
              <a:defRPr sz="1600"/>
            </a:lvl1pPr>
            <a:lvl2pPr marL="914400" lvl="1" indent="-330200" rtl="0">
              <a:lnSpc>
                <a:spcPct val="100000"/>
              </a:lnSpc>
              <a:spcBef>
                <a:spcPts val="0"/>
              </a:spcBef>
              <a:spcAft>
                <a:spcPts val="0"/>
              </a:spcAft>
              <a:buSzPts val="1600"/>
              <a:buChar char="○"/>
              <a:defRPr sz="1600"/>
            </a:lvl2pPr>
            <a:lvl3pPr marL="1371600" lvl="2" indent="-330200" rtl="0">
              <a:lnSpc>
                <a:spcPct val="100000"/>
              </a:lnSpc>
              <a:spcBef>
                <a:spcPts val="0"/>
              </a:spcBef>
              <a:spcAft>
                <a:spcPts val="0"/>
              </a:spcAft>
              <a:buSzPts val="1600"/>
              <a:buChar char="■"/>
              <a:defRPr sz="1600"/>
            </a:lvl3pPr>
            <a:lvl4pPr marL="1828800" lvl="3" indent="-330200" rtl="0">
              <a:lnSpc>
                <a:spcPct val="100000"/>
              </a:lnSpc>
              <a:spcBef>
                <a:spcPts val="0"/>
              </a:spcBef>
              <a:spcAft>
                <a:spcPts val="0"/>
              </a:spcAft>
              <a:buSzPts val="1600"/>
              <a:buChar char="●"/>
              <a:defRPr sz="1600"/>
            </a:lvl4pPr>
            <a:lvl5pPr marL="2286000" lvl="4" indent="-330200" rtl="0">
              <a:lnSpc>
                <a:spcPct val="100000"/>
              </a:lnSpc>
              <a:spcBef>
                <a:spcPts val="0"/>
              </a:spcBef>
              <a:spcAft>
                <a:spcPts val="0"/>
              </a:spcAft>
              <a:buSzPts val="1600"/>
              <a:buChar char="○"/>
              <a:defRPr sz="1600"/>
            </a:lvl5pPr>
            <a:lvl6pPr marL="2743200" lvl="5" indent="-330200" rtl="0">
              <a:lnSpc>
                <a:spcPct val="100000"/>
              </a:lnSpc>
              <a:spcBef>
                <a:spcPts val="0"/>
              </a:spcBef>
              <a:spcAft>
                <a:spcPts val="0"/>
              </a:spcAft>
              <a:buSzPts val="1600"/>
              <a:buChar char="■"/>
              <a:defRPr sz="1600"/>
            </a:lvl6pPr>
            <a:lvl7pPr marL="3200400" lvl="6" indent="-330200" rtl="0">
              <a:lnSpc>
                <a:spcPct val="100000"/>
              </a:lnSpc>
              <a:spcBef>
                <a:spcPts val="0"/>
              </a:spcBef>
              <a:spcAft>
                <a:spcPts val="0"/>
              </a:spcAft>
              <a:buSzPts val="1600"/>
              <a:buChar char="●"/>
              <a:defRPr sz="1600"/>
            </a:lvl7pPr>
            <a:lvl8pPr marL="3657600" lvl="7" indent="-330200" rtl="0">
              <a:lnSpc>
                <a:spcPct val="100000"/>
              </a:lnSpc>
              <a:spcBef>
                <a:spcPts val="0"/>
              </a:spcBef>
              <a:spcAft>
                <a:spcPts val="0"/>
              </a:spcAft>
              <a:buSzPts val="1600"/>
              <a:buChar char="○"/>
              <a:defRPr sz="1600"/>
            </a:lvl8pPr>
            <a:lvl9pPr marL="4114800" lvl="8" indent="-330200" rtl="0">
              <a:lnSpc>
                <a:spcPct val="100000"/>
              </a:lnSpc>
              <a:spcBef>
                <a:spcPts val="0"/>
              </a:spcBef>
              <a:spcAft>
                <a:spcPts val="0"/>
              </a:spcAft>
              <a:buSzPts val="1600"/>
              <a:buChar char="■"/>
              <a:defRPr sz="1600"/>
            </a:lvl9pPr>
          </a:lstStyle>
          <a:p>
            <a:endParaRPr/>
          </a:p>
        </p:txBody>
      </p:sp>
      <p:sp>
        <p:nvSpPr>
          <p:cNvPr id="1856" name="Google Shape;1856;p15"/>
          <p:cNvSpPr txBox="1">
            <a:spLocks noGrp="1"/>
          </p:cNvSpPr>
          <p:nvPr>
            <p:ph type="body" idx="2"/>
          </p:nvPr>
        </p:nvSpPr>
        <p:spPr>
          <a:xfrm>
            <a:off x="720000" y="977550"/>
            <a:ext cx="3675600" cy="3630900"/>
          </a:xfrm>
          <a:prstGeom prst="rect">
            <a:avLst/>
          </a:prstGeom>
        </p:spPr>
        <p:txBody>
          <a:bodyPr spcFirstLastPara="1" wrap="square" lIns="91425" tIns="91425" rIns="91425" bIns="91425" anchor="t" anchorCtr="0">
            <a:noAutofit/>
          </a:bodyPr>
          <a:lstStyle>
            <a:lvl1pPr marL="457200" lvl="0" indent="-330200" rtl="0">
              <a:lnSpc>
                <a:spcPct val="100000"/>
              </a:lnSpc>
              <a:spcBef>
                <a:spcPts val="0"/>
              </a:spcBef>
              <a:spcAft>
                <a:spcPts val="0"/>
              </a:spcAft>
              <a:buClr>
                <a:schemeClr val="accent1"/>
              </a:buClr>
              <a:buSzPts val="1600"/>
              <a:buChar char="●"/>
              <a:defRPr/>
            </a:lvl1pPr>
            <a:lvl2pPr marL="914400" lvl="1" indent="-330200" rtl="0">
              <a:lnSpc>
                <a:spcPct val="100000"/>
              </a:lnSpc>
              <a:spcBef>
                <a:spcPts val="0"/>
              </a:spcBef>
              <a:spcAft>
                <a:spcPts val="0"/>
              </a:spcAft>
              <a:buSzPts val="1600"/>
              <a:buChar char="○"/>
              <a:defRPr sz="1600"/>
            </a:lvl2pPr>
            <a:lvl3pPr marL="1371600" lvl="2" indent="-330200" rtl="0">
              <a:lnSpc>
                <a:spcPct val="100000"/>
              </a:lnSpc>
              <a:spcBef>
                <a:spcPts val="0"/>
              </a:spcBef>
              <a:spcAft>
                <a:spcPts val="0"/>
              </a:spcAft>
              <a:buSzPts val="1600"/>
              <a:buChar char="■"/>
              <a:defRPr sz="1600"/>
            </a:lvl3pPr>
            <a:lvl4pPr marL="1828800" lvl="3" indent="-330200" rtl="0">
              <a:lnSpc>
                <a:spcPct val="100000"/>
              </a:lnSpc>
              <a:spcBef>
                <a:spcPts val="0"/>
              </a:spcBef>
              <a:spcAft>
                <a:spcPts val="0"/>
              </a:spcAft>
              <a:buSzPts val="1600"/>
              <a:buChar char="●"/>
              <a:defRPr sz="1600"/>
            </a:lvl4pPr>
            <a:lvl5pPr marL="2286000" lvl="4" indent="-330200" rtl="0">
              <a:lnSpc>
                <a:spcPct val="100000"/>
              </a:lnSpc>
              <a:spcBef>
                <a:spcPts val="0"/>
              </a:spcBef>
              <a:spcAft>
                <a:spcPts val="0"/>
              </a:spcAft>
              <a:buSzPts val="1600"/>
              <a:buChar char="○"/>
              <a:defRPr sz="1600"/>
            </a:lvl5pPr>
            <a:lvl6pPr marL="2743200" lvl="5" indent="-330200" rtl="0">
              <a:lnSpc>
                <a:spcPct val="100000"/>
              </a:lnSpc>
              <a:spcBef>
                <a:spcPts val="0"/>
              </a:spcBef>
              <a:spcAft>
                <a:spcPts val="0"/>
              </a:spcAft>
              <a:buSzPts val="1600"/>
              <a:buChar char="■"/>
              <a:defRPr sz="1600"/>
            </a:lvl6pPr>
            <a:lvl7pPr marL="3200400" lvl="6" indent="-330200" rtl="0">
              <a:lnSpc>
                <a:spcPct val="100000"/>
              </a:lnSpc>
              <a:spcBef>
                <a:spcPts val="0"/>
              </a:spcBef>
              <a:spcAft>
                <a:spcPts val="0"/>
              </a:spcAft>
              <a:buSzPts val="1600"/>
              <a:buChar char="●"/>
              <a:defRPr sz="1600"/>
            </a:lvl7pPr>
            <a:lvl8pPr marL="3657600" lvl="7" indent="-330200" rtl="0">
              <a:lnSpc>
                <a:spcPct val="100000"/>
              </a:lnSpc>
              <a:spcBef>
                <a:spcPts val="0"/>
              </a:spcBef>
              <a:spcAft>
                <a:spcPts val="0"/>
              </a:spcAft>
              <a:buSzPts val="1600"/>
              <a:buChar char="○"/>
              <a:defRPr sz="1600"/>
            </a:lvl8pPr>
            <a:lvl9pPr marL="4114800" lvl="8" indent="-330200" rtl="0">
              <a:lnSpc>
                <a:spcPct val="100000"/>
              </a:lnSpc>
              <a:spcBef>
                <a:spcPts val="0"/>
              </a:spcBef>
              <a:spcAft>
                <a:spcPts val="0"/>
              </a:spcAft>
              <a:buSzPts val="1600"/>
              <a:buChar char="■"/>
              <a:defRPr sz="1600"/>
            </a:lvl9pPr>
          </a:lstStyle>
          <a:p>
            <a:endParaRPr/>
          </a:p>
        </p:txBody>
      </p:sp>
      <p:sp>
        <p:nvSpPr>
          <p:cNvPr id="1857" name="Google Shape;1857;p15"/>
          <p:cNvSpPr txBox="1">
            <a:spLocks noGrp="1"/>
          </p:cNvSpPr>
          <p:nvPr>
            <p:ph type="title"/>
          </p:nvPr>
        </p:nvSpPr>
        <p:spPr>
          <a:xfrm>
            <a:off x="720000" y="311400"/>
            <a:ext cx="7704000" cy="592200"/>
          </a:xfrm>
          <a:prstGeom prst="rect">
            <a:avLst/>
          </a:prstGeom>
          <a:noFill/>
        </p:spPr>
        <p:txBody>
          <a:bodyPr spcFirstLastPara="1" wrap="square" lIns="91425" tIns="91425" rIns="91425" bIns="91425" anchor="t" anchorCtr="0">
            <a:noAutofit/>
          </a:bodyPr>
          <a:lstStyle>
            <a:lvl1pPr lvl="0" rtl="0">
              <a:spcBef>
                <a:spcPts val="0"/>
              </a:spcBef>
              <a:spcAft>
                <a:spcPts val="0"/>
              </a:spcAft>
              <a:buSzPts val="3200"/>
              <a:buFont typeface="Fredoka One"/>
              <a:buNone/>
              <a:defRPr/>
            </a:lvl1pPr>
            <a:lvl2pPr lvl="1" algn="ctr" rtl="0">
              <a:spcBef>
                <a:spcPts val="0"/>
              </a:spcBef>
              <a:spcAft>
                <a:spcPts val="0"/>
              </a:spcAft>
              <a:buSzPts val="3600"/>
              <a:buFont typeface="Fredoka One"/>
              <a:buNone/>
              <a:defRPr sz="3600">
                <a:latin typeface="Fredoka One"/>
                <a:ea typeface="Fredoka One"/>
                <a:cs typeface="Fredoka One"/>
                <a:sym typeface="Fredoka One"/>
              </a:defRPr>
            </a:lvl2pPr>
            <a:lvl3pPr lvl="2" algn="ctr" rtl="0">
              <a:spcBef>
                <a:spcPts val="0"/>
              </a:spcBef>
              <a:spcAft>
                <a:spcPts val="0"/>
              </a:spcAft>
              <a:buSzPts val="3600"/>
              <a:buFont typeface="Fredoka One"/>
              <a:buNone/>
              <a:defRPr sz="3600">
                <a:latin typeface="Fredoka One"/>
                <a:ea typeface="Fredoka One"/>
                <a:cs typeface="Fredoka One"/>
                <a:sym typeface="Fredoka One"/>
              </a:defRPr>
            </a:lvl3pPr>
            <a:lvl4pPr lvl="3" algn="ctr" rtl="0">
              <a:spcBef>
                <a:spcPts val="0"/>
              </a:spcBef>
              <a:spcAft>
                <a:spcPts val="0"/>
              </a:spcAft>
              <a:buSzPts val="3600"/>
              <a:buFont typeface="Fredoka One"/>
              <a:buNone/>
              <a:defRPr sz="3600">
                <a:latin typeface="Fredoka One"/>
                <a:ea typeface="Fredoka One"/>
                <a:cs typeface="Fredoka One"/>
                <a:sym typeface="Fredoka One"/>
              </a:defRPr>
            </a:lvl4pPr>
            <a:lvl5pPr lvl="4" algn="ctr" rtl="0">
              <a:spcBef>
                <a:spcPts val="0"/>
              </a:spcBef>
              <a:spcAft>
                <a:spcPts val="0"/>
              </a:spcAft>
              <a:buSzPts val="3600"/>
              <a:buFont typeface="Fredoka One"/>
              <a:buNone/>
              <a:defRPr sz="3600">
                <a:latin typeface="Fredoka One"/>
                <a:ea typeface="Fredoka One"/>
                <a:cs typeface="Fredoka One"/>
                <a:sym typeface="Fredoka One"/>
              </a:defRPr>
            </a:lvl5pPr>
            <a:lvl6pPr lvl="5" algn="ctr" rtl="0">
              <a:spcBef>
                <a:spcPts val="0"/>
              </a:spcBef>
              <a:spcAft>
                <a:spcPts val="0"/>
              </a:spcAft>
              <a:buSzPts val="3600"/>
              <a:buFont typeface="Fredoka One"/>
              <a:buNone/>
              <a:defRPr sz="3600">
                <a:latin typeface="Fredoka One"/>
                <a:ea typeface="Fredoka One"/>
                <a:cs typeface="Fredoka One"/>
                <a:sym typeface="Fredoka One"/>
              </a:defRPr>
            </a:lvl6pPr>
            <a:lvl7pPr lvl="6" algn="ctr" rtl="0">
              <a:spcBef>
                <a:spcPts val="0"/>
              </a:spcBef>
              <a:spcAft>
                <a:spcPts val="0"/>
              </a:spcAft>
              <a:buSzPts val="3600"/>
              <a:buFont typeface="Fredoka One"/>
              <a:buNone/>
              <a:defRPr sz="3600">
                <a:latin typeface="Fredoka One"/>
                <a:ea typeface="Fredoka One"/>
                <a:cs typeface="Fredoka One"/>
                <a:sym typeface="Fredoka One"/>
              </a:defRPr>
            </a:lvl7pPr>
            <a:lvl8pPr lvl="7" algn="ctr" rtl="0">
              <a:spcBef>
                <a:spcPts val="0"/>
              </a:spcBef>
              <a:spcAft>
                <a:spcPts val="0"/>
              </a:spcAft>
              <a:buSzPts val="3600"/>
              <a:buFont typeface="Fredoka One"/>
              <a:buNone/>
              <a:defRPr sz="3600">
                <a:latin typeface="Fredoka One"/>
                <a:ea typeface="Fredoka One"/>
                <a:cs typeface="Fredoka One"/>
                <a:sym typeface="Fredoka One"/>
              </a:defRPr>
            </a:lvl8pPr>
            <a:lvl9pPr lvl="8" algn="ctr" rtl="0">
              <a:spcBef>
                <a:spcPts val="0"/>
              </a:spcBef>
              <a:spcAft>
                <a:spcPts val="0"/>
              </a:spcAft>
              <a:buSzPts val="3600"/>
              <a:buFont typeface="Fredoka One"/>
              <a:buNone/>
              <a:defRPr sz="3600">
                <a:latin typeface="Fredoka One"/>
                <a:ea typeface="Fredoka One"/>
                <a:cs typeface="Fredoka One"/>
                <a:sym typeface="Fredoka One"/>
              </a:defRPr>
            </a:lvl9pPr>
          </a:lstStyle>
          <a:p>
            <a:endParaRPr/>
          </a:p>
        </p:txBody>
      </p:sp>
      <p:grpSp>
        <p:nvGrpSpPr>
          <p:cNvPr id="1858" name="Google Shape;1858;p15"/>
          <p:cNvGrpSpPr/>
          <p:nvPr/>
        </p:nvGrpSpPr>
        <p:grpSpPr>
          <a:xfrm>
            <a:off x="315042" y="284348"/>
            <a:ext cx="8513917" cy="4574804"/>
            <a:chOff x="334406" y="323750"/>
            <a:chExt cx="8513917" cy="4574804"/>
          </a:xfrm>
        </p:grpSpPr>
        <p:grpSp>
          <p:nvGrpSpPr>
            <p:cNvPr id="1859" name="Google Shape;1859;p15"/>
            <p:cNvGrpSpPr/>
            <p:nvPr/>
          </p:nvGrpSpPr>
          <p:grpSpPr>
            <a:xfrm>
              <a:off x="7690429" y="323750"/>
              <a:ext cx="424347" cy="431480"/>
              <a:chOff x="4023775" y="1855149"/>
              <a:chExt cx="1174825" cy="1194575"/>
            </a:xfrm>
          </p:grpSpPr>
          <p:grpSp>
            <p:nvGrpSpPr>
              <p:cNvPr id="1860" name="Google Shape;1860;p15"/>
              <p:cNvGrpSpPr/>
              <p:nvPr/>
            </p:nvGrpSpPr>
            <p:grpSpPr>
              <a:xfrm>
                <a:off x="4023775" y="1855149"/>
                <a:ext cx="1174825" cy="1194575"/>
                <a:chOff x="4023775" y="1778925"/>
                <a:chExt cx="1174825" cy="1194575"/>
              </a:xfrm>
            </p:grpSpPr>
            <p:sp>
              <p:nvSpPr>
                <p:cNvPr id="1861" name="Google Shape;1861;p15"/>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15"/>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15"/>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15"/>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15"/>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15"/>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7" name="Google Shape;1867;p15"/>
              <p:cNvGrpSpPr/>
              <p:nvPr/>
            </p:nvGrpSpPr>
            <p:grpSpPr>
              <a:xfrm rot="10800000">
                <a:off x="4212099" y="2046639"/>
                <a:ext cx="798176" cy="811594"/>
                <a:chOff x="4023775" y="1778925"/>
                <a:chExt cx="1174825" cy="1194575"/>
              </a:xfrm>
            </p:grpSpPr>
            <p:sp>
              <p:nvSpPr>
                <p:cNvPr id="1868" name="Google Shape;1868;p15"/>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15"/>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15"/>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15"/>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15"/>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15"/>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74" name="Google Shape;1874;p15"/>
            <p:cNvGrpSpPr/>
            <p:nvPr/>
          </p:nvGrpSpPr>
          <p:grpSpPr>
            <a:xfrm>
              <a:off x="8424001" y="777022"/>
              <a:ext cx="424322" cy="335712"/>
              <a:chOff x="4414850" y="3021000"/>
              <a:chExt cx="1302400" cy="1030425"/>
            </a:xfrm>
          </p:grpSpPr>
          <p:sp>
            <p:nvSpPr>
              <p:cNvPr id="1875" name="Google Shape;1875;p15"/>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15"/>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7" name="Google Shape;1877;p15"/>
            <p:cNvGrpSpPr/>
            <p:nvPr/>
          </p:nvGrpSpPr>
          <p:grpSpPr>
            <a:xfrm>
              <a:off x="6956780" y="1255664"/>
              <a:ext cx="424423" cy="381701"/>
              <a:chOff x="882850" y="2647922"/>
              <a:chExt cx="1064250" cy="957125"/>
            </a:xfrm>
          </p:grpSpPr>
          <p:grpSp>
            <p:nvGrpSpPr>
              <p:cNvPr id="1878" name="Google Shape;1878;p15"/>
              <p:cNvGrpSpPr/>
              <p:nvPr/>
            </p:nvGrpSpPr>
            <p:grpSpPr>
              <a:xfrm>
                <a:off x="882850" y="2647922"/>
                <a:ext cx="1064250" cy="957125"/>
                <a:chOff x="6069100" y="3009725"/>
                <a:chExt cx="1064250" cy="957125"/>
              </a:xfrm>
            </p:grpSpPr>
            <p:sp>
              <p:nvSpPr>
                <p:cNvPr id="1879" name="Google Shape;1879;p15"/>
                <p:cNvSpPr/>
                <p:nvPr/>
              </p:nvSpPr>
              <p:spPr>
                <a:xfrm>
                  <a:off x="6178775" y="3741950"/>
                  <a:ext cx="25" cy="25"/>
                </a:xfrm>
                <a:custGeom>
                  <a:avLst/>
                  <a:gdLst/>
                  <a:ahLst/>
                  <a:cxnLst/>
                  <a:rect l="l" t="t" r="r" b="b"/>
                  <a:pathLst>
                    <a:path w="1" h="1" extrusionOk="0">
                      <a:moveTo>
                        <a:pt x="0" y="0"/>
                      </a:move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15"/>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1" name="Google Shape;1881;p15"/>
              <p:cNvGrpSpPr/>
              <p:nvPr/>
            </p:nvGrpSpPr>
            <p:grpSpPr>
              <a:xfrm rot="10800000">
                <a:off x="1008698" y="2761102"/>
                <a:ext cx="812555" cy="730765"/>
                <a:chOff x="6069100" y="3009725"/>
                <a:chExt cx="1064250" cy="957125"/>
              </a:xfrm>
            </p:grpSpPr>
            <p:sp>
              <p:nvSpPr>
                <p:cNvPr id="1882" name="Google Shape;1882;p15"/>
                <p:cNvSpPr/>
                <p:nvPr/>
              </p:nvSpPr>
              <p:spPr>
                <a:xfrm>
                  <a:off x="6178775" y="3741950"/>
                  <a:ext cx="25" cy="25"/>
                </a:xfrm>
                <a:custGeom>
                  <a:avLst/>
                  <a:gdLst/>
                  <a:ahLst/>
                  <a:cxnLst/>
                  <a:rect l="l" t="t" r="r" b="b"/>
                  <a:pathLst>
                    <a:path w="1" h="1" extrusionOk="0">
                      <a:moveTo>
                        <a:pt x="0" y="0"/>
                      </a:move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15"/>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84" name="Google Shape;1884;p15"/>
            <p:cNvGrpSpPr/>
            <p:nvPr/>
          </p:nvGrpSpPr>
          <p:grpSpPr>
            <a:xfrm rot="10800000">
              <a:off x="4346842" y="4516853"/>
              <a:ext cx="424423" cy="381701"/>
              <a:chOff x="882850" y="2647922"/>
              <a:chExt cx="1064250" cy="957125"/>
            </a:xfrm>
          </p:grpSpPr>
          <p:grpSp>
            <p:nvGrpSpPr>
              <p:cNvPr id="1885" name="Google Shape;1885;p15"/>
              <p:cNvGrpSpPr/>
              <p:nvPr/>
            </p:nvGrpSpPr>
            <p:grpSpPr>
              <a:xfrm>
                <a:off x="882850" y="2647922"/>
                <a:ext cx="1064250" cy="957125"/>
                <a:chOff x="6069100" y="3009725"/>
                <a:chExt cx="1064250" cy="957125"/>
              </a:xfrm>
            </p:grpSpPr>
            <p:sp>
              <p:nvSpPr>
                <p:cNvPr id="1886" name="Google Shape;1886;p15"/>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15"/>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8" name="Google Shape;1888;p15"/>
              <p:cNvGrpSpPr/>
              <p:nvPr/>
            </p:nvGrpSpPr>
            <p:grpSpPr>
              <a:xfrm rot="10800000">
                <a:off x="1008698" y="2761102"/>
                <a:ext cx="812555" cy="730765"/>
                <a:chOff x="6069100" y="3009725"/>
                <a:chExt cx="1064250" cy="957125"/>
              </a:xfrm>
            </p:grpSpPr>
            <p:sp>
              <p:nvSpPr>
                <p:cNvPr id="1889" name="Google Shape;1889;p15"/>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15"/>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91" name="Google Shape;1891;p15"/>
            <p:cNvGrpSpPr/>
            <p:nvPr/>
          </p:nvGrpSpPr>
          <p:grpSpPr>
            <a:xfrm>
              <a:off x="5489560" y="994321"/>
              <a:ext cx="424423" cy="381701"/>
              <a:chOff x="882850" y="2647922"/>
              <a:chExt cx="1064250" cy="957125"/>
            </a:xfrm>
          </p:grpSpPr>
          <p:grpSp>
            <p:nvGrpSpPr>
              <p:cNvPr id="1892" name="Google Shape;1892;p15"/>
              <p:cNvGrpSpPr/>
              <p:nvPr/>
            </p:nvGrpSpPr>
            <p:grpSpPr>
              <a:xfrm>
                <a:off x="882850" y="2647922"/>
                <a:ext cx="1064250" cy="957125"/>
                <a:chOff x="6069100" y="3009725"/>
                <a:chExt cx="1064250" cy="957125"/>
              </a:xfrm>
            </p:grpSpPr>
            <p:sp>
              <p:nvSpPr>
                <p:cNvPr id="1893" name="Google Shape;1893;p15"/>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15"/>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5" name="Google Shape;1895;p15"/>
              <p:cNvGrpSpPr/>
              <p:nvPr/>
            </p:nvGrpSpPr>
            <p:grpSpPr>
              <a:xfrm rot="10800000">
                <a:off x="1008698" y="2761102"/>
                <a:ext cx="812555" cy="730765"/>
                <a:chOff x="6069100" y="3009725"/>
                <a:chExt cx="1064250" cy="957125"/>
              </a:xfrm>
            </p:grpSpPr>
            <p:sp>
              <p:nvSpPr>
                <p:cNvPr id="1896" name="Google Shape;1896;p15"/>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15"/>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98" name="Google Shape;1898;p15"/>
            <p:cNvGrpSpPr/>
            <p:nvPr/>
          </p:nvGrpSpPr>
          <p:grpSpPr>
            <a:xfrm flipH="1">
              <a:off x="334406" y="4440721"/>
              <a:ext cx="424322" cy="335712"/>
              <a:chOff x="4414850" y="3021000"/>
              <a:chExt cx="1302400" cy="1030425"/>
            </a:xfrm>
          </p:grpSpPr>
          <p:sp>
            <p:nvSpPr>
              <p:cNvPr id="1899" name="Google Shape;1899;p15"/>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15"/>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1" name="Google Shape;1901;p15"/>
            <p:cNvGrpSpPr/>
            <p:nvPr/>
          </p:nvGrpSpPr>
          <p:grpSpPr>
            <a:xfrm flipH="1">
              <a:off x="758733" y="3610556"/>
              <a:ext cx="424413" cy="370488"/>
              <a:chOff x="2133000" y="1731619"/>
              <a:chExt cx="1164050" cy="1016150"/>
            </a:xfrm>
          </p:grpSpPr>
          <p:grpSp>
            <p:nvGrpSpPr>
              <p:cNvPr id="1902" name="Google Shape;1902;p15"/>
              <p:cNvGrpSpPr/>
              <p:nvPr/>
            </p:nvGrpSpPr>
            <p:grpSpPr>
              <a:xfrm>
                <a:off x="2133000" y="1731619"/>
                <a:ext cx="1164050" cy="1016150"/>
                <a:chOff x="4286075" y="4175525"/>
                <a:chExt cx="1164050" cy="1016150"/>
              </a:xfrm>
            </p:grpSpPr>
            <p:sp>
              <p:nvSpPr>
                <p:cNvPr id="1903" name="Google Shape;1903;p15"/>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15"/>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15"/>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15"/>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15"/>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15"/>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15"/>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0" name="Google Shape;1910;p15"/>
              <p:cNvGrpSpPr/>
              <p:nvPr/>
            </p:nvGrpSpPr>
            <p:grpSpPr>
              <a:xfrm rot="10800000">
                <a:off x="2292009" y="1870425"/>
                <a:ext cx="846032" cy="738538"/>
                <a:chOff x="4286075" y="4175525"/>
                <a:chExt cx="1164050" cy="1016150"/>
              </a:xfrm>
            </p:grpSpPr>
            <p:sp>
              <p:nvSpPr>
                <p:cNvPr id="1911" name="Google Shape;1911;p15"/>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15"/>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15"/>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15"/>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15"/>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15"/>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15"/>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18" name="Google Shape;1918;p15"/>
            <p:cNvGrpSpPr/>
            <p:nvPr/>
          </p:nvGrpSpPr>
          <p:grpSpPr>
            <a:xfrm flipH="1">
              <a:off x="3617888" y="3712792"/>
              <a:ext cx="424338" cy="323264"/>
              <a:chOff x="2213900" y="503525"/>
              <a:chExt cx="1369275" cy="1043125"/>
            </a:xfrm>
          </p:grpSpPr>
          <p:sp>
            <p:nvSpPr>
              <p:cNvPr id="1919" name="Google Shape;1919;p15"/>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15"/>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1" name="Google Shape;1921;p15"/>
            <p:cNvGrpSpPr/>
            <p:nvPr/>
          </p:nvGrpSpPr>
          <p:grpSpPr>
            <a:xfrm flipH="1">
              <a:off x="3009330" y="4417732"/>
              <a:ext cx="424423" cy="381701"/>
              <a:chOff x="882850" y="2647922"/>
              <a:chExt cx="1064250" cy="957125"/>
            </a:xfrm>
          </p:grpSpPr>
          <p:grpSp>
            <p:nvGrpSpPr>
              <p:cNvPr id="1922" name="Google Shape;1922;p15"/>
              <p:cNvGrpSpPr/>
              <p:nvPr/>
            </p:nvGrpSpPr>
            <p:grpSpPr>
              <a:xfrm>
                <a:off x="882850" y="2647922"/>
                <a:ext cx="1064250" cy="957125"/>
                <a:chOff x="6069100" y="3009725"/>
                <a:chExt cx="1064250" cy="957125"/>
              </a:xfrm>
            </p:grpSpPr>
            <p:sp>
              <p:nvSpPr>
                <p:cNvPr id="1923" name="Google Shape;1923;p15"/>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15"/>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5" name="Google Shape;1925;p15"/>
              <p:cNvGrpSpPr/>
              <p:nvPr/>
            </p:nvGrpSpPr>
            <p:grpSpPr>
              <a:xfrm rot="10800000">
                <a:off x="1008698" y="2761102"/>
                <a:ext cx="812555" cy="730765"/>
                <a:chOff x="6069100" y="3009725"/>
                <a:chExt cx="1064250" cy="957125"/>
              </a:xfrm>
            </p:grpSpPr>
            <p:sp>
              <p:nvSpPr>
                <p:cNvPr id="1926" name="Google Shape;1926;p15"/>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15"/>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28" name="Google Shape;1928;p15"/>
            <p:cNvGrpSpPr/>
            <p:nvPr/>
          </p:nvGrpSpPr>
          <p:grpSpPr>
            <a:xfrm flipH="1">
              <a:off x="1671817" y="4038458"/>
              <a:ext cx="424423" cy="381701"/>
              <a:chOff x="882850" y="2647922"/>
              <a:chExt cx="1064250" cy="957125"/>
            </a:xfrm>
          </p:grpSpPr>
          <p:grpSp>
            <p:nvGrpSpPr>
              <p:cNvPr id="1929" name="Google Shape;1929;p15"/>
              <p:cNvGrpSpPr/>
              <p:nvPr/>
            </p:nvGrpSpPr>
            <p:grpSpPr>
              <a:xfrm>
                <a:off x="882850" y="2647922"/>
                <a:ext cx="1064250" cy="957125"/>
                <a:chOff x="6069100" y="3009725"/>
                <a:chExt cx="1064250" cy="957125"/>
              </a:xfrm>
            </p:grpSpPr>
            <p:sp>
              <p:nvSpPr>
                <p:cNvPr id="1930" name="Google Shape;1930;p15"/>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15"/>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2" name="Google Shape;1932;p15"/>
              <p:cNvGrpSpPr/>
              <p:nvPr/>
            </p:nvGrpSpPr>
            <p:grpSpPr>
              <a:xfrm rot="10800000">
                <a:off x="1008698" y="2761102"/>
                <a:ext cx="812555" cy="730765"/>
                <a:chOff x="6069100" y="3009725"/>
                <a:chExt cx="1064250" cy="957125"/>
              </a:xfrm>
            </p:grpSpPr>
            <p:sp>
              <p:nvSpPr>
                <p:cNvPr id="1933" name="Google Shape;1933;p15"/>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15"/>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35" name="Google Shape;1935;p15"/>
            <p:cNvGrpSpPr/>
            <p:nvPr/>
          </p:nvGrpSpPr>
          <p:grpSpPr>
            <a:xfrm flipH="1">
              <a:off x="6223208" y="323756"/>
              <a:ext cx="424347" cy="431480"/>
              <a:chOff x="4023775" y="1855149"/>
              <a:chExt cx="1174825" cy="1194575"/>
            </a:xfrm>
          </p:grpSpPr>
          <p:grpSp>
            <p:nvGrpSpPr>
              <p:cNvPr id="1936" name="Google Shape;1936;p15"/>
              <p:cNvGrpSpPr/>
              <p:nvPr/>
            </p:nvGrpSpPr>
            <p:grpSpPr>
              <a:xfrm>
                <a:off x="4023775" y="1855149"/>
                <a:ext cx="1174825" cy="1194575"/>
                <a:chOff x="4023775" y="1778925"/>
                <a:chExt cx="1174825" cy="1194575"/>
              </a:xfrm>
            </p:grpSpPr>
            <p:sp>
              <p:nvSpPr>
                <p:cNvPr id="1937" name="Google Shape;1937;p15"/>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15"/>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15"/>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15"/>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15"/>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15"/>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3" name="Google Shape;1943;p15"/>
              <p:cNvGrpSpPr/>
              <p:nvPr/>
            </p:nvGrpSpPr>
            <p:grpSpPr>
              <a:xfrm rot="10800000">
                <a:off x="4212099" y="2046639"/>
                <a:ext cx="798176" cy="811594"/>
                <a:chOff x="4023775" y="1778925"/>
                <a:chExt cx="1174825" cy="1194575"/>
              </a:xfrm>
            </p:grpSpPr>
            <p:sp>
              <p:nvSpPr>
                <p:cNvPr id="1944" name="Google Shape;1944;p15"/>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15"/>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15"/>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15"/>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15"/>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15"/>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wo columns 3">
  <p:cSld name="CUSTOM_23_1_3_1">
    <p:spTree>
      <p:nvGrpSpPr>
        <p:cNvPr id="1" name="Shape 1950"/>
        <p:cNvGrpSpPr/>
        <p:nvPr/>
      </p:nvGrpSpPr>
      <p:grpSpPr>
        <a:xfrm>
          <a:off x="0" y="0"/>
          <a:ext cx="0" cy="0"/>
          <a:chOff x="0" y="0"/>
          <a:chExt cx="0" cy="0"/>
        </a:xfrm>
      </p:grpSpPr>
      <p:sp>
        <p:nvSpPr>
          <p:cNvPr id="1951" name="Google Shape;1951;p16"/>
          <p:cNvSpPr txBox="1">
            <a:spLocks noGrp="1"/>
          </p:cNvSpPr>
          <p:nvPr>
            <p:ph type="subTitle" idx="1"/>
          </p:nvPr>
        </p:nvSpPr>
        <p:spPr>
          <a:xfrm>
            <a:off x="1199963" y="3344050"/>
            <a:ext cx="2892300" cy="371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400">
                <a:solidFill>
                  <a:schemeClr val="accent1"/>
                </a:solidFill>
                <a:latin typeface="Lexend Deca"/>
                <a:ea typeface="Lexend Deca"/>
                <a:cs typeface="Lexend Deca"/>
                <a:sym typeface="Lexend Deca"/>
              </a:defRPr>
            </a:lvl1pPr>
            <a:lvl2pPr lvl="1" rtl="0">
              <a:lnSpc>
                <a:spcPct val="100000"/>
              </a:lnSpc>
              <a:spcBef>
                <a:spcPts val="0"/>
              </a:spcBef>
              <a:spcAft>
                <a:spcPts val="0"/>
              </a:spcAft>
              <a:buNone/>
              <a:defRPr sz="2400">
                <a:solidFill>
                  <a:schemeClr val="accent1"/>
                </a:solidFill>
                <a:latin typeface="Lexend Deca"/>
                <a:ea typeface="Lexend Deca"/>
                <a:cs typeface="Lexend Deca"/>
                <a:sym typeface="Lexend Deca"/>
              </a:defRPr>
            </a:lvl2pPr>
            <a:lvl3pPr lvl="2" rtl="0">
              <a:lnSpc>
                <a:spcPct val="100000"/>
              </a:lnSpc>
              <a:spcBef>
                <a:spcPts val="0"/>
              </a:spcBef>
              <a:spcAft>
                <a:spcPts val="0"/>
              </a:spcAft>
              <a:buNone/>
              <a:defRPr sz="2400">
                <a:solidFill>
                  <a:schemeClr val="accent1"/>
                </a:solidFill>
                <a:latin typeface="Lexend Deca"/>
                <a:ea typeface="Lexend Deca"/>
                <a:cs typeface="Lexend Deca"/>
                <a:sym typeface="Lexend Deca"/>
              </a:defRPr>
            </a:lvl3pPr>
            <a:lvl4pPr lvl="3" rtl="0">
              <a:lnSpc>
                <a:spcPct val="100000"/>
              </a:lnSpc>
              <a:spcBef>
                <a:spcPts val="0"/>
              </a:spcBef>
              <a:spcAft>
                <a:spcPts val="0"/>
              </a:spcAft>
              <a:buNone/>
              <a:defRPr sz="2400">
                <a:solidFill>
                  <a:schemeClr val="accent1"/>
                </a:solidFill>
                <a:latin typeface="Lexend Deca"/>
                <a:ea typeface="Lexend Deca"/>
                <a:cs typeface="Lexend Deca"/>
                <a:sym typeface="Lexend Deca"/>
              </a:defRPr>
            </a:lvl4pPr>
            <a:lvl5pPr lvl="4" rtl="0">
              <a:lnSpc>
                <a:spcPct val="100000"/>
              </a:lnSpc>
              <a:spcBef>
                <a:spcPts val="0"/>
              </a:spcBef>
              <a:spcAft>
                <a:spcPts val="0"/>
              </a:spcAft>
              <a:buNone/>
              <a:defRPr sz="2400">
                <a:solidFill>
                  <a:schemeClr val="accent1"/>
                </a:solidFill>
                <a:latin typeface="Lexend Deca"/>
                <a:ea typeface="Lexend Deca"/>
                <a:cs typeface="Lexend Deca"/>
                <a:sym typeface="Lexend Deca"/>
              </a:defRPr>
            </a:lvl5pPr>
            <a:lvl6pPr lvl="5" rtl="0">
              <a:lnSpc>
                <a:spcPct val="100000"/>
              </a:lnSpc>
              <a:spcBef>
                <a:spcPts val="0"/>
              </a:spcBef>
              <a:spcAft>
                <a:spcPts val="0"/>
              </a:spcAft>
              <a:buNone/>
              <a:defRPr sz="2400">
                <a:solidFill>
                  <a:schemeClr val="accent1"/>
                </a:solidFill>
                <a:latin typeface="Lexend Deca"/>
                <a:ea typeface="Lexend Deca"/>
                <a:cs typeface="Lexend Deca"/>
                <a:sym typeface="Lexend Deca"/>
              </a:defRPr>
            </a:lvl6pPr>
            <a:lvl7pPr lvl="6" rtl="0">
              <a:lnSpc>
                <a:spcPct val="100000"/>
              </a:lnSpc>
              <a:spcBef>
                <a:spcPts val="0"/>
              </a:spcBef>
              <a:spcAft>
                <a:spcPts val="0"/>
              </a:spcAft>
              <a:buNone/>
              <a:defRPr sz="2400">
                <a:solidFill>
                  <a:schemeClr val="accent1"/>
                </a:solidFill>
                <a:latin typeface="Lexend Deca"/>
                <a:ea typeface="Lexend Deca"/>
                <a:cs typeface="Lexend Deca"/>
                <a:sym typeface="Lexend Deca"/>
              </a:defRPr>
            </a:lvl7pPr>
            <a:lvl8pPr lvl="7" rtl="0">
              <a:lnSpc>
                <a:spcPct val="100000"/>
              </a:lnSpc>
              <a:spcBef>
                <a:spcPts val="0"/>
              </a:spcBef>
              <a:spcAft>
                <a:spcPts val="0"/>
              </a:spcAft>
              <a:buNone/>
              <a:defRPr sz="2400">
                <a:solidFill>
                  <a:schemeClr val="accent1"/>
                </a:solidFill>
                <a:latin typeface="Lexend Deca"/>
                <a:ea typeface="Lexend Deca"/>
                <a:cs typeface="Lexend Deca"/>
                <a:sym typeface="Lexend Deca"/>
              </a:defRPr>
            </a:lvl8pPr>
            <a:lvl9pPr lvl="8" rtl="0">
              <a:lnSpc>
                <a:spcPct val="100000"/>
              </a:lnSpc>
              <a:spcBef>
                <a:spcPts val="0"/>
              </a:spcBef>
              <a:spcAft>
                <a:spcPts val="0"/>
              </a:spcAft>
              <a:buNone/>
              <a:defRPr sz="2400">
                <a:solidFill>
                  <a:schemeClr val="accent1"/>
                </a:solidFill>
                <a:latin typeface="Lexend Deca"/>
                <a:ea typeface="Lexend Deca"/>
                <a:cs typeface="Lexend Deca"/>
                <a:sym typeface="Lexend Deca"/>
              </a:defRPr>
            </a:lvl9pPr>
          </a:lstStyle>
          <a:p>
            <a:endParaRPr/>
          </a:p>
        </p:txBody>
      </p:sp>
      <p:sp>
        <p:nvSpPr>
          <p:cNvPr id="1952" name="Google Shape;1952;p16"/>
          <p:cNvSpPr txBox="1">
            <a:spLocks noGrp="1"/>
          </p:cNvSpPr>
          <p:nvPr>
            <p:ph type="subTitle" idx="2"/>
          </p:nvPr>
        </p:nvSpPr>
        <p:spPr>
          <a:xfrm>
            <a:off x="1199963" y="3732400"/>
            <a:ext cx="2892300" cy="612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600"/>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a:endParaRPr/>
          </a:p>
        </p:txBody>
      </p:sp>
      <p:sp>
        <p:nvSpPr>
          <p:cNvPr id="1953" name="Google Shape;1953;p16"/>
          <p:cNvSpPr txBox="1">
            <a:spLocks noGrp="1"/>
          </p:cNvSpPr>
          <p:nvPr>
            <p:ph type="subTitle" idx="3"/>
          </p:nvPr>
        </p:nvSpPr>
        <p:spPr>
          <a:xfrm>
            <a:off x="5051737" y="1317985"/>
            <a:ext cx="2892300" cy="371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400">
                <a:solidFill>
                  <a:schemeClr val="accent1"/>
                </a:solidFill>
                <a:latin typeface="Lexend Deca"/>
                <a:ea typeface="Lexend Deca"/>
                <a:cs typeface="Lexend Deca"/>
                <a:sym typeface="Lexend Deca"/>
              </a:defRPr>
            </a:lvl1pPr>
            <a:lvl2pPr lvl="1" rtl="0">
              <a:lnSpc>
                <a:spcPct val="100000"/>
              </a:lnSpc>
              <a:spcBef>
                <a:spcPts val="0"/>
              </a:spcBef>
              <a:spcAft>
                <a:spcPts val="0"/>
              </a:spcAft>
              <a:buNone/>
              <a:defRPr sz="2400">
                <a:solidFill>
                  <a:schemeClr val="accent1"/>
                </a:solidFill>
                <a:latin typeface="Lexend Deca"/>
                <a:ea typeface="Lexend Deca"/>
                <a:cs typeface="Lexend Deca"/>
                <a:sym typeface="Lexend Deca"/>
              </a:defRPr>
            </a:lvl2pPr>
            <a:lvl3pPr lvl="2" rtl="0">
              <a:lnSpc>
                <a:spcPct val="100000"/>
              </a:lnSpc>
              <a:spcBef>
                <a:spcPts val="0"/>
              </a:spcBef>
              <a:spcAft>
                <a:spcPts val="0"/>
              </a:spcAft>
              <a:buNone/>
              <a:defRPr sz="2400">
                <a:solidFill>
                  <a:schemeClr val="accent1"/>
                </a:solidFill>
                <a:latin typeface="Lexend Deca"/>
                <a:ea typeface="Lexend Deca"/>
                <a:cs typeface="Lexend Deca"/>
                <a:sym typeface="Lexend Deca"/>
              </a:defRPr>
            </a:lvl3pPr>
            <a:lvl4pPr lvl="3" rtl="0">
              <a:lnSpc>
                <a:spcPct val="100000"/>
              </a:lnSpc>
              <a:spcBef>
                <a:spcPts val="0"/>
              </a:spcBef>
              <a:spcAft>
                <a:spcPts val="0"/>
              </a:spcAft>
              <a:buNone/>
              <a:defRPr sz="2400">
                <a:solidFill>
                  <a:schemeClr val="accent1"/>
                </a:solidFill>
                <a:latin typeface="Lexend Deca"/>
                <a:ea typeface="Lexend Deca"/>
                <a:cs typeface="Lexend Deca"/>
                <a:sym typeface="Lexend Deca"/>
              </a:defRPr>
            </a:lvl4pPr>
            <a:lvl5pPr lvl="4" rtl="0">
              <a:lnSpc>
                <a:spcPct val="100000"/>
              </a:lnSpc>
              <a:spcBef>
                <a:spcPts val="0"/>
              </a:spcBef>
              <a:spcAft>
                <a:spcPts val="0"/>
              </a:spcAft>
              <a:buNone/>
              <a:defRPr sz="2400">
                <a:solidFill>
                  <a:schemeClr val="accent1"/>
                </a:solidFill>
                <a:latin typeface="Lexend Deca"/>
                <a:ea typeface="Lexend Deca"/>
                <a:cs typeface="Lexend Deca"/>
                <a:sym typeface="Lexend Deca"/>
              </a:defRPr>
            </a:lvl5pPr>
            <a:lvl6pPr lvl="5" rtl="0">
              <a:lnSpc>
                <a:spcPct val="100000"/>
              </a:lnSpc>
              <a:spcBef>
                <a:spcPts val="0"/>
              </a:spcBef>
              <a:spcAft>
                <a:spcPts val="0"/>
              </a:spcAft>
              <a:buNone/>
              <a:defRPr sz="2400">
                <a:solidFill>
                  <a:schemeClr val="accent1"/>
                </a:solidFill>
                <a:latin typeface="Lexend Deca"/>
                <a:ea typeface="Lexend Deca"/>
                <a:cs typeface="Lexend Deca"/>
                <a:sym typeface="Lexend Deca"/>
              </a:defRPr>
            </a:lvl6pPr>
            <a:lvl7pPr lvl="6" rtl="0">
              <a:lnSpc>
                <a:spcPct val="100000"/>
              </a:lnSpc>
              <a:spcBef>
                <a:spcPts val="0"/>
              </a:spcBef>
              <a:spcAft>
                <a:spcPts val="0"/>
              </a:spcAft>
              <a:buNone/>
              <a:defRPr sz="2400">
                <a:solidFill>
                  <a:schemeClr val="accent1"/>
                </a:solidFill>
                <a:latin typeface="Lexend Deca"/>
                <a:ea typeface="Lexend Deca"/>
                <a:cs typeface="Lexend Deca"/>
                <a:sym typeface="Lexend Deca"/>
              </a:defRPr>
            </a:lvl7pPr>
            <a:lvl8pPr lvl="7" rtl="0">
              <a:lnSpc>
                <a:spcPct val="100000"/>
              </a:lnSpc>
              <a:spcBef>
                <a:spcPts val="0"/>
              </a:spcBef>
              <a:spcAft>
                <a:spcPts val="0"/>
              </a:spcAft>
              <a:buNone/>
              <a:defRPr sz="2400">
                <a:solidFill>
                  <a:schemeClr val="accent1"/>
                </a:solidFill>
                <a:latin typeface="Lexend Deca"/>
                <a:ea typeface="Lexend Deca"/>
                <a:cs typeface="Lexend Deca"/>
                <a:sym typeface="Lexend Deca"/>
              </a:defRPr>
            </a:lvl8pPr>
            <a:lvl9pPr lvl="8" rtl="0">
              <a:lnSpc>
                <a:spcPct val="100000"/>
              </a:lnSpc>
              <a:spcBef>
                <a:spcPts val="0"/>
              </a:spcBef>
              <a:spcAft>
                <a:spcPts val="0"/>
              </a:spcAft>
              <a:buNone/>
              <a:defRPr sz="2400">
                <a:solidFill>
                  <a:schemeClr val="accent1"/>
                </a:solidFill>
                <a:latin typeface="Lexend Deca"/>
                <a:ea typeface="Lexend Deca"/>
                <a:cs typeface="Lexend Deca"/>
                <a:sym typeface="Lexend Deca"/>
              </a:defRPr>
            </a:lvl9pPr>
          </a:lstStyle>
          <a:p>
            <a:endParaRPr/>
          </a:p>
        </p:txBody>
      </p:sp>
      <p:sp>
        <p:nvSpPr>
          <p:cNvPr id="1954" name="Google Shape;1954;p16"/>
          <p:cNvSpPr txBox="1">
            <a:spLocks noGrp="1"/>
          </p:cNvSpPr>
          <p:nvPr>
            <p:ph type="subTitle" idx="4"/>
          </p:nvPr>
        </p:nvSpPr>
        <p:spPr>
          <a:xfrm>
            <a:off x="5051737" y="1706335"/>
            <a:ext cx="2892300" cy="612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600"/>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a:endParaRPr/>
          </a:p>
        </p:txBody>
      </p:sp>
      <p:sp>
        <p:nvSpPr>
          <p:cNvPr id="1955" name="Google Shape;1955;p16"/>
          <p:cNvSpPr txBox="1">
            <a:spLocks noGrp="1"/>
          </p:cNvSpPr>
          <p:nvPr>
            <p:ph type="title"/>
          </p:nvPr>
        </p:nvSpPr>
        <p:spPr>
          <a:xfrm>
            <a:off x="720000" y="311400"/>
            <a:ext cx="7704000" cy="592200"/>
          </a:xfrm>
          <a:prstGeom prst="rect">
            <a:avLst/>
          </a:prstGeom>
          <a:noFill/>
        </p:spPr>
        <p:txBody>
          <a:bodyPr spcFirstLastPara="1" wrap="square" lIns="91425" tIns="91425" rIns="91425" bIns="91425" anchor="t" anchorCtr="0">
            <a:noAutofit/>
          </a:bodyPr>
          <a:lstStyle>
            <a:lvl1pPr lvl="0" rtl="0">
              <a:spcBef>
                <a:spcPts val="0"/>
              </a:spcBef>
              <a:spcAft>
                <a:spcPts val="0"/>
              </a:spcAft>
              <a:buClr>
                <a:schemeClr val="dk2"/>
              </a:buClr>
              <a:buSzPts val="3200"/>
              <a:buFont typeface="Fredoka One"/>
              <a:buNone/>
              <a:defRPr/>
            </a:lvl1pPr>
            <a:lvl2pPr lvl="1"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2pPr>
            <a:lvl3pPr lvl="2"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3pPr>
            <a:lvl4pPr lvl="3"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4pPr>
            <a:lvl5pPr lvl="4"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5pPr>
            <a:lvl6pPr lvl="5"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6pPr>
            <a:lvl7pPr lvl="6"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7pPr>
            <a:lvl8pPr lvl="7"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8pPr>
            <a:lvl9pPr lvl="8"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9pPr>
          </a:lstStyle>
          <a:p>
            <a:endParaRPr/>
          </a:p>
        </p:txBody>
      </p:sp>
      <p:grpSp>
        <p:nvGrpSpPr>
          <p:cNvPr id="1956" name="Google Shape;1956;p16"/>
          <p:cNvGrpSpPr/>
          <p:nvPr/>
        </p:nvGrpSpPr>
        <p:grpSpPr>
          <a:xfrm>
            <a:off x="221551" y="179343"/>
            <a:ext cx="8700898" cy="4812488"/>
            <a:chOff x="215113" y="179343"/>
            <a:chExt cx="8700898" cy="4812488"/>
          </a:xfrm>
        </p:grpSpPr>
        <p:grpSp>
          <p:nvGrpSpPr>
            <p:cNvPr id="1957" name="Google Shape;1957;p16"/>
            <p:cNvGrpSpPr/>
            <p:nvPr/>
          </p:nvGrpSpPr>
          <p:grpSpPr>
            <a:xfrm rot="10800000">
              <a:off x="215113" y="3350728"/>
              <a:ext cx="424423" cy="381701"/>
              <a:chOff x="882850" y="2647922"/>
              <a:chExt cx="1064250" cy="957125"/>
            </a:xfrm>
          </p:grpSpPr>
          <p:grpSp>
            <p:nvGrpSpPr>
              <p:cNvPr id="1958" name="Google Shape;1958;p16"/>
              <p:cNvGrpSpPr/>
              <p:nvPr/>
            </p:nvGrpSpPr>
            <p:grpSpPr>
              <a:xfrm>
                <a:off x="882850" y="2647922"/>
                <a:ext cx="1064250" cy="957125"/>
                <a:chOff x="6069100" y="3009725"/>
                <a:chExt cx="1064250" cy="957125"/>
              </a:xfrm>
            </p:grpSpPr>
            <p:sp>
              <p:nvSpPr>
                <p:cNvPr id="1959" name="Google Shape;1959;p16"/>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16"/>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1" name="Google Shape;1961;p16"/>
              <p:cNvGrpSpPr/>
              <p:nvPr/>
            </p:nvGrpSpPr>
            <p:grpSpPr>
              <a:xfrm rot="10800000">
                <a:off x="1008698" y="2761102"/>
                <a:ext cx="812555" cy="730765"/>
                <a:chOff x="6069100" y="3009725"/>
                <a:chExt cx="1064250" cy="957125"/>
              </a:xfrm>
            </p:grpSpPr>
            <p:sp>
              <p:nvSpPr>
                <p:cNvPr id="1962" name="Google Shape;1962;p16"/>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16"/>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64" name="Google Shape;1964;p16"/>
            <p:cNvGrpSpPr/>
            <p:nvPr/>
          </p:nvGrpSpPr>
          <p:grpSpPr>
            <a:xfrm rot="10800000">
              <a:off x="510192" y="4344992"/>
              <a:ext cx="424347" cy="431480"/>
              <a:chOff x="4023775" y="1855149"/>
              <a:chExt cx="1174825" cy="1194575"/>
            </a:xfrm>
          </p:grpSpPr>
          <p:grpSp>
            <p:nvGrpSpPr>
              <p:cNvPr id="1965" name="Google Shape;1965;p16"/>
              <p:cNvGrpSpPr/>
              <p:nvPr/>
            </p:nvGrpSpPr>
            <p:grpSpPr>
              <a:xfrm>
                <a:off x="4023775" y="1855149"/>
                <a:ext cx="1174825" cy="1194575"/>
                <a:chOff x="4023775" y="1778925"/>
                <a:chExt cx="1174825" cy="1194575"/>
              </a:xfrm>
            </p:grpSpPr>
            <p:sp>
              <p:nvSpPr>
                <p:cNvPr id="1966" name="Google Shape;1966;p16"/>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16"/>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16"/>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16"/>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16"/>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16"/>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2" name="Google Shape;1972;p16"/>
              <p:cNvGrpSpPr/>
              <p:nvPr/>
            </p:nvGrpSpPr>
            <p:grpSpPr>
              <a:xfrm rot="10800000">
                <a:off x="4212099" y="2046639"/>
                <a:ext cx="798176" cy="811594"/>
                <a:chOff x="4023775" y="1778925"/>
                <a:chExt cx="1174825" cy="1194575"/>
              </a:xfrm>
            </p:grpSpPr>
            <p:sp>
              <p:nvSpPr>
                <p:cNvPr id="1973" name="Google Shape;1973;p16"/>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16"/>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16"/>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16"/>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16"/>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16"/>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79" name="Google Shape;1979;p16"/>
            <p:cNvGrpSpPr/>
            <p:nvPr/>
          </p:nvGrpSpPr>
          <p:grpSpPr>
            <a:xfrm rot="10800000">
              <a:off x="426433" y="1323635"/>
              <a:ext cx="424413" cy="370488"/>
              <a:chOff x="2133000" y="1731619"/>
              <a:chExt cx="1164050" cy="1016150"/>
            </a:xfrm>
          </p:grpSpPr>
          <p:grpSp>
            <p:nvGrpSpPr>
              <p:cNvPr id="1980" name="Google Shape;1980;p16"/>
              <p:cNvGrpSpPr/>
              <p:nvPr/>
            </p:nvGrpSpPr>
            <p:grpSpPr>
              <a:xfrm>
                <a:off x="2133000" y="1731619"/>
                <a:ext cx="1164050" cy="1016150"/>
                <a:chOff x="4286075" y="4175525"/>
                <a:chExt cx="1164050" cy="1016150"/>
              </a:xfrm>
            </p:grpSpPr>
            <p:sp>
              <p:nvSpPr>
                <p:cNvPr id="1981" name="Google Shape;1981;p16"/>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16"/>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16"/>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16"/>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16"/>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16"/>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16"/>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8" name="Google Shape;1988;p16"/>
              <p:cNvGrpSpPr/>
              <p:nvPr/>
            </p:nvGrpSpPr>
            <p:grpSpPr>
              <a:xfrm rot="10800000">
                <a:off x="2292009" y="1870425"/>
                <a:ext cx="846032" cy="738538"/>
                <a:chOff x="4286075" y="4175525"/>
                <a:chExt cx="1164050" cy="1016150"/>
              </a:xfrm>
            </p:grpSpPr>
            <p:sp>
              <p:nvSpPr>
                <p:cNvPr id="1989" name="Google Shape;1989;p16"/>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16"/>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16"/>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16"/>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16"/>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16"/>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16"/>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96" name="Google Shape;1996;p16"/>
            <p:cNvGrpSpPr/>
            <p:nvPr/>
          </p:nvGrpSpPr>
          <p:grpSpPr>
            <a:xfrm rot="10800000">
              <a:off x="4638774" y="3847855"/>
              <a:ext cx="424423" cy="381701"/>
              <a:chOff x="882850" y="2647922"/>
              <a:chExt cx="1064250" cy="957125"/>
            </a:xfrm>
          </p:grpSpPr>
          <p:grpSp>
            <p:nvGrpSpPr>
              <p:cNvPr id="1997" name="Google Shape;1997;p16"/>
              <p:cNvGrpSpPr/>
              <p:nvPr/>
            </p:nvGrpSpPr>
            <p:grpSpPr>
              <a:xfrm>
                <a:off x="882850" y="2647922"/>
                <a:ext cx="1064250" cy="957125"/>
                <a:chOff x="6069100" y="3009725"/>
                <a:chExt cx="1064250" cy="957125"/>
              </a:xfrm>
            </p:grpSpPr>
            <p:sp>
              <p:nvSpPr>
                <p:cNvPr id="1998" name="Google Shape;1998;p16"/>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16"/>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0" name="Google Shape;2000;p16"/>
              <p:cNvGrpSpPr/>
              <p:nvPr/>
            </p:nvGrpSpPr>
            <p:grpSpPr>
              <a:xfrm rot="10800000">
                <a:off x="1008698" y="2761102"/>
                <a:ext cx="812555" cy="730765"/>
                <a:chOff x="6069100" y="3009725"/>
                <a:chExt cx="1064250" cy="957125"/>
              </a:xfrm>
            </p:grpSpPr>
            <p:sp>
              <p:nvSpPr>
                <p:cNvPr id="2001" name="Google Shape;2001;p16"/>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16"/>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03" name="Google Shape;2003;p16"/>
            <p:cNvGrpSpPr/>
            <p:nvPr/>
          </p:nvGrpSpPr>
          <p:grpSpPr>
            <a:xfrm rot="10800000">
              <a:off x="543015" y="2306685"/>
              <a:ext cx="424347" cy="431480"/>
              <a:chOff x="4023775" y="1855149"/>
              <a:chExt cx="1174825" cy="1194575"/>
            </a:xfrm>
          </p:grpSpPr>
          <p:grpSp>
            <p:nvGrpSpPr>
              <p:cNvPr id="2004" name="Google Shape;2004;p16"/>
              <p:cNvGrpSpPr/>
              <p:nvPr/>
            </p:nvGrpSpPr>
            <p:grpSpPr>
              <a:xfrm>
                <a:off x="4023775" y="1855149"/>
                <a:ext cx="1174825" cy="1194575"/>
                <a:chOff x="4023775" y="1778925"/>
                <a:chExt cx="1174825" cy="1194575"/>
              </a:xfrm>
            </p:grpSpPr>
            <p:sp>
              <p:nvSpPr>
                <p:cNvPr id="2005" name="Google Shape;2005;p16"/>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16"/>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16"/>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16"/>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16"/>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16"/>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1" name="Google Shape;2011;p16"/>
              <p:cNvGrpSpPr/>
              <p:nvPr/>
            </p:nvGrpSpPr>
            <p:grpSpPr>
              <a:xfrm rot="10800000">
                <a:off x="4212099" y="2046639"/>
                <a:ext cx="798176" cy="811594"/>
                <a:chOff x="4023775" y="1778925"/>
                <a:chExt cx="1174825" cy="1194575"/>
              </a:xfrm>
            </p:grpSpPr>
            <p:sp>
              <p:nvSpPr>
                <p:cNvPr id="2012" name="Google Shape;2012;p16"/>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16"/>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16"/>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16"/>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16"/>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16"/>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18" name="Google Shape;2018;p16"/>
            <p:cNvGrpSpPr/>
            <p:nvPr/>
          </p:nvGrpSpPr>
          <p:grpSpPr>
            <a:xfrm rot="10800000" flipH="1">
              <a:off x="8160457" y="3558501"/>
              <a:ext cx="424347" cy="431480"/>
              <a:chOff x="4023775" y="1855149"/>
              <a:chExt cx="1174825" cy="1194575"/>
            </a:xfrm>
          </p:grpSpPr>
          <p:grpSp>
            <p:nvGrpSpPr>
              <p:cNvPr id="2019" name="Google Shape;2019;p16"/>
              <p:cNvGrpSpPr/>
              <p:nvPr/>
            </p:nvGrpSpPr>
            <p:grpSpPr>
              <a:xfrm>
                <a:off x="4023775" y="1855149"/>
                <a:ext cx="1174825" cy="1194575"/>
                <a:chOff x="4023775" y="1778925"/>
                <a:chExt cx="1174825" cy="1194575"/>
              </a:xfrm>
            </p:grpSpPr>
            <p:sp>
              <p:nvSpPr>
                <p:cNvPr id="2020" name="Google Shape;2020;p16"/>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16"/>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16"/>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16"/>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16"/>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16"/>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6" name="Google Shape;2026;p16"/>
              <p:cNvGrpSpPr/>
              <p:nvPr/>
            </p:nvGrpSpPr>
            <p:grpSpPr>
              <a:xfrm rot="10800000">
                <a:off x="4212099" y="2046639"/>
                <a:ext cx="798176" cy="811594"/>
                <a:chOff x="4023775" y="1778925"/>
                <a:chExt cx="1174825" cy="1194575"/>
              </a:xfrm>
            </p:grpSpPr>
            <p:sp>
              <p:nvSpPr>
                <p:cNvPr id="2027" name="Google Shape;2027;p16"/>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16"/>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16"/>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16"/>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16"/>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16"/>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33" name="Google Shape;2033;p16"/>
            <p:cNvGrpSpPr/>
            <p:nvPr/>
          </p:nvGrpSpPr>
          <p:grpSpPr>
            <a:xfrm rot="10800000" flipH="1">
              <a:off x="6986604" y="4656118"/>
              <a:ext cx="424322" cy="335712"/>
              <a:chOff x="4414850" y="3021000"/>
              <a:chExt cx="1302400" cy="1030425"/>
            </a:xfrm>
          </p:grpSpPr>
          <p:sp>
            <p:nvSpPr>
              <p:cNvPr id="2034" name="Google Shape;2034;p16"/>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16"/>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6" name="Google Shape;2036;p16"/>
            <p:cNvGrpSpPr/>
            <p:nvPr/>
          </p:nvGrpSpPr>
          <p:grpSpPr>
            <a:xfrm rot="-5400000" flipH="1">
              <a:off x="8535994" y="366895"/>
              <a:ext cx="424322" cy="335712"/>
              <a:chOff x="4414850" y="3021000"/>
              <a:chExt cx="1302400" cy="1030425"/>
            </a:xfrm>
          </p:grpSpPr>
          <p:sp>
            <p:nvSpPr>
              <p:cNvPr id="2037" name="Google Shape;2037;p16"/>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16"/>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9" name="Google Shape;2039;p16"/>
            <p:cNvGrpSpPr/>
            <p:nvPr/>
          </p:nvGrpSpPr>
          <p:grpSpPr>
            <a:xfrm rot="10800000" flipH="1">
              <a:off x="7435518" y="739060"/>
              <a:ext cx="424338" cy="323264"/>
              <a:chOff x="2213900" y="503525"/>
              <a:chExt cx="1369275" cy="1043125"/>
            </a:xfrm>
          </p:grpSpPr>
          <p:sp>
            <p:nvSpPr>
              <p:cNvPr id="2040" name="Google Shape;2040;p16"/>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16"/>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2" name="Google Shape;2042;p16"/>
            <p:cNvGrpSpPr/>
            <p:nvPr/>
          </p:nvGrpSpPr>
          <p:grpSpPr>
            <a:xfrm rot="10800000" flipH="1">
              <a:off x="7964635" y="2510664"/>
              <a:ext cx="424423" cy="381701"/>
              <a:chOff x="882850" y="2647922"/>
              <a:chExt cx="1064250" cy="957125"/>
            </a:xfrm>
          </p:grpSpPr>
          <p:grpSp>
            <p:nvGrpSpPr>
              <p:cNvPr id="2043" name="Google Shape;2043;p16"/>
              <p:cNvGrpSpPr/>
              <p:nvPr/>
            </p:nvGrpSpPr>
            <p:grpSpPr>
              <a:xfrm>
                <a:off x="882850" y="2647922"/>
                <a:ext cx="1064250" cy="957125"/>
                <a:chOff x="6069100" y="3009725"/>
                <a:chExt cx="1064250" cy="957125"/>
              </a:xfrm>
            </p:grpSpPr>
            <p:sp>
              <p:nvSpPr>
                <p:cNvPr id="2044" name="Google Shape;2044;p16"/>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16"/>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6" name="Google Shape;2046;p16"/>
              <p:cNvGrpSpPr/>
              <p:nvPr/>
            </p:nvGrpSpPr>
            <p:grpSpPr>
              <a:xfrm rot="10800000">
                <a:off x="1008698" y="2761102"/>
                <a:ext cx="812555" cy="730765"/>
                <a:chOff x="6069100" y="3009725"/>
                <a:chExt cx="1064250" cy="957125"/>
              </a:xfrm>
            </p:grpSpPr>
            <p:sp>
              <p:nvSpPr>
                <p:cNvPr id="2047" name="Google Shape;2047;p16"/>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16"/>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49" name="Google Shape;2049;p16"/>
            <p:cNvGrpSpPr/>
            <p:nvPr/>
          </p:nvGrpSpPr>
          <p:grpSpPr>
            <a:xfrm rot="10800000" flipH="1">
              <a:off x="6290652" y="179343"/>
              <a:ext cx="424423" cy="381701"/>
              <a:chOff x="882850" y="2647922"/>
              <a:chExt cx="1064250" cy="957125"/>
            </a:xfrm>
          </p:grpSpPr>
          <p:grpSp>
            <p:nvGrpSpPr>
              <p:cNvPr id="2050" name="Google Shape;2050;p16"/>
              <p:cNvGrpSpPr/>
              <p:nvPr/>
            </p:nvGrpSpPr>
            <p:grpSpPr>
              <a:xfrm>
                <a:off x="882850" y="2647922"/>
                <a:ext cx="1064250" cy="957125"/>
                <a:chOff x="6069100" y="3009725"/>
                <a:chExt cx="1064250" cy="957125"/>
              </a:xfrm>
            </p:grpSpPr>
            <p:sp>
              <p:nvSpPr>
                <p:cNvPr id="2051" name="Google Shape;2051;p16"/>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16"/>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3" name="Google Shape;2053;p16"/>
              <p:cNvGrpSpPr/>
              <p:nvPr/>
            </p:nvGrpSpPr>
            <p:grpSpPr>
              <a:xfrm rot="10800000">
                <a:off x="1008698" y="2761102"/>
                <a:ext cx="812555" cy="730765"/>
                <a:chOff x="6069100" y="3009725"/>
                <a:chExt cx="1064250" cy="957125"/>
              </a:xfrm>
            </p:grpSpPr>
            <p:sp>
              <p:nvSpPr>
                <p:cNvPr id="2054" name="Google Shape;2054;p16"/>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16"/>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56" name="Google Shape;2056;p16"/>
            <p:cNvGrpSpPr/>
            <p:nvPr/>
          </p:nvGrpSpPr>
          <p:grpSpPr>
            <a:xfrm rot="10800000" flipH="1">
              <a:off x="8479534" y="1413048"/>
              <a:ext cx="424347" cy="431480"/>
              <a:chOff x="4023775" y="1855149"/>
              <a:chExt cx="1174825" cy="1194575"/>
            </a:xfrm>
          </p:grpSpPr>
          <p:grpSp>
            <p:nvGrpSpPr>
              <p:cNvPr id="2057" name="Google Shape;2057;p16"/>
              <p:cNvGrpSpPr/>
              <p:nvPr/>
            </p:nvGrpSpPr>
            <p:grpSpPr>
              <a:xfrm>
                <a:off x="4023775" y="1855149"/>
                <a:ext cx="1174825" cy="1194575"/>
                <a:chOff x="4023775" y="1778925"/>
                <a:chExt cx="1174825" cy="1194575"/>
              </a:xfrm>
            </p:grpSpPr>
            <p:sp>
              <p:nvSpPr>
                <p:cNvPr id="2058" name="Google Shape;2058;p16"/>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16"/>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16"/>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16"/>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16"/>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16"/>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4" name="Google Shape;2064;p16"/>
              <p:cNvGrpSpPr/>
              <p:nvPr/>
            </p:nvGrpSpPr>
            <p:grpSpPr>
              <a:xfrm rot="10800000">
                <a:off x="4212099" y="2046639"/>
                <a:ext cx="798176" cy="811594"/>
                <a:chOff x="4023775" y="1778925"/>
                <a:chExt cx="1174825" cy="1194575"/>
              </a:xfrm>
            </p:grpSpPr>
            <p:sp>
              <p:nvSpPr>
                <p:cNvPr id="2065" name="Google Shape;2065;p16"/>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16"/>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16"/>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16"/>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16"/>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16"/>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71" name="Google Shape;2071;p16"/>
            <p:cNvGrpSpPr/>
            <p:nvPr/>
          </p:nvGrpSpPr>
          <p:grpSpPr>
            <a:xfrm rot="10800000" flipH="1">
              <a:off x="5812727" y="4560340"/>
              <a:ext cx="424347" cy="431480"/>
              <a:chOff x="4023775" y="1855149"/>
              <a:chExt cx="1174825" cy="1194575"/>
            </a:xfrm>
          </p:grpSpPr>
          <p:grpSp>
            <p:nvGrpSpPr>
              <p:cNvPr id="2072" name="Google Shape;2072;p16"/>
              <p:cNvGrpSpPr/>
              <p:nvPr/>
            </p:nvGrpSpPr>
            <p:grpSpPr>
              <a:xfrm>
                <a:off x="4023775" y="1855149"/>
                <a:ext cx="1174825" cy="1194575"/>
                <a:chOff x="4023775" y="1778925"/>
                <a:chExt cx="1174825" cy="1194575"/>
              </a:xfrm>
            </p:grpSpPr>
            <p:sp>
              <p:nvSpPr>
                <p:cNvPr id="2073" name="Google Shape;2073;p16"/>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16"/>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16"/>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16"/>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16"/>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16"/>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9" name="Google Shape;2079;p16"/>
              <p:cNvGrpSpPr/>
              <p:nvPr/>
            </p:nvGrpSpPr>
            <p:grpSpPr>
              <a:xfrm rot="10800000">
                <a:off x="4212099" y="2046639"/>
                <a:ext cx="798176" cy="811594"/>
                <a:chOff x="4023775" y="1778925"/>
                <a:chExt cx="1174825" cy="1194575"/>
              </a:xfrm>
            </p:grpSpPr>
            <p:sp>
              <p:nvSpPr>
                <p:cNvPr id="2080" name="Google Shape;2080;p16"/>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16"/>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16"/>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16"/>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16"/>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16"/>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hree columns">
  <p:cSld name="CUSTOM_2_2_1">
    <p:spTree>
      <p:nvGrpSpPr>
        <p:cNvPr id="1" name="Shape 2086"/>
        <p:cNvGrpSpPr/>
        <p:nvPr/>
      </p:nvGrpSpPr>
      <p:grpSpPr>
        <a:xfrm>
          <a:off x="0" y="0"/>
          <a:ext cx="0" cy="0"/>
          <a:chOff x="0" y="0"/>
          <a:chExt cx="0" cy="0"/>
        </a:xfrm>
      </p:grpSpPr>
      <p:sp>
        <p:nvSpPr>
          <p:cNvPr id="2087" name="Google Shape;2087;p17"/>
          <p:cNvSpPr txBox="1">
            <a:spLocks noGrp="1"/>
          </p:cNvSpPr>
          <p:nvPr>
            <p:ph type="title" hasCustomPrompt="1"/>
          </p:nvPr>
        </p:nvSpPr>
        <p:spPr>
          <a:xfrm>
            <a:off x="1428791" y="1719605"/>
            <a:ext cx="885900" cy="527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400"/>
              <a:buNone/>
              <a:defRPr sz="3000"/>
            </a:lvl1pPr>
            <a:lvl2pPr lvl="1" algn="ctr" rtl="0">
              <a:lnSpc>
                <a:spcPct val="100000"/>
              </a:lnSpc>
              <a:spcBef>
                <a:spcPts val="0"/>
              </a:spcBef>
              <a:spcAft>
                <a:spcPts val="0"/>
              </a:spcAft>
              <a:buClr>
                <a:schemeClr val="dk2"/>
              </a:buClr>
              <a:buSzPts val="3200"/>
              <a:buNone/>
              <a:defRPr sz="3200">
                <a:solidFill>
                  <a:schemeClr val="dk2"/>
                </a:solidFill>
              </a:defRPr>
            </a:lvl2pPr>
            <a:lvl3pPr lvl="2" algn="ctr" rtl="0">
              <a:lnSpc>
                <a:spcPct val="100000"/>
              </a:lnSpc>
              <a:spcBef>
                <a:spcPts val="0"/>
              </a:spcBef>
              <a:spcAft>
                <a:spcPts val="0"/>
              </a:spcAft>
              <a:buClr>
                <a:schemeClr val="dk2"/>
              </a:buClr>
              <a:buSzPts val="3200"/>
              <a:buNone/>
              <a:defRPr sz="3200">
                <a:solidFill>
                  <a:schemeClr val="dk2"/>
                </a:solidFill>
              </a:defRPr>
            </a:lvl3pPr>
            <a:lvl4pPr lvl="3" algn="ctr" rtl="0">
              <a:lnSpc>
                <a:spcPct val="100000"/>
              </a:lnSpc>
              <a:spcBef>
                <a:spcPts val="0"/>
              </a:spcBef>
              <a:spcAft>
                <a:spcPts val="0"/>
              </a:spcAft>
              <a:buClr>
                <a:schemeClr val="dk2"/>
              </a:buClr>
              <a:buSzPts val="3200"/>
              <a:buNone/>
              <a:defRPr sz="3200">
                <a:solidFill>
                  <a:schemeClr val="dk2"/>
                </a:solidFill>
              </a:defRPr>
            </a:lvl4pPr>
            <a:lvl5pPr lvl="4" algn="ctr" rtl="0">
              <a:lnSpc>
                <a:spcPct val="100000"/>
              </a:lnSpc>
              <a:spcBef>
                <a:spcPts val="0"/>
              </a:spcBef>
              <a:spcAft>
                <a:spcPts val="0"/>
              </a:spcAft>
              <a:buClr>
                <a:schemeClr val="dk2"/>
              </a:buClr>
              <a:buSzPts val="3200"/>
              <a:buNone/>
              <a:defRPr sz="3200">
                <a:solidFill>
                  <a:schemeClr val="dk2"/>
                </a:solidFill>
              </a:defRPr>
            </a:lvl5pPr>
            <a:lvl6pPr lvl="5" algn="ctr" rtl="0">
              <a:lnSpc>
                <a:spcPct val="100000"/>
              </a:lnSpc>
              <a:spcBef>
                <a:spcPts val="0"/>
              </a:spcBef>
              <a:spcAft>
                <a:spcPts val="0"/>
              </a:spcAft>
              <a:buClr>
                <a:schemeClr val="dk2"/>
              </a:buClr>
              <a:buSzPts val="3200"/>
              <a:buNone/>
              <a:defRPr sz="3200">
                <a:solidFill>
                  <a:schemeClr val="dk2"/>
                </a:solidFill>
              </a:defRPr>
            </a:lvl6pPr>
            <a:lvl7pPr lvl="6" algn="ctr" rtl="0">
              <a:lnSpc>
                <a:spcPct val="100000"/>
              </a:lnSpc>
              <a:spcBef>
                <a:spcPts val="0"/>
              </a:spcBef>
              <a:spcAft>
                <a:spcPts val="0"/>
              </a:spcAft>
              <a:buClr>
                <a:schemeClr val="dk2"/>
              </a:buClr>
              <a:buSzPts val="3200"/>
              <a:buNone/>
              <a:defRPr sz="3200">
                <a:solidFill>
                  <a:schemeClr val="dk2"/>
                </a:solidFill>
              </a:defRPr>
            </a:lvl7pPr>
            <a:lvl8pPr lvl="7" algn="ctr" rtl="0">
              <a:lnSpc>
                <a:spcPct val="100000"/>
              </a:lnSpc>
              <a:spcBef>
                <a:spcPts val="0"/>
              </a:spcBef>
              <a:spcAft>
                <a:spcPts val="0"/>
              </a:spcAft>
              <a:buClr>
                <a:schemeClr val="dk2"/>
              </a:buClr>
              <a:buSzPts val="3200"/>
              <a:buNone/>
              <a:defRPr sz="3200">
                <a:solidFill>
                  <a:schemeClr val="dk2"/>
                </a:solidFill>
              </a:defRPr>
            </a:lvl8pPr>
            <a:lvl9pPr lvl="8" algn="ctr" rtl="0">
              <a:lnSpc>
                <a:spcPct val="100000"/>
              </a:lnSpc>
              <a:spcBef>
                <a:spcPts val="0"/>
              </a:spcBef>
              <a:spcAft>
                <a:spcPts val="0"/>
              </a:spcAft>
              <a:buClr>
                <a:schemeClr val="dk2"/>
              </a:buClr>
              <a:buSzPts val="3200"/>
              <a:buNone/>
              <a:defRPr sz="3200">
                <a:solidFill>
                  <a:schemeClr val="dk2"/>
                </a:solidFill>
              </a:defRPr>
            </a:lvl9pPr>
          </a:lstStyle>
          <a:p>
            <a:r>
              <a:t>xx%</a:t>
            </a:r>
          </a:p>
        </p:txBody>
      </p:sp>
      <p:sp>
        <p:nvSpPr>
          <p:cNvPr id="2088" name="Google Shape;2088;p17"/>
          <p:cNvSpPr txBox="1">
            <a:spLocks noGrp="1"/>
          </p:cNvSpPr>
          <p:nvPr>
            <p:ph type="subTitle" idx="1"/>
          </p:nvPr>
        </p:nvSpPr>
        <p:spPr>
          <a:xfrm>
            <a:off x="727841" y="2490966"/>
            <a:ext cx="2287800" cy="371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400">
                <a:solidFill>
                  <a:schemeClr val="accent1"/>
                </a:solidFill>
                <a:latin typeface="Lexend Deca"/>
                <a:ea typeface="Lexend Deca"/>
                <a:cs typeface="Lexend Deca"/>
                <a:sym typeface="Lexend Deca"/>
              </a:defRPr>
            </a:lvl1pPr>
            <a:lvl2pPr lvl="1" rtl="0">
              <a:lnSpc>
                <a:spcPct val="100000"/>
              </a:lnSpc>
              <a:spcBef>
                <a:spcPts val="0"/>
              </a:spcBef>
              <a:spcAft>
                <a:spcPts val="0"/>
              </a:spcAft>
              <a:buNone/>
              <a:defRPr sz="2400">
                <a:solidFill>
                  <a:schemeClr val="accent1"/>
                </a:solidFill>
                <a:latin typeface="Lexend Deca"/>
                <a:ea typeface="Lexend Deca"/>
                <a:cs typeface="Lexend Deca"/>
                <a:sym typeface="Lexend Deca"/>
              </a:defRPr>
            </a:lvl2pPr>
            <a:lvl3pPr lvl="2" rtl="0">
              <a:lnSpc>
                <a:spcPct val="100000"/>
              </a:lnSpc>
              <a:spcBef>
                <a:spcPts val="0"/>
              </a:spcBef>
              <a:spcAft>
                <a:spcPts val="0"/>
              </a:spcAft>
              <a:buNone/>
              <a:defRPr sz="2400">
                <a:solidFill>
                  <a:schemeClr val="accent1"/>
                </a:solidFill>
                <a:latin typeface="Lexend Deca"/>
                <a:ea typeface="Lexend Deca"/>
                <a:cs typeface="Lexend Deca"/>
                <a:sym typeface="Lexend Deca"/>
              </a:defRPr>
            </a:lvl3pPr>
            <a:lvl4pPr lvl="3" rtl="0">
              <a:lnSpc>
                <a:spcPct val="100000"/>
              </a:lnSpc>
              <a:spcBef>
                <a:spcPts val="0"/>
              </a:spcBef>
              <a:spcAft>
                <a:spcPts val="0"/>
              </a:spcAft>
              <a:buNone/>
              <a:defRPr sz="2400">
                <a:solidFill>
                  <a:schemeClr val="accent1"/>
                </a:solidFill>
                <a:latin typeface="Lexend Deca"/>
                <a:ea typeface="Lexend Deca"/>
                <a:cs typeface="Lexend Deca"/>
                <a:sym typeface="Lexend Deca"/>
              </a:defRPr>
            </a:lvl4pPr>
            <a:lvl5pPr lvl="4" rtl="0">
              <a:lnSpc>
                <a:spcPct val="100000"/>
              </a:lnSpc>
              <a:spcBef>
                <a:spcPts val="0"/>
              </a:spcBef>
              <a:spcAft>
                <a:spcPts val="0"/>
              </a:spcAft>
              <a:buNone/>
              <a:defRPr sz="2400">
                <a:solidFill>
                  <a:schemeClr val="accent1"/>
                </a:solidFill>
                <a:latin typeface="Lexend Deca"/>
                <a:ea typeface="Lexend Deca"/>
                <a:cs typeface="Lexend Deca"/>
                <a:sym typeface="Lexend Deca"/>
              </a:defRPr>
            </a:lvl5pPr>
            <a:lvl6pPr lvl="5" rtl="0">
              <a:lnSpc>
                <a:spcPct val="100000"/>
              </a:lnSpc>
              <a:spcBef>
                <a:spcPts val="0"/>
              </a:spcBef>
              <a:spcAft>
                <a:spcPts val="0"/>
              </a:spcAft>
              <a:buNone/>
              <a:defRPr sz="2400">
                <a:solidFill>
                  <a:schemeClr val="accent1"/>
                </a:solidFill>
                <a:latin typeface="Lexend Deca"/>
                <a:ea typeface="Lexend Deca"/>
                <a:cs typeface="Lexend Deca"/>
                <a:sym typeface="Lexend Deca"/>
              </a:defRPr>
            </a:lvl6pPr>
            <a:lvl7pPr lvl="6" rtl="0">
              <a:lnSpc>
                <a:spcPct val="100000"/>
              </a:lnSpc>
              <a:spcBef>
                <a:spcPts val="0"/>
              </a:spcBef>
              <a:spcAft>
                <a:spcPts val="0"/>
              </a:spcAft>
              <a:buNone/>
              <a:defRPr sz="2400">
                <a:solidFill>
                  <a:schemeClr val="accent1"/>
                </a:solidFill>
                <a:latin typeface="Lexend Deca"/>
                <a:ea typeface="Lexend Deca"/>
                <a:cs typeface="Lexend Deca"/>
                <a:sym typeface="Lexend Deca"/>
              </a:defRPr>
            </a:lvl7pPr>
            <a:lvl8pPr lvl="7" rtl="0">
              <a:lnSpc>
                <a:spcPct val="100000"/>
              </a:lnSpc>
              <a:spcBef>
                <a:spcPts val="0"/>
              </a:spcBef>
              <a:spcAft>
                <a:spcPts val="0"/>
              </a:spcAft>
              <a:buNone/>
              <a:defRPr sz="2400">
                <a:solidFill>
                  <a:schemeClr val="accent1"/>
                </a:solidFill>
                <a:latin typeface="Lexend Deca"/>
                <a:ea typeface="Lexend Deca"/>
                <a:cs typeface="Lexend Deca"/>
                <a:sym typeface="Lexend Deca"/>
              </a:defRPr>
            </a:lvl8pPr>
            <a:lvl9pPr lvl="8" rtl="0">
              <a:lnSpc>
                <a:spcPct val="100000"/>
              </a:lnSpc>
              <a:spcBef>
                <a:spcPts val="0"/>
              </a:spcBef>
              <a:spcAft>
                <a:spcPts val="0"/>
              </a:spcAft>
              <a:buNone/>
              <a:defRPr sz="2400">
                <a:solidFill>
                  <a:schemeClr val="accent1"/>
                </a:solidFill>
                <a:latin typeface="Lexend Deca"/>
                <a:ea typeface="Lexend Deca"/>
                <a:cs typeface="Lexend Deca"/>
                <a:sym typeface="Lexend Deca"/>
              </a:defRPr>
            </a:lvl9pPr>
          </a:lstStyle>
          <a:p>
            <a:endParaRPr/>
          </a:p>
        </p:txBody>
      </p:sp>
      <p:sp>
        <p:nvSpPr>
          <p:cNvPr id="2089" name="Google Shape;2089;p17"/>
          <p:cNvSpPr txBox="1">
            <a:spLocks noGrp="1"/>
          </p:cNvSpPr>
          <p:nvPr>
            <p:ph type="subTitle" idx="2"/>
          </p:nvPr>
        </p:nvSpPr>
        <p:spPr>
          <a:xfrm>
            <a:off x="727841" y="2862366"/>
            <a:ext cx="2287800" cy="88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600"/>
            </a:lvl1pPr>
            <a:lvl2pPr lvl="1" rtl="0">
              <a:lnSpc>
                <a:spcPct val="100000"/>
              </a:lnSpc>
              <a:spcBef>
                <a:spcPts val="0"/>
              </a:spcBef>
              <a:spcAft>
                <a:spcPts val="0"/>
              </a:spcAft>
              <a:buNone/>
              <a:defRPr sz="1600"/>
            </a:lvl2pPr>
            <a:lvl3pPr lvl="2" rtl="0">
              <a:lnSpc>
                <a:spcPct val="100000"/>
              </a:lnSpc>
              <a:spcBef>
                <a:spcPts val="0"/>
              </a:spcBef>
              <a:spcAft>
                <a:spcPts val="0"/>
              </a:spcAft>
              <a:buNone/>
              <a:defRPr sz="1600"/>
            </a:lvl3pPr>
            <a:lvl4pPr lvl="3" rtl="0">
              <a:lnSpc>
                <a:spcPct val="100000"/>
              </a:lnSpc>
              <a:spcBef>
                <a:spcPts val="0"/>
              </a:spcBef>
              <a:spcAft>
                <a:spcPts val="0"/>
              </a:spcAft>
              <a:buNone/>
              <a:defRPr sz="1600"/>
            </a:lvl4pPr>
            <a:lvl5pPr lvl="4" rtl="0">
              <a:lnSpc>
                <a:spcPct val="100000"/>
              </a:lnSpc>
              <a:spcBef>
                <a:spcPts val="0"/>
              </a:spcBef>
              <a:spcAft>
                <a:spcPts val="0"/>
              </a:spcAft>
              <a:buNone/>
              <a:defRPr sz="1600"/>
            </a:lvl5pPr>
            <a:lvl6pPr lvl="5" rtl="0">
              <a:lnSpc>
                <a:spcPct val="100000"/>
              </a:lnSpc>
              <a:spcBef>
                <a:spcPts val="0"/>
              </a:spcBef>
              <a:spcAft>
                <a:spcPts val="0"/>
              </a:spcAft>
              <a:buNone/>
              <a:defRPr sz="1600"/>
            </a:lvl6pPr>
            <a:lvl7pPr lvl="6" rtl="0">
              <a:lnSpc>
                <a:spcPct val="100000"/>
              </a:lnSpc>
              <a:spcBef>
                <a:spcPts val="0"/>
              </a:spcBef>
              <a:spcAft>
                <a:spcPts val="0"/>
              </a:spcAft>
              <a:buNone/>
              <a:defRPr sz="1600"/>
            </a:lvl7pPr>
            <a:lvl8pPr lvl="7" rtl="0">
              <a:lnSpc>
                <a:spcPct val="100000"/>
              </a:lnSpc>
              <a:spcBef>
                <a:spcPts val="0"/>
              </a:spcBef>
              <a:spcAft>
                <a:spcPts val="0"/>
              </a:spcAft>
              <a:buNone/>
              <a:defRPr sz="1600"/>
            </a:lvl8pPr>
            <a:lvl9pPr lvl="8" rtl="0">
              <a:lnSpc>
                <a:spcPct val="100000"/>
              </a:lnSpc>
              <a:spcBef>
                <a:spcPts val="0"/>
              </a:spcBef>
              <a:spcAft>
                <a:spcPts val="0"/>
              </a:spcAft>
              <a:buNone/>
              <a:defRPr sz="1600"/>
            </a:lvl9pPr>
          </a:lstStyle>
          <a:p>
            <a:endParaRPr/>
          </a:p>
        </p:txBody>
      </p:sp>
      <p:sp>
        <p:nvSpPr>
          <p:cNvPr id="2090" name="Google Shape;2090;p17"/>
          <p:cNvSpPr txBox="1">
            <a:spLocks noGrp="1"/>
          </p:cNvSpPr>
          <p:nvPr>
            <p:ph type="title" idx="3" hasCustomPrompt="1"/>
          </p:nvPr>
        </p:nvSpPr>
        <p:spPr>
          <a:xfrm>
            <a:off x="4129046" y="1719605"/>
            <a:ext cx="885900" cy="527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400"/>
              <a:buNone/>
              <a:defRPr sz="3000"/>
            </a:lvl1pPr>
            <a:lvl2pPr lvl="1" algn="ctr" rtl="0">
              <a:lnSpc>
                <a:spcPct val="100000"/>
              </a:lnSpc>
              <a:spcBef>
                <a:spcPts val="0"/>
              </a:spcBef>
              <a:spcAft>
                <a:spcPts val="0"/>
              </a:spcAft>
              <a:buClr>
                <a:schemeClr val="dk2"/>
              </a:buClr>
              <a:buSzPts val="3200"/>
              <a:buNone/>
              <a:defRPr sz="3200">
                <a:solidFill>
                  <a:schemeClr val="dk2"/>
                </a:solidFill>
              </a:defRPr>
            </a:lvl2pPr>
            <a:lvl3pPr lvl="2" algn="ctr" rtl="0">
              <a:lnSpc>
                <a:spcPct val="100000"/>
              </a:lnSpc>
              <a:spcBef>
                <a:spcPts val="0"/>
              </a:spcBef>
              <a:spcAft>
                <a:spcPts val="0"/>
              </a:spcAft>
              <a:buClr>
                <a:schemeClr val="dk2"/>
              </a:buClr>
              <a:buSzPts val="3200"/>
              <a:buNone/>
              <a:defRPr sz="3200">
                <a:solidFill>
                  <a:schemeClr val="dk2"/>
                </a:solidFill>
              </a:defRPr>
            </a:lvl3pPr>
            <a:lvl4pPr lvl="3" algn="ctr" rtl="0">
              <a:lnSpc>
                <a:spcPct val="100000"/>
              </a:lnSpc>
              <a:spcBef>
                <a:spcPts val="0"/>
              </a:spcBef>
              <a:spcAft>
                <a:spcPts val="0"/>
              </a:spcAft>
              <a:buClr>
                <a:schemeClr val="dk2"/>
              </a:buClr>
              <a:buSzPts val="3200"/>
              <a:buNone/>
              <a:defRPr sz="3200">
                <a:solidFill>
                  <a:schemeClr val="dk2"/>
                </a:solidFill>
              </a:defRPr>
            </a:lvl4pPr>
            <a:lvl5pPr lvl="4" algn="ctr" rtl="0">
              <a:lnSpc>
                <a:spcPct val="100000"/>
              </a:lnSpc>
              <a:spcBef>
                <a:spcPts val="0"/>
              </a:spcBef>
              <a:spcAft>
                <a:spcPts val="0"/>
              </a:spcAft>
              <a:buClr>
                <a:schemeClr val="dk2"/>
              </a:buClr>
              <a:buSzPts val="3200"/>
              <a:buNone/>
              <a:defRPr sz="3200">
                <a:solidFill>
                  <a:schemeClr val="dk2"/>
                </a:solidFill>
              </a:defRPr>
            </a:lvl5pPr>
            <a:lvl6pPr lvl="5" algn="ctr" rtl="0">
              <a:lnSpc>
                <a:spcPct val="100000"/>
              </a:lnSpc>
              <a:spcBef>
                <a:spcPts val="0"/>
              </a:spcBef>
              <a:spcAft>
                <a:spcPts val="0"/>
              </a:spcAft>
              <a:buClr>
                <a:schemeClr val="dk2"/>
              </a:buClr>
              <a:buSzPts val="3200"/>
              <a:buNone/>
              <a:defRPr sz="3200">
                <a:solidFill>
                  <a:schemeClr val="dk2"/>
                </a:solidFill>
              </a:defRPr>
            </a:lvl6pPr>
            <a:lvl7pPr lvl="6" algn="ctr" rtl="0">
              <a:lnSpc>
                <a:spcPct val="100000"/>
              </a:lnSpc>
              <a:spcBef>
                <a:spcPts val="0"/>
              </a:spcBef>
              <a:spcAft>
                <a:spcPts val="0"/>
              </a:spcAft>
              <a:buClr>
                <a:schemeClr val="dk2"/>
              </a:buClr>
              <a:buSzPts val="3200"/>
              <a:buNone/>
              <a:defRPr sz="3200">
                <a:solidFill>
                  <a:schemeClr val="dk2"/>
                </a:solidFill>
              </a:defRPr>
            </a:lvl7pPr>
            <a:lvl8pPr lvl="7" algn="ctr" rtl="0">
              <a:lnSpc>
                <a:spcPct val="100000"/>
              </a:lnSpc>
              <a:spcBef>
                <a:spcPts val="0"/>
              </a:spcBef>
              <a:spcAft>
                <a:spcPts val="0"/>
              </a:spcAft>
              <a:buClr>
                <a:schemeClr val="dk2"/>
              </a:buClr>
              <a:buSzPts val="3200"/>
              <a:buNone/>
              <a:defRPr sz="3200">
                <a:solidFill>
                  <a:schemeClr val="dk2"/>
                </a:solidFill>
              </a:defRPr>
            </a:lvl8pPr>
            <a:lvl9pPr lvl="8" algn="ctr" rtl="0">
              <a:lnSpc>
                <a:spcPct val="100000"/>
              </a:lnSpc>
              <a:spcBef>
                <a:spcPts val="0"/>
              </a:spcBef>
              <a:spcAft>
                <a:spcPts val="0"/>
              </a:spcAft>
              <a:buClr>
                <a:schemeClr val="dk2"/>
              </a:buClr>
              <a:buSzPts val="3200"/>
              <a:buNone/>
              <a:defRPr sz="3200">
                <a:solidFill>
                  <a:schemeClr val="dk2"/>
                </a:solidFill>
              </a:defRPr>
            </a:lvl9pPr>
          </a:lstStyle>
          <a:p>
            <a:r>
              <a:t>xx%</a:t>
            </a:r>
          </a:p>
        </p:txBody>
      </p:sp>
      <p:sp>
        <p:nvSpPr>
          <p:cNvPr id="2091" name="Google Shape;2091;p17"/>
          <p:cNvSpPr txBox="1">
            <a:spLocks noGrp="1"/>
          </p:cNvSpPr>
          <p:nvPr>
            <p:ph type="subTitle" idx="4"/>
          </p:nvPr>
        </p:nvSpPr>
        <p:spPr>
          <a:xfrm>
            <a:off x="3428100" y="2490966"/>
            <a:ext cx="2287800" cy="371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400">
                <a:solidFill>
                  <a:schemeClr val="accent1"/>
                </a:solidFill>
                <a:latin typeface="Lexend Deca"/>
                <a:ea typeface="Lexend Deca"/>
                <a:cs typeface="Lexend Deca"/>
                <a:sym typeface="Lexend Deca"/>
              </a:defRPr>
            </a:lvl1pPr>
            <a:lvl2pPr lvl="1" rtl="0">
              <a:lnSpc>
                <a:spcPct val="100000"/>
              </a:lnSpc>
              <a:spcBef>
                <a:spcPts val="0"/>
              </a:spcBef>
              <a:spcAft>
                <a:spcPts val="0"/>
              </a:spcAft>
              <a:buNone/>
              <a:defRPr sz="2400">
                <a:solidFill>
                  <a:schemeClr val="accent1"/>
                </a:solidFill>
                <a:latin typeface="Lexend Deca"/>
                <a:ea typeface="Lexend Deca"/>
                <a:cs typeface="Lexend Deca"/>
                <a:sym typeface="Lexend Deca"/>
              </a:defRPr>
            </a:lvl2pPr>
            <a:lvl3pPr lvl="2" rtl="0">
              <a:lnSpc>
                <a:spcPct val="100000"/>
              </a:lnSpc>
              <a:spcBef>
                <a:spcPts val="0"/>
              </a:spcBef>
              <a:spcAft>
                <a:spcPts val="0"/>
              </a:spcAft>
              <a:buNone/>
              <a:defRPr sz="2400">
                <a:solidFill>
                  <a:schemeClr val="accent1"/>
                </a:solidFill>
                <a:latin typeface="Lexend Deca"/>
                <a:ea typeface="Lexend Deca"/>
                <a:cs typeface="Lexend Deca"/>
                <a:sym typeface="Lexend Deca"/>
              </a:defRPr>
            </a:lvl3pPr>
            <a:lvl4pPr lvl="3" rtl="0">
              <a:lnSpc>
                <a:spcPct val="100000"/>
              </a:lnSpc>
              <a:spcBef>
                <a:spcPts val="0"/>
              </a:spcBef>
              <a:spcAft>
                <a:spcPts val="0"/>
              </a:spcAft>
              <a:buNone/>
              <a:defRPr sz="2400">
                <a:solidFill>
                  <a:schemeClr val="accent1"/>
                </a:solidFill>
                <a:latin typeface="Lexend Deca"/>
                <a:ea typeface="Lexend Deca"/>
                <a:cs typeface="Lexend Deca"/>
                <a:sym typeface="Lexend Deca"/>
              </a:defRPr>
            </a:lvl4pPr>
            <a:lvl5pPr lvl="4" rtl="0">
              <a:lnSpc>
                <a:spcPct val="100000"/>
              </a:lnSpc>
              <a:spcBef>
                <a:spcPts val="0"/>
              </a:spcBef>
              <a:spcAft>
                <a:spcPts val="0"/>
              </a:spcAft>
              <a:buNone/>
              <a:defRPr sz="2400">
                <a:solidFill>
                  <a:schemeClr val="accent1"/>
                </a:solidFill>
                <a:latin typeface="Lexend Deca"/>
                <a:ea typeface="Lexend Deca"/>
                <a:cs typeface="Lexend Deca"/>
                <a:sym typeface="Lexend Deca"/>
              </a:defRPr>
            </a:lvl5pPr>
            <a:lvl6pPr lvl="5" rtl="0">
              <a:lnSpc>
                <a:spcPct val="100000"/>
              </a:lnSpc>
              <a:spcBef>
                <a:spcPts val="0"/>
              </a:spcBef>
              <a:spcAft>
                <a:spcPts val="0"/>
              </a:spcAft>
              <a:buNone/>
              <a:defRPr sz="2400">
                <a:solidFill>
                  <a:schemeClr val="accent1"/>
                </a:solidFill>
                <a:latin typeface="Lexend Deca"/>
                <a:ea typeface="Lexend Deca"/>
                <a:cs typeface="Lexend Deca"/>
                <a:sym typeface="Lexend Deca"/>
              </a:defRPr>
            </a:lvl6pPr>
            <a:lvl7pPr lvl="6" rtl="0">
              <a:lnSpc>
                <a:spcPct val="100000"/>
              </a:lnSpc>
              <a:spcBef>
                <a:spcPts val="0"/>
              </a:spcBef>
              <a:spcAft>
                <a:spcPts val="0"/>
              </a:spcAft>
              <a:buNone/>
              <a:defRPr sz="2400">
                <a:solidFill>
                  <a:schemeClr val="accent1"/>
                </a:solidFill>
                <a:latin typeface="Lexend Deca"/>
                <a:ea typeface="Lexend Deca"/>
                <a:cs typeface="Lexend Deca"/>
                <a:sym typeface="Lexend Deca"/>
              </a:defRPr>
            </a:lvl7pPr>
            <a:lvl8pPr lvl="7" rtl="0">
              <a:lnSpc>
                <a:spcPct val="100000"/>
              </a:lnSpc>
              <a:spcBef>
                <a:spcPts val="0"/>
              </a:spcBef>
              <a:spcAft>
                <a:spcPts val="0"/>
              </a:spcAft>
              <a:buNone/>
              <a:defRPr sz="2400">
                <a:solidFill>
                  <a:schemeClr val="accent1"/>
                </a:solidFill>
                <a:latin typeface="Lexend Deca"/>
                <a:ea typeface="Lexend Deca"/>
                <a:cs typeface="Lexend Deca"/>
                <a:sym typeface="Lexend Deca"/>
              </a:defRPr>
            </a:lvl8pPr>
            <a:lvl9pPr lvl="8" rtl="0">
              <a:lnSpc>
                <a:spcPct val="100000"/>
              </a:lnSpc>
              <a:spcBef>
                <a:spcPts val="0"/>
              </a:spcBef>
              <a:spcAft>
                <a:spcPts val="0"/>
              </a:spcAft>
              <a:buNone/>
              <a:defRPr sz="2400">
                <a:solidFill>
                  <a:schemeClr val="accent1"/>
                </a:solidFill>
                <a:latin typeface="Lexend Deca"/>
                <a:ea typeface="Lexend Deca"/>
                <a:cs typeface="Lexend Deca"/>
                <a:sym typeface="Lexend Deca"/>
              </a:defRPr>
            </a:lvl9pPr>
          </a:lstStyle>
          <a:p>
            <a:endParaRPr/>
          </a:p>
        </p:txBody>
      </p:sp>
      <p:sp>
        <p:nvSpPr>
          <p:cNvPr id="2092" name="Google Shape;2092;p17"/>
          <p:cNvSpPr txBox="1">
            <a:spLocks noGrp="1"/>
          </p:cNvSpPr>
          <p:nvPr>
            <p:ph type="subTitle" idx="5"/>
          </p:nvPr>
        </p:nvSpPr>
        <p:spPr>
          <a:xfrm>
            <a:off x="3428100" y="2862366"/>
            <a:ext cx="2287800" cy="88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600"/>
            </a:lvl1pPr>
            <a:lvl2pPr lvl="1" rtl="0">
              <a:lnSpc>
                <a:spcPct val="100000"/>
              </a:lnSpc>
              <a:spcBef>
                <a:spcPts val="0"/>
              </a:spcBef>
              <a:spcAft>
                <a:spcPts val="0"/>
              </a:spcAft>
              <a:buNone/>
              <a:defRPr sz="1600"/>
            </a:lvl2pPr>
            <a:lvl3pPr lvl="2" rtl="0">
              <a:lnSpc>
                <a:spcPct val="100000"/>
              </a:lnSpc>
              <a:spcBef>
                <a:spcPts val="0"/>
              </a:spcBef>
              <a:spcAft>
                <a:spcPts val="0"/>
              </a:spcAft>
              <a:buNone/>
              <a:defRPr sz="1600"/>
            </a:lvl3pPr>
            <a:lvl4pPr lvl="3" rtl="0">
              <a:lnSpc>
                <a:spcPct val="100000"/>
              </a:lnSpc>
              <a:spcBef>
                <a:spcPts val="0"/>
              </a:spcBef>
              <a:spcAft>
                <a:spcPts val="0"/>
              </a:spcAft>
              <a:buNone/>
              <a:defRPr sz="1600"/>
            </a:lvl4pPr>
            <a:lvl5pPr lvl="4" rtl="0">
              <a:lnSpc>
                <a:spcPct val="100000"/>
              </a:lnSpc>
              <a:spcBef>
                <a:spcPts val="0"/>
              </a:spcBef>
              <a:spcAft>
                <a:spcPts val="0"/>
              </a:spcAft>
              <a:buNone/>
              <a:defRPr sz="1600"/>
            </a:lvl5pPr>
            <a:lvl6pPr lvl="5" rtl="0">
              <a:lnSpc>
                <a:spcPct val="100000"/>
              </a:lnSpc>
              <a:spcBef>
                <a:spcPts val="0"/>
              </a:spcBef>
              <a:spcAft>
                <a:spcPts val="0"/>
              </a:spcAft>
              <a:buNone/>
              <a:defRPr sz="1600"/>
            </a:lvl6pPr>
            <a:lvl7pPr lvl="6" rtl="0">
              <a:lnSpc>
                <a:spcPct val="100000"/>
              </a:lnSpc>
              <a:spcBef>
                <a:spcPts val="0"/>
              </a:spcBef>
              <a:spcAft>
                <a:spcPts val="0"/>
              </a:spcAft>
              <a:buNone/>
              <a:defRPr sz="1600"/>
            </a:lvl7pPr>
            <a:lvl8pPr lvl="7" rtl="0">
              <a:lnSpc>
                <a:spcPct val="100000"/>
              </a:lnSpc>
              <a:spcBef>
                <a:spcPts val="0"/>
              </a:spcBef>
              <a:spcAft>
                <a:spcPts val="0"/>
              </a:spcAft>
              <a:buNone/>
              <a:defRPr sz="1600"/>
            </a:lvl8pPr>
            <a:lvl9pPr lvl="8" rtl="0">
              <a:lnSpc>
                <a:spcPct val="100000"/>
              </a:lnSpc>
              <a:spcBef>
                <a:spcPts val="0"/>
              </a:spcBef>
              <a:spcAft>
                <a:spcPts val="0"/>
              </a:spcAft>
              <a:buNone/>
              <a:defRPr sz="1600"/>
            </a:lvl9pPr>
          </a:lstStyle>
          <a:p>
            <a:endParaRPr/>
          </a:p>
        </p:txBody>
      </p:sp>
      <p:sp>
        <p:nvSpPr>
          <p:cNvPr id="2093" name="Google Shape;2093;p17"/>
          <p:cNvSpPr txBox="1">
            <a:spLocks noGrp="1"/>
          </p:cNvSpPr>
          <p:nvPr>
            <p:ph type="title" idx="6" hasCustomPrompt="1"/>
          </p:nvPr>
        </p:nvSpPr>
        <p:spPr>
          <a:xfrm>
            <a:off x="6829309" y="1719605"/>
            <a:ext cx="885900" cy="527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400"/>
              <a:buNone/>
              <a:defRPr sz="3000"/>
            </a:lvl1pPr>
            <a:lvl2pPr lvl="1" algn="ctr" rtl="0">
              <a:lnSpc>
                <a:spcPct val="100000"/>
              </a:lnSpc>
              <a:spcBef>
                <a:spcPts val="0"/>
              </a:spcBef>
              <a:spcAft>
                <a:spcPts val="0"/>
              </a:spcAft>
              <a:buClr>
                <a:schemeClr val="dk2"/>
              </a:buClr>
              <a:buSzPts val="3200"/>
              <a:buNone/>
              <a:defRPr sz="3200">
                <a:solidFill>
                  <a:schemeClr val="dk2"/>
                </a:solidFill>
              </a:defRPr>
            </a:lvl2pPr>
            <a:lvl3pPr lvl="2" algn="ctr" rtl="0">
              <a:lnSpc>
                <a:spcPct val="100000"/>
              </a:lnSpc>
              <a:spcBef>
                <a:spcPts val="0"/>
              </a:spcBef>
              <a:spcAft>
                <a:spcPts val="0"/>
              </a:spcAft>
              <a:buClr>
                <a:schemeClr val="dk2"/>
              </a:buClr>
              <a:buSzPts val="3200"/>
              <a:buNone/>
              <a:defRPr sz="3200">
                <a:solidFill>
                  <a:schemeClr val="dk2"/>
                </a:solidFill>
              </a:defRPr>
            </a:lvl3pPr>
            <a:lvl4pPr lvl="3" algn="ctr" rtl="0">
              <a:lnSpc>
                <a:spcPct val="100000"/>
              </a:lnSpc>
              <a:spcBef>
                <a:spcPts val="0"/>
              </a:spcBef>
              <a:spcAft>
                <a:spcPts val="0"/>
              </a:spcAft>
              <a:buClr>
                <a:schemeClr val="dk2"/>
              </a:buClr>
              <a:buSzPts val="3200"/>
              <a:buNone/>
              <a:defRPr sz="3200">
                <a:solidFill>
                  <a:schemeClr val="dk2"/>
                </a:solidFill>
              </a:defRPr>
            </a:lvl4pPr>
            <a:lvl5pPr lvl="4" algn="ctr" rtl="0">
              <a:lnSpc>
                <a:spcPct val="100000"/>
              </a:lnSpc>
              <a:spcBef>
                <a:spcPts val="0"/>
              </a:spcBef>
              <a:spcAft>
                <a:spcPts val="0"/>
              </a:spcAft>
              <a:buClr>
                <a:schemeClr val="dk2"/>
              </a:buClr>
              <a:buSzPts val="3200"/>
              <a:buNone/>
              <a:defRPr sz="3200">
                <a:solidFill>
                  <a:schemeClr val="dk2"/>
                </a:solidFill>
              </a:defRPr>
            </a:lvl5pPr>
            <a:lvl6pPr lvl="5" algn="ctr" rtl="0">
              <a:lnSpc>
                <a:spcPct val="100000"/>
              </a:lnSpc>
              <a:spcBef>
                <a:spcPts val="0"/>
              </a:spcBef>
              <a:spcAft>
                <a:spcPts val="0"/>
              </a:spcAft>
              <a:buClr>
                <a:schemeClr val="dk2"/>
              </a:buClr>
              <a:buSzPts val="3200"/>
              <a:buNone/>
              <a:defRPr sz="3200">
                <a:solidFill>
                  <a:schemeClr val="dk2"/>
                </a:solidFill>
              </a:defRPr>
            </a:lvl6pPr>
            <a:lvl7pPr lvl="6" algn="ctr" rtl="0">
              <a:lnSpc>
                <a:spcPct val="100000"/>
              </a:lnSpc>
              <a:spcBef>
                <a:spcPts val="0"/>
              </a:spcBef>
              <a:spcAft>
                <a:spcPts val="0"/>
              </a:spcAft>
              <a:buClr>
                <a:schemeClr val="dk2"/>
              </a:buClr>
              <a:buSzPts val="3200"/>
              <a:buNone/>
              <a:defRPr sz="3200">
                <a:solidFill>
                  <a:schemeClr val="dk2"/>
                </a:solidFill>
              </a:defRPr>
            </a:lvl7pPr>
            <a:lvl8pPr lvl="7" algn="ctr" rtl="0">
              <a:lnSpc>
                <a:spcPct val="100000"/>
              </a:lnSpc>
              <a:spcBef>
                <a:spcPts val="0"/>
              </a:spcBef>
              <a:spcAft>
                <a:spcPts val="0"/>
              </a:spcAft>
              <a:buClr>
                <a:schemeClr val="dk2"/>
              </a:buClr>
              <a:buSzPts val="3200"/>
              <a:buNone/>
              <a:defRPr sz="3200">
                <a:solidFill>
                  <a:schemeClr val="dk2"/>
                </a:solidFill>
              </a:defRPr>
            </a:lvl8pPr>
            <a:lvl9pPr lvl="8" algn="ctr" rtl="0">
              <a:lnSpc>
                <a:spcPct val="100000"/>
              </a:lnSpc>
              <a:spcBef>
                <a:spcPts val="0"/>
              </a:spcBef>
              <a:spcAft>
                <a:spcPts val="0"/>
              </a:spcAft>
              <a:buClr>
                <a:schemeClr val="dk2"/>
              </a:buClr>
              <a:buSzPts val="3200"/>
              <a:buNone/>
              <a:defRPr sz="3200">
                <a:solidFill>
                  <a:schemeClr val="dk2"/>
                </a:solidFill>
              </a:defRPr>
            </a:lvl9pPr>
          </a:lstStyle>
          <a:p>
            <a:r>
              <a:t>xx%</a:t>
            </a:r>
          </a:p>
        </p:txBody>
      </p:sp>
      <p:sp>
        <p:nvSpPr>
          <p:cNvPr id="2094" name="Google Shape;2094;p17"/>
          <p:cNvSpPr txBox="1">
            <a:spLocks noGrp="1"/>
          </p:cNvSpPr>
          <p:nvPr>
            <p:ph type="subTitle" idx="7"/>
          </p:nvPr>
        </p:nvSpPr>
        <p:spPr>
          <a:xfrm>
            <a:off x="6128359" y="2490966"/>
            <a:ext cx="2287800" cy="371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400">
                <a:solidFill>
                  <a:schemeClr val="accent1"/>
                </a:solidFill>
                <a:latin typeface="Lexend Deca"/>
                <a:ea typeface="Lexend Deca"/>
                <a:cs typeface="Lexend Deca"/>
                <a:sym typeface="Lexend Deca"/>
              </a:defRPr>
            </a:lvl1pPr>
            <a:lvl2pPr lvl="1" rtl="0">
              <a:lnSpc>
                <a:spcPct val="100000"/>
              </a:lnSpc>
              <a:spcBef>
                <a:spcPts val="0"/>
              </a:spcBef>
              <a:spcAft>
                <a:spcPts val="0"/>
              </a:spcAft>
              <a:buNone/>
              <a:defRPr sz="2400">
                <a:solidFill>
                  <a:schemeClr val="accent1"/>
                </a:solidFill>
                <a:latin typeface="Lexend Deca"/>
                <a:ea typeface="Lexend Deca"/>
                <a:cs typeface="Lexend Deca"/>
                <a:sym typeface="Lexend Deca"/>
              </a:defRPr>
            </a:lvl2pPr>
            <a:lvl3pPr lvl="2" rtl="0">
              <a:lnSpc>
                <a:spcPct val="100000"/>
              </a:lnSpc>
              <a:spcBef>
                <a:spcPts val="0"/>
              </a:spcBef>
              <a:spcAft>
                <a:spcPts val="0"/>
              </a:spcAft>
              <a:buNone/>
              <a:defRPr sz="2400">
                <a:solidFill>
                  <a:schemeClr val="accent1"/>
                </a:solidFill>
                <a:latin typeface="Lexend Deca"/>
                <a:ea typeface="Lexend Deca"/>
                <a:cs typeface="Lexend Deca"/>
                <a:sym typeface="Lexend Deca"/>
              </a:defRPr>
            </a:lvl3pPr>
            <a:lvl4pPr lvl="3" rtl="0">
              <a:lnSpc>
                <a:spcPct val="100000"/>
              </a:lnSpc>
              <a:spcBef>
                <a:spcPts val="0"/>
              </a:spcBef>
              <a:spcAft>
                <a:spcPts val="0"/>
              </a:spcAft>
              <a:buNone/>
              <a:defRPr sz="2400">
                <a:solidFill>
                  <a:schemeClr val="accent1"/>
                </a:solidFill>
                <a:latin typeface="Lexend Deca"/>
                <a:ea typeface="Lexend Deca"/>
                <a:cs typeface="Lexend Deca"/>
                <a:sym typeface="Lexend Deca"/>
              </a:defRPr>
            </a:lvl4pPr>
            <a:lvl5pPr lvl="4" rtl="0">
              <a:lnSpc>
                <a:spcPct val="100000"/>
              </a:lnSpc>
              <a:spcBef>
                <a:spcPts val="0"/>
              </a:spcBef>
              <a:spcAft>
                <a:spcPts val="0"/>
              </a:spcAft>
              <a:buNone/>
              <a:defRPr sz="2400">
                <a:solidFill>
                  <a:schemeClr val="accent1"/>
                </a:solidFill>
                <a:latin typeface="Lexend Deca"/>
                <a:ea typeface="Lexend Deca"/>
                <a:cs typeface="Lexend Deca"/>
                <a:sym typeface="Lexend Deca"/>
              </a:defRPr>
            </a:lvl5pPr>
            <a:lvl6pPr lvl="5" rtl="0">
              <a:lnSpc>
                <a:spcPct val="100000"/>
              </a:lnSpc>
              <a:spcBef>
                <a:spcPts val="0"/>
              </a:spcBef>
              <a:spcAft>
                <a:spcPts val="0"/>
              </a:spcAft>
              <a:buNone/>
              <a:defRPr sz="2400">
                <a:solidFill>
                  <a:schemeClr val="accent1"/>
                </a:solidFill>
                <a:latin typeface="Lexend Deca"/>
                <a:ea typeface="Lexend Deca"/>
                <a:cs typeface="Lexend Deca"/>
                <a:sym typeface="Lexend Deca"/>
              </a:defRPr>
            </a:lvl6pPr>
            <a:lvl7pPr lvl="6" rtl="0">
              <a:lnSpc>
                <a:spcPct val="100000"/>
              </a:lnSpc>
              <a:spcBef>
                <a:spcPts val="0"/>
              </a:spcBef>
              <a:spcAft>
                <a:spcPts val="0"/>
              </a:spcAft>
              <a:buNone/>
              <a:defRPr sz="2400">
                <a:solidFill>
                  <a:schemeClr val="accent1"/>
                </a:solidFill>
                <a:latin typeface="Lexend Deca"/>
                <a:ea typeface="Lexend Deca"/>
                <a:cs typeface="Lexend Deca"/>
                <a:sym typeface="Lexend Deca"/>
              </a:defRPr>
            </a:lvl7pPr>
            <a:lvl8pPr lvl="7" rtl="0">
              <a:lnSpc>
                <a:spcPct val="100000"/>
              </a:lnSpc>
              <a:spcBef>
                <a:spcPts val="0"/>
              </a:spcBef>
              <a:spcAft>
                <a:spcPts val="0"/>
              </a:spcAft>
              <a:buNone/>
              <a:defRPr sz="2400">
                <a:solidFill>
                  <a:schemeClr val="accent1"/>
                </a:solidFill>
                <a:latin typeface="Lexend Deca"/>
                <a:ea typeface="Lexend Deca"/>
                <a:cs typeface="Lexend Deca"/>
                <a:sym typeface="Lexend Deca"/>
              </a:defRPr>
            </a:lvl8pPr>
            <a:lvl9pPr lvl="8" rtl="0">
              <a:lnSpc>
                <a:spcPct val="100000"/>
              </a:lnSpc>
              <a:spcBef>
                <a:spcPts val="0"/>
              </a:spcBef>
              <a:spcAft>
                <a:spcPts val="0"/>
              </a:spcAft>
              <a:buNone/>
              <a:defRPr sz="2400">
                <a:solidFill>
                  <a:schemeClr val="accent1"/>
                </a:solidFill>
                <a:latin typeface="Lexend Deca"/>
                <a:ea typeface="Lexend Deca"/>
                <a:cs typeface="Lexend Deca"/>
                <a:sym typeface="Lexend Deca"/>
              </a:defRPr>
            </a:lvl9pPr>
          </a:lstStyle>
          <a:p>
            <a:endParaRPr/>
          </a:p>
        </p:txBody>
      </p:sp>
      <p:sp>
        <p:nvSpPr>
          <p:cNvPr id="2095" name="Google Shape;2095;p17"/>
          <p:cNvSpPr txBox="1">
            <a:spLocks noGrp="1"/>
          </p:cNvSpPr>
          <p:nvPr>
            <p:ph type="subTitle" idx="8"/>
          </p:nvPr>
        </p:nvSpPr>
        <p:spPr>
          <a:xfrm>
            <a:off x="6128359" y="2862366"/>
            <a:ext cx="2287800" cy="88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600"/>
            </a:lvl1pPr>
            <a:lvl2pPr lvl="1" rtl="0">
              <a:lnSpc>
                <a:spcPct val="100000"/>
              </a:lnSpc>
              <a:spcBef>
                <a:spcPts val="0"/>
              </a:spcBef>
              <a:spcAft>
                <a:spcPts val="0"/>
              </a:spcAft>
              <a:buNone/>
              <a:defRPr sz="1600"/>
            </a:lvl2pPr>
            <a:lvl3pPr lvl="2" rtl="0">
              <a:lnSpc>
                <a:spcPct val="100000"/>
              </a:lnSpc>
              <a:spcBef>
                <a:spcPts val="0"/>
              </a:spcBef>
              <a:spcAft>
                <a:spcPts val="0"/>
              </a:spcAft>
              <a:buNone/>
              <a:defRPr sz="1600"/>
            </a:lvl3pPr>
            <a:lvl4pPr lvl="3" rtl="0">
              <a:lnSpc>
                <a:spcPct val="100000"/>
              </a:lnSpc>
              <a:spcBef>
                <a:spcPts val="0"/>
              </a:spcBef>
              <a:spcAft>
                <a:spcPts val="0"/>
              </a:spcAft>
              <a:buNone/>
              <a:defRPr sz="1600"/>
            </a:lvl4pPr>
            <a:lvl5pPr lvl="4" rtl="0">
              <a:lnSpc>
                <a:spcPct val="100000"/>
              </a:lnSpc>
              <a:spcBef>
                <a:spcPts val="0"/>
              </a:spcBef>
              <a:spcAft>
                <a:spcPts val="0"/>
              </a:spcAft>
              <a:buNone/>
              <a:defRPr sz="1600"/>
            </a:lvl5pPr>
            <a:lvl6pPr lvl="5" rtl="0">
              <a:lnSpc>
                <a:spcPct val="100000"/>
              </a:lnSpc>
              <a:spcBef>
                <a:spcPts val="0"/>
              </a:spcBef>
              <a:spcAft>
                <a:spcPts val="0"/>
              </a:spcAft>
              <a:buNone/>
              <a:defRPr sz="1600"/>
            </a:lvl6pPr>
            <a:lvl7pPr lvl="6" rtl="0">
              <a:lnSpc>
                <a:spcPct val="100000"/>
              </a:lnSpc>
              <a:spcBef>
                <a:spcPts val="0"/>
              </a:spcBef>
              <a:spcAft>
                <a:spcPts val="0"/>
              </a:spcAft>
              <a:buNone/>
              <a:defRPr sz="1600"/>
            </a:lvl7pPr>
            <a:lvl8pPr lvl="7" rtl="0">
              <a:lnSpc>
                <a:spcPct val="100000"/>
              </a:lnSpc>
              <a:spcBef>
                <a:spcPts val="0"/>
              </a:spcBef>
              <a:spcAft>
                <a:spcPts val="0"/>
              </a:spcAft>
              <a:buNone/>
              <a:defRPr sz="1600"/>
            </a:lvl8pPr>
            <a:lvl9pPr lvl="8" rtl="0">
              <a:lnSpc>
                <a:spcPct val="100000"/>
              </a:lnSpc>
              <a:spcBef>
                <a:spcPts val="0"/>
              </a:spcBef>
              <a:spcAft>
                <a:spcPts val="0"/>
              </a:spcAft>
              <a:buNone/>
              <a:defRPr sz="1600"/>
            </a:lvl9pPr>
          </a:lstStyle>
          <a:p>
            <a:endParaRPr/>
          </a:p>
        </p:txBody>
      </p:sp>
      <p:sp>
        <p:nvSpPr>
          <p:cNvPr id="2096" name="Google Shape;2096;p17"/>
          <p:cNvSpPr txBox="1">
            <a:spLocks noGrp="1"/>
          </p:cNvSpPr>
          <p:nvPr>
            <p:ph type="title" idx="9"/>
          </p:nvPr>
        </p:nvSpPr>
        <p:spPr>
          <a:xfrm>
            <a:off x="720000" y="311400"/>
            <a:ext cx="7704000" cy="592200"/>
          </a:xfrm>
          <a:prstGeom prst="rect">
            <a:avLst/>
          </a:prstGeom>
          <a:noFill/>
        </p:spPr>
        <p:txBody>
          <a:bodyPr spcFirstLastPara="1" wrap="square" lIns="91425" tIns="91425" rIns="91425" bIns="91425" anchor="t" anchorCtr="0">
            <a:noAutofit/>
          </a:bodyPr>
          <a:lstStyle>
            <a:lvl1pPr lvl="0" rtl="0">
              <a:spcBef>
                <a:spcPts val="0"/>
              </a:spcBef>
              <a:spcAft>
                <a:spcPts val="0"/>
              </a:spcAft>
              <a:buClr>
                <a:schemeClr val="dk2"/>
              </a:buClr>
              <a:buSzPts val="3200"/>
              <a:buFont typeface="Fredoka One"/>
              <a:buNone/>
              <a:defRPr/>
            </a:lvl1pPr>
            <a:lvl2pPr lvl="1"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2pPr>
            <a:lvl3pPr lvl="2"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3pPr>
            <a:lvl4pPr lvl="3"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4pPr>
            <a:lvl5pPr lvl="4"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5pPr>
            <a:lvl6pPr lvl="5"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6pPr>
            <a:lvl7pPr lvl="6"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7pPr>
            <a:lvl8pPr lvl="7"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8pPr>
            <a:lvl9pPr lvl="8"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9pPr>
          </a:lstStyle>
          <a:p>
            <a:endParaRPr/>
          </a:p>
        </p:txBody>
      </p:sp>
      <p:grpSp>
        <p:nvGrpSpPr>
          <p:cNvPr id="2097" name="Google Shape;2097;p17"/>
          <p:cNvGrpSpPr/>
          <p:nvPr/>
        </p:nvGrpSpPr>
        <p:grpSpPr>
          <a:xfrm>
            <a:off x="227759" y="1180953"/>
            <a:ext cx="8629371" cy="3796451"/>
            <a:chOff x="227759" y="1180953"/>
            <a:chExt cx="8629371" cy="3796451"/>
          </a:xfrm>
        </p:grpSpPr>
        <p:grpSp>
          <p:nvGrpSpPr>
            <p:cNvPr id="2098" name="Google Shape;2098;p17"/>
            <p:cNvGrpSpPr/>
            <p:nvPr/>
          </p:nvGrpSpPr>
          <p:grpSpPr>
            <a:xfrm>
              <a:off x="8432792" y="3814039"/>
              <a:ext cx="424338" cy="323264"/>
              <a:chOff x="2213900" y="503525"/>
              <a:chExt cx="1369275" cy="1043125"/>
            </a:xfrm>
          </p:grpSpPr>
          <p:sp>
            <p:nvSpPr>
              <p:cNvPr id="2099" name="Google Shape;2099;p17"/>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17"/>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1" name="Google Shape;2101;p17"/>
            <p:cNvGrpSpPr/>
            <p:nvPr/>
          </p:nvGrpSpPr>
          <p:grpSpPr>
            <a:xfrm>
              <a:off x="7050557" y="4461074"/>
              <a:ext cx="424338" cy="323264"/>
              <a:chOff x="2213900" y="503525"/>
              <a:chExt cx="1369275" cy="1043125"/>
            </a:xfrm>
          </p:grpSpPr>
          <p:sp>
            <p:nvSpPr>
              <p:cNvPr id="2102" name="Google Shape;2102;p17"/>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17"/>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4" name="Google Shape;2104;p17"/>
            <p:cNvGrpSpPr/>
            <p:nvPr/>
          </p:nvGrpSpPr>
          <p:grpSpPr>
            <a:xfrm>
              <a:off x="5668239" y="4066070"/>
              <a:ext cx="424423" cy="381701"/>
              <a:chOff x="882850" y="2647922"/>
              <a:chExt cx="1064250" cy="957125"/>
            </a:xfrm>
          </p:grpSpPr>
          <p:grpSp>
            <p:nvGrpSpPr>
              <p:cNvPr id="2105" name="Google Shape;2105;p17"/>
              <p:cNvGrpSpPr/>
              <p:nvPr/>
            </p:nvGrpSpPr>
            <p:grpSpPr>
              <a:xfrm>
                <a:off x="882850" y="2647922"/>
                <a:ext cx="1064250" cy="957125"/>
                <a:chOff x="6069100" y="3009725"/>
                <a:chExt cx="1064250" cy="957125"/>
              </a:xfrm>
            </p:grpSpPr>
            <p:sp>
              <p:nvSpPr>
                <p:cNvPr id="2106" name="Google Shape;2106;p17"/>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17"/>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8" name="Google Shape;2108;p17"/>
              <p:cNvGrpSpPr/>
              <p:nvPr/>
            </p:nvGrpSpPr>
            <p:grpSpPr>
              <a:xfrm rot="10800000">
                <a:off x="1008698" y="2761102"/>
                <a:ext cx="812555" cy="730765"/>
                <a:chOff x="6069100" y="3009725"/>
                <a:chExt cx="1064250" cy="957125"/>
              </a:xfrm>
            </p:grpSpPr>
            <p:sp>
              <p:nvSpPr>
                <p:cNvPr id="2109" name="Google Shape;2109;p17"/>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17"/>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11" name="Google Shape;2111;p17"/>
            <p:cNvGrpSpPr/>
            <p:nvPr/>
          </p:nvGrpSpPr>
          <p:grpSpPr>
            <a:xfrm>
              <a:off x="4285920" y="4595703"/>
              <a:ext cx="424423" cy="381701"/>
              <a:chOff x="882850" y="2647922"/>
              <a:chExt cx="1064250" cy="957125"/>
            </a:xfrm>
          </p:grpSpPr>
          <p:grpSp>
            <p:nvGrpSpPr>
              <p:cNvPr id="2112" name="Google Shape;2112;p17"/>
              <p:cNvGrpSpPr/>
              <p:nvPr/>
            </p:nvGrpSpPr>
            <p:grpSpPr>
              <a:xfrm>
                <a:off x="882850" y="2647922"/>
                <a:ext cx="1064250" cy="957125"/>
                <a:chOff x="6069100" y="3009725"/>
                <a:chExt cx="1064250" cy="957125"/>
              </a:xfrm>
            </p:grpSpPr>
            <p:sp>
              <p:nvSpPr>
                <p:cNvPr id="2113" name="Google Shape;2113;p17"/>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17"/>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5" name="Google Shape;2115;p17"/>
              <p:cNvGrpSpPr/>
              <p:nvPr/>
            </p:nvGrpSpPr>
            <p:grpSpPr>
              <a:xfrm rot="10800000">
                <a:off x="1008698" y="2761102"/>
                <a:ext cx="812555" cy="730765"/>
                <a:chOff x="6069100" y="3009725"/>
                <a:chExt cx="1064250" cy="957125"/>
              </a:xfrm>
            </p:grpSpPr>
            <p:sp>
              <p:nvSpPr>
                <p:cNvPr id="2116" name="Google Shape;2116;p17"/>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17"/>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18" name="Google Shape;2118;p17"/>
            <p:cNvGrpSpPr/>
            <p:nvPr/>
          </p:nvGrpSpPr>
          <p:grpSpPr>
            <a:xfrm flipH="1">
              <a:off x="8271674" y="1341313"/>
              <a:ext cx="424423" cy="381701"/>
              <a:chOff x="882850" y="2647922"/>
              <a:chExt cx="1064250" cy="957125"/>
            </a:xfrm>
          </p:grpSpPr>
          <p:grpSp>
            <p:nvGrpSpPr>
              <p:cNvPr id="2119" name="Google Shape;2119;p17"/>
              <p:cNvGrpSpPr/>
              <p:nvPr/>
            </p:nvGrpSpPr>
            <p:grpSpPr>
              <a:xfrm>
                <a:off x="882850" y="2647922"/>
                <a:ext cx="1064250" cy="957125"/>
                <a:chOff x="6069100" y="3009725"/>
                <a:chExt cx="1064250" cy="957125"/>
              </a:xfrm>
            </p:grpSpPr>
            <p:sp>
              <p:nvSpPr>
                <p:cNvPr id="2120" name="Google Shape;2120;p17"/>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17"/>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2" name="Google Shape;2122;p17"/>
              <p:cNvGrpSpPr/>
              <p:nvPr/>
            </p:nvGrpSpPr>
            <p:grpSpPr>
              <a:xfrm rot="10800000">
                <a:off x="1008698" y="2761102"/>
                <a:ext cx="812555" cy="730765"/>
                <a:chOff x="6069100" y="3009725"/>
                <a:chExt cx="1064250" cy="957125"/>
              </a:xfrm>
            </p:grpSpPr>
            <p:sp>
              <p:nvSpPr>
                <p:cNvPr id="2123" name="Google Shape;2123;p17"/>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17"/>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25" name="Google Shape;2125;p17"/>
            <p:cNvGrpSpPr/>
            <p:nvPr/>
          </p:nvGrpSpPr>
          <p:grpSpPr>
            <a:xfrm rot="5400000" flipH="1">
              <a:off x="183454" y="4181594"/>
              <a:ext cx="424322" cy="335712"/>
              <a:chOff x="4414850" y="3021000"/>
              <a:chExt cx="1302400" cy="1030425"/>
            </a:xfrm>
          </p:grpSpPr>
          <p:sp>
            <p:nvSpPr>
              <p:cNvPr id="2126" name="Google Shape;2126;p17"/>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17"/>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8" name="Google Shape;2128;p17"/>
            <p:cNvGrpSpPr/>
            <p:nvPr/>
          </p:nvGrpSpPr>
          <p:grpSpPr>
            <a:xfrm flipH="1">
              <a:off x="2903686" y="4461063"/>
              <a:ext cx="424338" cy="323264"/>
              <a:chOff x="2213900" y="503525"/>
              <a:chExt cx="1369275" cy="1043125"/>
            </a:xfrm>
          </p:grpSpPr>
          <p:sp>
            <p:nvSpPr>
              <p:cNvPr id="2129" name="Google Shape;2129;p17"/>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17"/>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1" name="Google Shape;2131;p17"/>
            <p:cNvGrpSpPr/>
            <p:nvPr/>
          </p:nvGrpSpPr>
          <p:grpSpPr>
            <a:xfrm flipH="1">
              <a:off x="1521367" y="4431857"/>
              <a:ext cx="424423" cy="381701"/>
              <a:chOff x="882850" y="2647922"/>
              <a:chExt cx="1064250" cy="957125"/>
            </a:xfrm>
          </p:grpSpPr>
          <p:grpSp>
            <p:nvGrpSpPr>
              <p:cNvPr id="2132" name="Google Shape;2132;p17"/>
              <p:cNvGrpSpPr/>
              <p:nvPr/>
            </p:nvGrpSpPr>
            <p:grpSpPr>
              <a:xfrm>
                <a:off x="882850" y="2647922"/>
                <a:ext cx="1064250" cy="957125"/>
                <a:chOff x="6069100" y="3009725"/>
                <a:chExt cx="1064250" cy="957125"/>
              </a:xfrm>
            </p:grpSpPr>
            <p:sp>
              <p:nvSpPr>
                <p:cNvPr id="2133" name="Google Shape;2133;p17"/>
                <p:cNvSpPr/>
                <p:nvPr/>
              </p:nvSpPr>
              <p:spPr>
                <a:xfrm>
                  <a:off x="6178775" y="3741950"/>
                  <a:ext cx="25" cy="25"/>
                </a:xfrm>
                <a:custGeom>
                  <a:avLst/>
                  <a:gdLst/>
                  <a:ahLst/>
                  <a:cxnLst/>
                  <a:rect l="l" t="t" r="r" b="b"/>
                  <a:pathLst>
                    <a:path w="1" h="1" extrusionOk="0">
                      <a:moveTo>
                        <a:pt x="0" y="0"/>
                      </a:move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17"/>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5" name="Google Shape;2135;p17"/>
              <p:cNvGrpSpPr/>
              <p:nvPr/>
            </p:nvGrpSpPr>
            <p:grpSpPr>
              <a:xfrm rot="10800000">
                <a:off x="1008698" y="2761102"/>
                <a:ext cx="812555" cy="730765"/>
                <a:chOff x="6069100" y="3009725"/>
                <a:chExt cx="1064250" cy="957125"/>
              </a:xfrm>
            </p:grpSpPr>
            <p:sp>
              <p:nvSpPr>
                <p:cNvPr id="2136" name="Google Shape;2136;p17"/>
                <p:cNvSpPr/>
                <p:nvPr/>
              </p:nvSpPr>
              <p:spPr>
                <a:xfrm>
                  <a:off x="6178775" y="3741950"/>
                  <a:ext cx="25" cy="25"/>
                </a:xfrm>
                <a:custGeom>
                  <a:avLst/>
                  <a:gdLst/>
                  <a:ahLst/>
                  <a:cxnLst/>
                  <a:rect l="l" t="t" r="r" b="b"/>
                  <a:pathLst>
                    <a:path w="1" h="1" extrusionOk="0">
                      <a:moveTo>
                        <a:pt x="0" y="0"/>
                      </a:move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17"/>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38" name="Google Shape;2138;p17"/>
            <p:cNvGrpSpPr/>
            <p:nvPr/>
          </p:nvGrpSpPr>
          <p:grpSpPr>
            <a:xfrm flipH="1">
              <a:off x="708277" y="1180953"/>
              <a:ext cx="424347" cy="431480"/>
              <a:chOff x="4023775" y="1855149"/>
              <a:chExt cx="1174825" cy="1194575"/>
            </a:xfrm>
          </p:grpSpPr>
          <p:grpSp>
            <p:nvGrpSpPr>
              <p:cNvPr id="2139" name="Google Shape;2139;p17"/>
              <p:cNvGrpSpPr/>
              <p:nvPr/>
            </p:nvGrpSpPr>
            <p:grpSpPr>
              <a:xfrm>
                <a:off x="4023775" y="1855149"/>
                <a:ext cx="1174825" cy="1194575"/>
                <a:chOff x="4023775" y="1778925"/>
                <a:chExt cx="1174825" cy="1194575"/>
              </a:xfrm>
            </p:grpSpPr>
            <p:sp>
              <p:nvSpPr>
                <p:cNvPr id="2140" name="Google Shape;2140;p17"/>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17"/>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17"/>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17"/>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17"/>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17"/>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6" name="Google Shape;2146;p17"/>
              <p:cNvGrpSpPr/>
              <p:nvPr/>
            </p:nvGrpSpPr>
            <p:grpSpPr>
              <a:xfrm rot="10800000">
                <a:off x="4212099" y="2046639"/>
                <a:ext cx="798176" cy="811594"/>
                <a:chOff x="4023775" y="1778925"/>
                <a:chExt cx="1174825" cy="1194575"/>
              </a:xfrm>
            </p:grpSpPr>
            <p:sp>
              <p:nvSpPr>
                <p:cNvPr id="2147" name="Google Shape;2147;p17"/>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17"/>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17"/>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17"/>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17"/>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17"/>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four columns">
  <p:cSld name="CUSTOM_3_1_4">
    <p:spTree>
      <p:nvGrpSpPr>
        <p:cNvPr id="1" name="Shape 2153"/>
        <p:cNvGrpSpPr/>
        <p:nvPr/>
      </p:nvGrpSpPr>
      <p:grpSpPr>
        <a:xfrm>
          <a:off x="0" y="0"/>
          <a:ext cx="0" cy="0"/>
          <a:chOff x="0" y="0"/>
          <a:chExt cx="0" cy="0"/>
        </a:xfrm>
      </p:grpSpPr>
      <p:sp>
        <p:nvSpPr>
          <p:cNvPr id="2154" name="Google Shape;2154;p18"/>
          <p:cNvSpPr txBox="1">
            <a:spLocks noGrp="1"/>
          </p:cNvSpPr>
          <p:nvPr>
            <p:ph type="title" hasCustomPrompt="1"/>
          </p:nvPr>
        </p:nvSpPr>
        <p:spPr>
          <a:xfrm>
            <a:off x="1212750" y="1719605"/>
            <a:ext cx="722400" cy="527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400"/>
              <a:buNone/>
              <a:defRPr sz="3000"/>
            </a:lvl1pPr>
            <a:lvl2pPr lvl="1" algn="ctr" rtl="0">
              <a:lnSpc>
                <a:spcPct val="100000"/>
              </a:lnSpc>
              <a:spcBef>
                <a:spcPts val="0"/>
              </a:spcBef>
              <a:spcAft>
                <a:spcPts val="0"/>
              </a:spcAft>
              <a:buClr>
                <a:schemeClr val="dk2"/>
              </a:buClr>
              <a:buSzPts val="3200"/>
              <a:buNone/>
              <a:defRPr sz="3200">
                <a:solidFill>
                  <a:schemeClr val="dk2"/>
                </a:solidFill>
              </a:defRPr>
            </a:lvl2pPr>
            <a:lvl3pPr lvl="2" algn="ctr" rtl="0">
              <a:lnSpc>
                <a:spcPct val="100000"/>
              </a:lnSpc>
              <a:spcBef>
                <a:spcPts val="0"/>
              </a:spcBef>
              <a:spcAft>
                <a:spcPts val="0"/>
              </a:spcAft>
              <a:buClr>
                <a:schemeClr val="dk2"/>
              </a:buClr>
              <a:buSzPts val="3200"/>
              <a:buNone/>
              <a:defRPr sz="3200">
                <a:solidFill>
                  <a:schemeClr val="dk2"/>
                </a:solidFill>
              </a:defRPr>
            </a:lvl3pPr>
            <a:lvl4pPr lvl="3" algn="ctr" rtl="0">
              <a:lnSpc>
                <a:spcPct val="100000"/>
              </a:lnSpc>
              <a:spcBef>
                <a:spcPts val="0"/>
              </a:spcBef>
              <a:spcAft>
                <a:spcPts val="0"/>
              </a:spcAft>
              <a:buClr>
                <a:schemeClr val="dk2"/>
              </a:buClr>
              <a:buSzPts val="3200"/>
              <a:buNone/>
              <a:defRPr sz="3200">
                <a:solidFill>
                  <a:schemeClr val="dk2"/>
                </a:solidFill>
              </a:defRPr>
            </a:lvl4pPr>
            <a:lvl5pPr lvl="4" algn="ctr" rtl="0">
              <a:lnSpc>
                <a:spcPct val="100000"/>
              </a:lnSpc>
              <a:spcBef>
                <a:spcPts val="0"/>
              </a:spcBef>
              <a:spcAft>
                <a:spcPts val="0"/>
              </a:spcAft>
              <a:buClr>
                <a:schemeClr val="dk2"/>
              </a:buClr>
              <a:buSzPts val="3200"/>
              <a:buNone/>
              <a:defRPr sz="3200">
                <a:solidFill>
                  <a:schemeClr val="dk2"/>
                </a:solidFill>
              </a:defRPr>
            </a:lvl5pPr>
            <a:lvl6pPr lvl="5" algn="ctr" rtl="0">
              <a:lnSpc>
                <a:spcPct val="100000"/>
              </a:lnSpc>
              <a:spcBef>
                <a:spcPts val="0"/>
              </a:spcBef>
              <a:spcAft>
                <a:spcPts val="0"/>
              </a:spcAft>
              <a:buClr>
                <a:schemeClr val="dk2"/>
              </a:buClr>
              <a:buSzPts val="3200"/>
              <a:buNone/>
              <a:defRPr sz="3200">
                <a:solidFill>
                  <a:schemeClr val="dk2"/>
                </a:solidFill>
              </a:defRPr>
            </a:lvl6pPr>
            <a:lvl7pPr lvl="6" algn="ctr" rtl="0">
              <a:lnSpc>
                <a:spcPct val="100000"/>
              </a:lnSpc>
              <a:spcBef>
                <a:spcPts val="0"/>
              </a:spcBef>
              <a:spcAft>
                <a:spcPts val="0"/>
              </a:spcAft>
              <a:buClr>
                <a:schemeClr val="dk2"/>
              </a:buClr>
              <a:buSzPts val="3200"/>
              <a:buNone/>
              <a:defRPr sz="3200">
                <a:solidFill>
                  <a:schemeClr val="dk2"/>
                </a:solidFill>
              </a:defRPr>
            </a:lvl7pPr>
            <a:lvl8pPr lvl="7" algn="ctr" rtl="0">
              <a:lnSpc>
                <a:spcPct val="100000"/>
              </a:lnSpc>
              <a:spcBef>
                <a:spcPts val="0"/>
              </a:spcBef>
              <a:spcAft>
                <a:spcPts val="0"/>
              </a:spcAft>
              <a:buClr>
                <a:schemeClr val="dk2"/>
              </a:buClr>
              <a:buSzPts val="3200"/>
              <a:buNone/>
              <a:defRPr sz="3200">
                <a:solidFill>
                  <a:schemeClr val="dk2"/>
                </a:solidFill>
              </a:defRPr>
            </a:lvl8pPr>
            <a:lvl9pPr lvl="8" algn="ctr" rtl="0">
              <a:lnSpc>
                <a:spcPct val="100000"/>
              </a:lnSpc>
              <a:spcBef>
                <a:spcPts val="0"/>
              </a:spcBef>
              <a:spcAft>
                <a:spcPts val="0"/>
              </a:spcAft>
              <a:buClr>
                <a:schemeClr val="dk2"/>
              </a:buClr>
              <a:buSzPts val="3200"/>
              <a:buNone/>
              <a:defRPr sz="3200">
                <a:solidFill>
                  <a:schemeClr val="dk2"/>
                </a:solidFill>
              </a:defRPr>
            </a:lvl9pPr>
          </a:lstStyle>
          <a:p>
            <a:r>
              <a:t>xx%</a:t>
            </a:r>
          </a:p>
        </p:txBody>
      </p:sp>
      <p:sp>
        <p:nvSpPr>
          <p:cNvPr id="2155" name="Google Shape;2155;p18"/>
          <p:cNvSpPr txBox="1">
            <a:spLocks noGrp="1"/>
          </p:cNvSpPr>
          <p:nvPr>
            <p:ph type="subTitle" idx="1"/>
          </p:nvPr>
        </p:nvSpPr>
        <p:spPr>
          <a:xfrm>
            <a:off x="720000" y="2490966"/>
            <a:ext cx="1707900" cy="371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400">
                <a:solidFill>
                  <a:schemeClr val="accent1"/>
                </a:solidFill>
                <a:latin typeface="Lexend Deca"/>
                <a:ea typeface="Lexend Deca"/>
                <a:cs typeface="Lexend Deca"/>
                <a:sym typeface="Lexend Deca"/>
              </a:defRPr>
            </a:lvl1pPr>
            <a:lvl2pPr lvl="1" rtl="0">
              <a:lnSpc>
                <a:spcPct val="100000"/>
              </a:lnSpc>
              <a:spcBef>
                <a:spcPts val="0"/>
              </a:spcBef>
              <a:spcAft>
                <a:spcPts val="0"/>
              </a:spcAft>
              <a:buNone/>
              <a:defRPr sz="2400">
                <a:solidFill>
                  <a:schemeClr val="accent1"/>
                </a:solidFill>
                <a:latin typeface="Lexend Deca"/>
                <a:ea typeface="Lexend Deca"/>
                <a:cs typeface="Lexend Deca"/>
                <a:sym typeface="Lexend Deca"/>
              </a:defRPr>
            </a:lvl2pPr>
            <a:lvl3pPr lvl="2" rtl="0">
              <a:lnSpc>
                <a:spcPct val="100000"/>
              </a:lnSpc>
              <a:spcBef>
                <a:spcPts val="0"/>
              </a:spcBef>
              <a:spcAft>
                <a:spcPts val="0"/>
              </a:spcAft>
              <a:buNone/>
              <a:defRPr sz="2400">
                <a:solidFill>
                  <a:schemeClr val="accent1"/>
                </a:solidFill>
                <a:latin typeface="Lexend Deca"/>
                <a:ea typeface="Lexend Deca"/>
                <a:cs typeface="Lexend Deca"/>
                <a:sym typeface="Lexend Deca"/>
              </a:defRPr>
            </a:lvl3pPr>
            <a:lvl4pPr lvl="3" rtl="0">
              <a:lnSpc>
                <a:spcPct val="100000"/>
              </a:lnSpc>
              <a:spcBef>
                <a:spcPts val="0"/>
              </a:spcBef>
              <a:spcAft>
                <a:spcPts val="0"/>
              </a:spcAft>
              <a:buNone/>
              <a:defRPr sz="2400">
                <a:solidFill>
                  <a:schemeClr val="accent1"/>
                </a:solidFill>
                <a:latin typeface="Lexend Deca"/>
                <a:ea typeface="Lexend Deca"/>
                <a:cs typeface="Lexend Deca"/>
                <a:sym typeface="Lexend Deca"/>
              </a:defRPr>
            </a:lvl4pPr>
            <a:lvl5pPr lvl="4" rtl="0">
              <a:lnSpc>
                <a:spcPct val="100000"/>
              </a:lnSpc>
              <a:spcBef>
                <a:spcPts val="0"/>
              </a:spcBef>
              <a:spcAft>
                <a:spcPts val="0"/>
              </a:spcAft>
              <a:buNone/>
              <a:defRPr sz="2400">
                <a:solidFill>
                  <a:schemeClr val="accent1"/>
                </a:solidFill>
                <a:latin typeface="Lexend Deca"/>
                <a:ea typeface="Lexend Deca"/>
                <a:cs typeface="Lexend Deca"/>
                <a:sym typeface="Lexend Deca"/>
              </a:defRPr>
            </a:lvl5pPr>
            <a:lvl6pPr lvl="5" rtl="0">
              <a:lnSpc>
                <a:spcPct val="100000"/>
              </a:lnSpc>
              <a:spcBef>
                <a:spcPts val="0"/>
              </a:spcBef>
              <a:spcAft>
                <a:spcPts val="0"/>
              </a:spcAft>
              <a:buNone/>
              <a:defRPr sz="2400">
                <a:solidFill>
                  <a:schemeClr val="accent1"/>
                </a:solidFill>
                <a:latin typeface="Lexend Deca"/>
                <a:ea typeface="Lexend Deca"/>
                <a:cs typeface="Lexend Deca"/>
                <a:sym typeface="Lexend Deca"/>
              </a:defRPr>
            </a:lvl6pPr>
            <a:lvl7pPr lvl="6" rtl="0">
              <a:lnSpc>
                <a:spcPct val="100000"/>
              </a:lnSpc>
              <a:spcBef>
                <a:spcPts val="0"/>
              </a:spcBef>
              <a:spcAft>
                <a:spcPts val="0"/>
              </a:spcAft>
              <a:buNone/>
              <a:defRPr sz="2400">
                <a:solidFill>
                  <a:schemeClr val="accent1"/>
                </a:solidFill>
                <a:latin typeface="Lexend Deca"/>
                <a:ea typeface="Lexend Deca"/>
                <a:cs typeface="Lexend Deca"/>
                <a:sym typeface="Lexend Deca"/>
              </a:defRPr>
            </a:lvl7pPr>
            <a:lvl8pPr lvl="7" rtl="0">
              <a:lnSpc>
                <a:spcPct val="100000"/>
              </a:lnSpc>
              <a:spcBef>
                <a:spcPts val="0"/>
              </a:spcBef>
              <a:spcAft>
                <a:spcPts val="0"/>
              </a:spcAft>
              <a:buNone/>
              <a:defRPr sz="2400">
                <a:solidFill>
                  <a:schemeClr val="accent1"/>
                </a:solidFill>
                <a:latin typeface="Lexend Deca"/>
                <a:ea typeface="Lexend Deca"/>
                <a:cs typeface="Lexend Deca"/>
                <a:sym typeface="Lexend Deca"/>
              </a:defRPr>
            </a:lvl8pPr>
            <a:lvl9pPr lvl="8" rtl="0">
              <a:lnSpc>
                <a:spcPct val="100000"/>
              </a:lnSpc>
              <a:spcBef>
                <a:spcPts val="0"/>
              </a:spcBef>
              <a:spcAft>
                <a:spcPts val="0"/>
              </a:spcAft>
              <a:buNone/>
              <a:defRPr sz="2400">
                <a:solidFill>
                  <a:schemeClr val="accent1"/>
                </a:solidFill>
                <a:latin typeface="Lexend Deca"/>
                <a:ea typeface="Lexend Deca"/>
                <a:cs typeface="Lexend Deca"/>
                <a:sym typeface="Lexend Deca"/>
              </a:defRPr>
            </a:lvl9pPr>
          </a:lstStyle>
          <a:p>
            <a:endParaRPr/>
          </a:p>
        </p:txBody>
      </p:sp>
      <p:sp>
        <p:nvSpPr>
          <p:cNvPr id="2156" name="Google Shape;2156;p18"/>
          <p:cNvSpPr txBox="1">
            <a:spLocks noGrp="1"/>
          </p:cNvSpPr>
          <p:nvPr>
            <p:ph type="subTitle" idx="2"/>
          </p:nvPr>
        </p:nvSpPr>
        <p:spPr>
          <a:xfrm>
            <a:off x="720000" y="2862366"/>
            <a:ext cx="1707900" cy="88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600"/>
            </a:lvl1pPr>
            <a:lvl2pPr lvl="1" rtl="0">
              <a:lnSpc>
                <a:spcPct val="100000"/>
              </a:lnSpc>
              <a:spcBef>
                <a:spcPts val="0"/>
              </a:spcBef>
              <a:spcAft>
                <a:spcPts val="0"/>
              </a:spcAft>
              <a:buNone/>
              <a:defRPr sz="1600"/>
            </a:lvl2pPr>
            <a:lvl3pPr lvl="2" rtl="0">
              <a:lnSpc>
                <a:spcPct val="100000"/>
              </a:lnSpc>
              <a:spcBef>
                <a:spcPts val="0"/>
              </a:spcBef>
              <a:spcAft>
                <a:spcPts val="0"/>
              </a:spcAft>
              <a:buNone/>
              <a:defRPr sz="1600"/>
            </a:lvl3pPr>
            <a:lvl4pPr lvl="3" rtl="0">
              <a:lnSpc>
                <a:spcPct val="100000"/>
              </a:lnSpc>
              <a:spcBef>
                <a:spcPts val="0"/>
              </a:spcBef>
              <a:spcAft>
                <a:spcPts val="0"/>
              </a:spcAft>
              <a:buNone/>
              <a:defRPr sz="1600"/>
            </a:lvl4pPr>
            <a:lvl5pPr lvl="4" rtl="0">
              <a:lnSpc>
                <a:spcPct val="100000"/>
              </a:lnSpc>
              <a:spcBef>
                <a:spcPts val="0"/>
              </a:spcBef>
              <a:spcAft>
                <a:spcPts val="0"/>
              </a:spcAft>
              <a:buNone/>
              <a:defRPr sz="1600"/>
            </a:lvl5pPr>
            <a:lvl6pPr lvl="5" rtl="0">
              <a:lnSpc>
                <a:spcPct val="100000"/>
              </a:lnSpc>
              <a:spcBef>
                <a:spcPts val="0"/>
              </a:spcBef>
              <a:spcAft>
                <a:spcPts val="0"/>
              </a:spcAft>
              <a:buNone/>
              <a:defRPr sz="1600"/>
            </a:lvl6pPr>
            <a:lvl7pPr lvl="6" rtl="0">
              <a:lnSpc>
                <a:spcPct val="100000"/>
              </a:lnSpc>
              <a:spcBef>
                <a:spcPts val="0"/>
              </a:spcBef>
              <a:spcAft>
                <a:spcPts val="0"/>
              </a:spcAft>
              <a:buNone/>
              <a:defRPr sz="1600"/>
            </a:lvl7pPr>
            <a:lvl8pPr lvl="7" rtl="0">
              <a:lnSpc>
                <a:spcPct val="100000"/>
              </a:lnSpc>
              <a:spcBef>
                <a:spcPts val="0"/>
              </a:spcBef>
              <a:spcAft>
                <a:spcPts val="0"/>
              </a:spcAft>
              <a:buNone/>
              <a:defRPr sz="1600"/>
            </a:lvl8pPr>
            <a:lvl9pPr lvl="8" rtl="0">
              <a:lnSpc>
                <a:spcPct val="100000"/>
              </a:lnSpc>
              <a:spcBef>
                <a:spcPts val="0"/>
              </a:spcBef>
              <a:spcAft>
                <a:spcPts val="0"/>
              </a:spcAft>
              <a:buNone/>
              <a:defRPr sz="1600"/>
            </a:lvl9pPr>
          </a:lstStyle>
          <a:p>
            <a:endParaRPr/>
          </a:p>
        </p:txBody>
      </p:sp>
      <p:sp>
        <p:nvSpPr>
          <p:cNvPr id="2157" name="Google Shape;2157;p18"/>
          <p:cNvSpPr txBox="1">
            <a:spLocks noGrp="1"/>
          </p:cNvSpPr>
          <p:nvPr>
            <p:ph type="title" idx="3" hasCustomPrompt="1"/>
          </p:nvPr>
        </p:nvSpPr>
        <p:spPr>
          <a:xfrm>
            <a:off x="3211450" y="1719605"/>
            <a:ext cx="722400" cy="527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400"/>
              <a:buNone/>
              <a:defRPr sz="3000"/>
            </a:lvl1pPr>
            <a:lvl2pPr lvl="1" algn="ctr" rtl="0">
              <a:lnSpc>
                <a:spcPct val="100000"/>
              </a:lnSpc>
              <a:spcBef>
                <a:spcPts val="0"/>
              </a:spcBef>
              <a:spcAft>
                <a:spcPts val="0"/>
              </a:spcAft>
              <a:buClr>
                <a:schemeClr val="dk2"/>
              </a:buClr>
              <a:buSzPts val="3200"/>
              <a:buNone/>
              <a:defRPr sz="3200">
                <a:solidFill>
                  <a:schemeClr val="dk2"/>
                </a:solidFill>
              </a:defRPr>
            </a:lvl2pPr>
            <a:lvl3pPr lvl="2" algn="ctr" rtl="0">
              <a:lnSpc>
                <a:spcPct val="100000"/>
              </a:lnSpc>
              <a:spcBef>
                <a:spcPts val="0"/>
              </a:spcBef>
              <a:spcAft>
                <a:spcPts val="0"/>
              </a:spcAft>
              <a:buClr>
                <a:schemeClr val="dk2"/>
              </a:buClr>
              <a:buSzPts val="3200"/>
              <a:buNone/>
              <a:defRPr sz="3200">
                <a:solidFill>
                  <a:schemeClr val="dk2"/>
                </a:solidFill>
              </a:defRPr>
            </a:lvl3pPr>
            <a:lvl4pPr lvl="3" algn="ctr" rtl="0">
              <a:lnSpc>
                <a:spcPct val="100000"/>
              </a:lnSpc>
              <a:spcBef>
                <a:spcPts val="0"/>
              </a:spcBef>
              <a:spcAft>
                <a:spcPts val="0"/>
              </a:spcAft>
              <a:buClr>
                <a:schemeClr val="dk2"/>
              </a:buClr>
              <a:buSzPts val="3200"/>
              <a:buNone/>
              <a:defRPr sz="3200">
                <a:solidFill>
                  <a:schemeClr val="dk2"/>
                </a:solidFill>
              </a:defRPr>
            </a:lvl4pPr>
            <a:lvl5pPr lvl="4" algn="ctr" rtl="0">
              <a:lnSpc>
                <a:spcPct val="100000"/>
              </a:lnSpc>
              <a:spcBef>
                <a:spcPts val="0"/>
              </a:spcBef>
              <a:spcAft>
                <a:spcPts val="0"/>
              </a:spcAft>
              <a:buClr>
                <a:schemeClr val="dk2"/>
              </a:buClr>
              <a:buSzPts val="3200"/>
              <a:buNone/>
              <a:defRPr sz="3200">
                <a:solidFill>
                  <a:schemeClr val="dk2"/>
                </a:solidFill>
              </a:defRPr>
            </a:lvl5pPr>
            <a:lvl6pPr lvl="5" algn="ctr" rtl="0">
              <a:lnSpc>
                <a:spcPct val="100000"/>
              </a:lnSpc>
              <a:spcBef>
                <a:spcPts val="0"/>
              </a:spcBef>
              <a:spcAft>
                <a:spcPts val="0"/>
              </a:spcAft>
              <a:buClr>
                <a:schemeClr val="dk2"/>
              </a:buClr>
              <a:buSzPts val="3200"/>
              <a:buNone/>
              <a:defRPr sz="3200">
                <a:solidFill>
                  <a:schemeClr val="dk2"/>
                </a:solidFill>
              </a:defRPr>
            </a:lvl6pPr>
            <a:lvl7pPr lvl="6" algn="ctr" rtl="0">
              <a:lnSpc>
                <a:spcPct val="100000"/>
              </a:lnSpc>
              <a:spcBef>
                <a:spcPts val="0"/>
              </a:spcBef>
              <a:spcAft>
                <a:spcPts val="0"/>
              </a:spcAft>
              <a:buClr>
                <a:schemeClr val="dk2"/>
              </a:buClr>
              <a:buSzPts val="3200"/>
              <a:buNone/>
              <a:defRPr sz="3200">
                <a:solidFill>
                  <a:schemeClr val="dk2"/>
                </a:solidFill>
              </a:defRPr>
            </a:lvl7pPr>
            <a:lvl8pPr lvl="7" algn="ctr" rtl="0">
              <a:lnSpc>
                <a:spcPct val="100000"/>
              </a:lnSpc>
              <a:spcBef>
                <a:spcPts val="0"/>
              </a:spcBef>
              <a:spcAft>
                <a:spcPts val="0"/>
              </a:spcAft>
              <a:buClr>
                <a:schemeClr val="dk2"/>
              </a:buClr>
              <a:buSzPts val="3200"/>
              <a:buNone/>
              <a:defRPr sz="3200">
                <a:solidFill>
                  <a:schemeClr val="dk2"/>
                </a:solidFill>
              </a:defRPr>
            </a:lvl8pPr>
            <a:lvl9pPr lvl="8" algn="ctr" rtl="0">
              <a:lnSpc>
                <a:spcPct val="100000"/>
              </a:lnSpc>
              <a:spcBef>
                <a:spcPts val="0"/>
              </a:spcBef>
              <a:spcAft>
                <a:spcPts val="0"/>
              </a:spcAft>
              <a:buClr>
                <a:schemeClr val="dk2"/>
              </a:buClr>
              <a:buSzPts val="3200"/>
              <a:buNone/>
              <a:defRPr sz="3200">
                <a:solidFill>
                  <a:schemeClr val="dk2"/>
                </a:solidFill>
              </a:defRPr>
            </a:lvl9pPr>
          </a:lstStyle>
          <a:p>
            <a:r>
              <a:t>xx%</a:t>
            </a:r>
          </a:p>
        </p:txBody>
      </p:sp>
      <p:sp>
        <p:nvSpPr>
          <p:cNvPr id="2158" name="Google Shape;2158;p18"/>
          <p:cNvSpPr txBox="1">
            <a:spLocks noGrp="1"/>
          </p:cNvSpPr>
          <p:nvPr>
            <p:ph type="subTitle" idx="4"/>
          </p:nvPr>
        </p:nvSpPr>
        <p:spPr>
          <a:xfrm>
            <a:off x="2718700" y="2490966"/>
            <a:ext cx="1707900" cy="371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400">
                <a:solidFill>
                  <a:schemeClr val="accent1"/>
                </a:solidFill>
                <a:latin typeface="Lexend Deca"/>
                <a:ea typeface="Lexend Deca"/>
                <a:cs typeface="Lexend Deca"/>
                <a:sym typeface="Lexend Deca"/>
              </a:defRPr>
            </a:lvl1pPr>
            <a:lvl2pPr lvl="1" rtl="0">
              <a:lnSpc>
                <a:spcPct val="100000"/>
              </a:lnSpc>
              <a:spcBef>
                <a:spcPts val="0"/>
              </a:spcBef>
              <a:spcAft>
                <a:spcPts val="0"/>
              </a:spcAft>
              <a:buNone/>
              <a:defRPr sz="2400">
                <a:solidFill>
                  <a:schemeClr val="accent1"/>
                </a:solidFill>
                <a:latin typeface="Lexend Deca"/>
                <a:ea typeface="Lexend Deca"/>
                <a:cs typeface="Lexend Deca"/>
                <a:sym typeface="Lexend Deca"/>
              </a:defRPr>
            </a:lvl2pPr>
            <a:lvl3pPr lvl="2" rtl="0">
              <a:lnSpc>
                <a:spcPct val="100000"/>
              </a:lnSpc>
              <a:spcBef>
                <a:spcPts val="0"/>
              </a:spcBef>
              <a:spcAft>
                <a:spcPts val="0"/>
              </a:spcAft>
              <a:buNone/>
              <a:defRPr sz="2400">
                <a:solidFill>
                  <a:schemeClr val="accent1"/>
                </a:solidFill>
                <a:latin typeface="Lexend Deca"/>
                <a:ea typeface="Lexend Deca"/>
                <a:cs typeface="Lexend Deca"/>
                <a:sym typeface="Lexend Deca"/>
              </a:defRPr>
            </a:lvl3pPr>
            <a:lvl4pPr lvl="3" rtl="0">
              <a:lnSpc>
                <a:spcPct val="100000"/>
              </a:lnSpc>
              <a:spcBef>
                <a:spcPts val="0"/>
              </a:spcBef>
              <a:spcAft>
                <a:spcPts val="0"/>
              </a:spcAft>
              <a:buNone/>
              <a:defRPr sz="2400">
                <a:solidFill>
                  <a:schemeClr val="accent1"/>
                </a:solidFill>
                <a:latin typeface="Lexend Deca"/>
                <a:ea typeface="Lexend Deca"/>
                <a:cs typeface="Lexend Deca"/>
                <a:sym typeface="Lexend Deca"/>
              </a:defRPr>
            </a:lvl4pPr>
            <a:lvl5pPr lvl="4" rtl="0">
              <a:lnSpc>
                <a:spcPct val="100000"/>
              </a:lnSpc>
              <a:spcBef>
                <a:spcPts val="0"/>
              </a:spcBef>
              <a:spcAft>
                <a:spcPts val="0"/>
              </a:spcAft>
              <a:buNone/>
              <a:defRPr sz="2400">
                <a:solidFill>
                  <a:schemeClr val="accent1"/>
                </a:solidFill>
                <a:latin typeface="Lexend Deca"/>
                <a:ea typeface="Lexend Deca"/>
                <a:cs typeface="Lexend Deca"/>
                <a:sym typeface="Lexend Deca"/>
              </a:defRPr>
            </a:lvl5pPr>
            <a:lvl6pPr lvl="5" rtl="0">
              <a:lnSpc>
                <a:spcPct val="100000"/>
              </a:lnSpc>
              <a:spcBef>
                <a:spcPts val="0"/>
              </a:spcBef>
              <a:spcAft>
                <a:spcPts val="0"/>
              </a:spcAft>
              <a:buNone/>
              <a:defRPr sz="2400">
                <a:solidFill>
                  <a:schemeClr val="accent1"/>
                </a:solidFill>
                <a:latin typeface="Lexend Deca"/>
                <a:ea typeface="Lexend Deca"/>
                <a:cs typeface="Lexend Deca"/>
                <a:sym typeface="Lexend Deca"/>
              </a:defRPr>
            </a:lvl6pPr>
            <a:lvl7pPr lvl="6" rtl="0">
              <a:lnSpc>
                <a:spcPct val="100000"/>
              </a:lnSpc>
              <a:spcBef>
                <a:spcPts val="0"/>
              </a:spcBef>
              <a:spcAft>
                <a:spcPts val="0"/>
              </a:spcAft>
              <a:buNone/>
              <a:defRPr sz="2400">
                <a:solidFill>
                  <a:schemeClr val="accent1"/>
                </a:solidFill>
                <a:latin typeface="Lexend Deca"/>
                <a:ea typeface="Lexend Deca"/>
                <a:cs typeface="Lexend Deca"/>
                <a:sym typeface="Lexend Deca"/>
              </a:defRPr>
            </a:lvl7pPr>
            <a:lvl8pPr lvl="7" rtl="0">
              <a:lnSpc>
                <a:spcPct val="100000"/>
              </a:lnSpc>
              <a:spcBef>
                <a:spcPts val="0"/>
              </a:spcBef>
              <a:spcAft>
                <a:spcPts val="0"/>
              </a:spcAft>
              <a:buNone/>
              <a:defRPr sz="2400">
                <a:solidFill>
                  <a:schemeClr val="accent1"/>
                </a:solidFill>
                <a:latin typeface="Lexend Deca"/>
                <a:ea typeface="Lexend Deca"/>
                <a:cs typeface="Lexend Deca"/>
                <a:sym typeface="Lexend Deca"/>
              </a:defRPr>
            </a:lvl8pPr>
            <a:lvl9pPr lvl="8" rtl="0">
              <a:lnSpc>
                <a:spcPct val="100000"/>
              </a:lnSpc>
              <a:spcBef>
                <a:spcPts val="0"/>
              </a:spcBef>
              <a:spcAft>
                <a:spcPts val="0"/>
              </a:spcAft>
              <a:buNone/>
              <a:defRPr sz="2400">
                <a:solidFill>
                  <a:schemeClr val="accent1"/>
                </a:solidFill>
                <a:latin typeface="Lexend Deca"/>
                <a:ea typeface="Lexend Deca"/>
                <a:cs typeface="Lexend Deca"/>
                <a:sym typeface="Lexend Deca"/>
              </a:defRPr>
            </a:lvl9pPr>
          </a:lstStyle>
          <a:p>
            <a:endParaRPr/>
          </a:p>
        </p:txBody>
      </p:sp>
      <p:sp>
        <p:nvSpPr>
          <p:cNvPr id="2159" name="Google Shape;2159;p18"/>
          <p:cNvSpPr txBox="1">
            <a:spLocks noGrp="1"/>
          </p:cNvSpPr>
          <p:nvPr>
            <p:ph type="subTitle" idx="5"/>
          </p:nvPr>
        </p:nvSpPr>
        <p:spPr>
          <a:xfrm>
            <a:off x="2718700" y="2862366"/>
            <a:ext cx="1707900" cy="88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600"/>
            </a:lvl1pPr>
            <a:lvl2pPr lvl="1" rtl="0">
              <a:lnSpc>
                <a:spcPct val="100000"/>
              </a:lnSpc>
              <a:spcBef>
                <a:spcPts val="0"/>
              </a:spcBef>
              <a:spcAft>
                <a:spcPts val="0"/>
              </a:spcAft>
              <a:buNone/>
              <a:defRPr sz="1600"/>
            </a:lvl2pPr>
            <a:lvl3pPr lvl="2" rtl="0">
              <a:lnSpc>
                <a:spcPct val="100000"/>
              </a:lnSpc>
              <a:spcBef>
                <a:spcPts val="0"/>
              </a:spcBef>
              <a:spcAft>
                <a:spcPts val="0"/>
              </a:spcAft>
              <a:buNone/>
              <a:defRPr sz="1600"/>
            </a:lvl3pPr>
            <a:lvl4pPr lvl="3" rtl="0">
              <a:lnSpc>
                <a:spcPct val="100000"/>
              </a:lnSpc>
              <a:spcBef>
                <a:spcPts val="0"/>
              </a:spcBef>
              <a:spcAft>
                <a:spcPts val="0"/>
              </a:spcAft>
              <a:buNone/>
              <a:defRPr sz="1600"/>
            </a:lvl4pPr>
            <a:lvl5pPr lvl="4" rtl="0">
              <a:lnSpc>
                <a:spcPct val="100000"/>
              </a:lnSpc>
              <a:spcBef>
                <a:spcPts val="0"/>
              </a:spcBef>
              <a:spcAft>
                <a:spcPts val="0"/>
              </a:spcAft>
              <a:buNone/>
              <a:defRPr sz="1600"/>
            </a:lvl5pPr>
            <a:lvl6pPr lvl="5" rtl="0">
              <a:lnSpc>
                <a:spcPct val="100000"/>
              </a:lnSpc>
              <a:spcBef>
                <a:spcPts val="0"/>
              </a:spcBef>
              <a:spcAft>
                <a:spcPts val="0"/>
              </a:spcAft>
              <a:buNone/>
              <a:defRPr sz="1600"/>
            </a:lvl6pPr>
            <a:lvl7pPr lvl="6" rtl="0">
              <a:lnSpc>
                <a:spcPct val="100000"/>
              </a:lnSpc>
              <a:spcBef>
                <a:spcPts val="0"/>
              </a:spcBef>
              <a:spcAft>
                <a:spcPts val="0"/>
              </a:spcAft>
              <a:buNone/>
              <a:defRPr sz="1600"/>
            </a:lvl7pPr>
            <a:lvl8pPr lvl="7" rtl="0">
              <a:lnSpc>
                <a:spcPct val="100000"/>
              </a:lnSpc>
              <a:spcBef>
                <a:spcPts val="0"/>
              </a:spcBef>
              <a:spcAft>
                <a:spcPts val="0"/>
              </a:spcAft>
              <a:buNone/>
              <a:defRPr sz="1600"/>
            </a:lvl8pPr>
            <a:lvl9pPr lvl="8" rtl="0">
              <a:lnSpc>
                <a:spcPct val="100000"/>
              </a:lnSpc>
              <a:spcBef>
                <a:spcPts val="0"/>
              </a:spcBef>
              <a:spcAft>
                <a:spcPts val="0"/>
              </a:spcAft>
              <a:buNone/>
              <a:defRPr sz="1600"/>
            </a:lvl9pPr>
          </a:lstStyle>
          <a:p>
            <a:endParaRPr/>
          </a:p>
        </p:txBody>
      </p:sp>
      <p:sp>
        <p:nvSpPr>
          <p:cNvPr id="2160" name="Google Shape;2160;p18"/>
          <p:cNvSpPr txBox="1">
            <a:spLocks noGrp="1"/>
          </p:cNvSpPr>
          <p:nvPr>
            <p:ph type="title" idx="6" hasCustomPrompt="1"/>
          </p:nvPr>
        </p:nvSpPr>
        <p:spPr>
          <a:xfrm>
            <a:off x="5210150" y="1719605"/>
            <a:ext cx="722400" cy="527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400"/>
              <a:buNone/>
              <a:defRPr sz="3000"/>
            </a:lvl1pPr>
            <a:lvl2pPr lvl="1" algn="ctr" rtl="0">
              <a:lnSpc>
                <a:spcPct val="100000"/>
              </a:lnSpc>
              <a:spcBef>
                <a:spcPts val="0"/>
              </a:spcBef>
              <a:spcAft>
                <a:spcPts val="0"/>
              </a:spcAft>
              <a:buClr>
                <a:schemeClr val="dk2"/>
              </a:buClr>
              <a:buSzPts val="3200"/>
              <a:buNone/>
              <a:defRPr sz="3200">
                <a:solidFill>
                  <a:schemeClr val="dk2"/>
                </a:solidFill>
              </a:defRPr>
            </a:lvl2pPr>
            <a:lvl3pPr lvl="2" algn="ctr" rtl="0">
              <a:lnSpc>
                <a:spcPct val="100000"/>
              </a:lnSpc>
              <a:spcBef>
                <a:spcPts val="0"/>
              </a:spcBef>
              <a:spcAft>
                <a:spcPts val="0"/>
              </a:spcAft>
              <a:buClr>
                <a:schemeClr val="dk2"/>
              </a:buClr>
              <a:buSzPts val="3200"/>
              <a:buNone/>
              <a:defRPr sz="3200">
                <a:solidFill>
                  <a:schemeClr val="dk2"/>
                </a:solidFill>
              </a:defRPr>
            </a:lvl3pPr>
            <a:lvl4pPr lvl="3" algn="ctr" rtl="0">
              <a:lnSpc>
                <a:spcPct val="100000"/>
              </a:lnSpc>
              <a:spcBef>
                <a:spcPts val="0"/>
              </a:spcBef>
              <a:spcAft>
                <a:spcPts val="0"/>
              </a:spcAft>
              <a:buClr>
                <a:schemeClr val="dk2"/>
              </a:buClr>
              <a:buSzPts val="3200"/>
              <a:buNone/>
              <a:defRPr sz="3200">
                <a:solidFill>
                  <a:schemeClr val="dk2"/>
                </a:solidFill>
              </a:defRPr>
            </a:lvl4pPr>
            <a:lvl5pPr lvl="4" algn="ctr" rtl="0">
              <a:lnSpc>
                <a:spcPct val="100000"/>
              </a:lnSpc>
              <a:spcBef>
                <a:spcPts val="0"/>
              </a:spcBef>
              <a:spcAft>
                <a:spcPts val="0"/>
              </a:spcAft>
              <a:buClr>
                <a:schemeClr val="dk2"/>
              </a:buClr>
              <a:buSzPts val="3200"/>
              <a:buNone/>
              <a:defRPr sz="3200">
                <a:solidFill>
                  <a:schemeClr val="dk2"/>
                </a:solidFill>
              </a:defRPr>
            </a:lvl5pPr>
            <a:lvl6pPr lvl="5" algn="ctr" rtl="0">
              <a:lnSpc>
                <a:spcPct val="100000"/>
              </a:lnSpc>
              <a:spcBef>
                <a:spcPts val="0"/>
              </a:spcBef>
              <a:spcAft>
                <a:spcPts val="0"/>
              </a:spcAft>
              <a:buClr>
                <a:schemeClr val="dk2"/>
              </a:buClr>
              <a:buSzPts val="3200"/>
              <a:buNone/>
              <a:defRPr sz="3200">
                <a:solidFill>
                  <a:schemeClr val="dk2"/>
                </a:solidFill>
              </a:defRPr>
            </a:lvl6pPr>
            <a:lvl7pPr lvl="6" algn="ctr" rtl="0">
              <a:lnSpc>
                <a:spcPct val="100000"/>
              </a:lnSpc>
              <a:spcBef>
                <a:spcPts val="0"/>
              </a:spcBef>
              <a:spcAft>
                <a:spcPts val="0"/>
              </a:spcAft>
              <a:buClr>
                <a:schemeClr val="dk2"/>
              </a:buClr>
              <a:buSzPts val="3200"/>
              <a:buNone/>
              <a:defRPr sz="3200">
                <a:solidFill>
                  <a:schemeClr val="dk2"/>
                </a:solidFill>
              </a:defRPr>
            </a:lvl7pPr>
            <a:lvl8pPr lvl="7" algn="ctr" rtl="0">
              <a:lnSpc>
                <a:spcPct val="100000"/>
              </a:lnSpc>
              <a:spcBef>
                <a:spcPts val="0"/>
              </a:spcBef>
              <a:spcAft>
                <a:spcPts val="0"/>
              </a:spcAft>
              <a:buClr>
                <a:schemeClr val="dk2"/>
              </a:buClr>
              <a:buSzPts val="3200"/>
              <a:buNone/>
              <a:defRPr sz="3200">
                <a:solidFill>
                  <a:schemeClr val="dk2"/>
                </a:solidFill>
              </a:defRPr>
            </a:lvl8pPr>
            <a:lvl9pPr lvl="8" algn="ctr" rtl="0">
              <a:lnSpc>
                <a:spcPct val="100000"/>
              </a:lnSpc>
              <a:spcBef>
                <a:spcPts val="0"/>
              </a:spcBef>
              <a:spcAft>
                <a:spcPts val="0"/>
              </a:spcAft>
              <a:buClr>
                <a:schemeClr val="dk2"/>
              </a:buClr>
              <a:buSzPts val="3200"/>
              <a:buNone/>
              <a:defRPr sz="3200">
                <a:solidFill>
                  <a:schemeClr val="dk2"/>
                </a:solidFill>
              </a:defRPr>
            </a:lvl9pPr>
          </a:lstStyle>
          <a:p>
            <a:r>
              <a:t>xx%</a:t>
            </a:r>
          </a:p>
        </p:txBody>
      </p:sp>
      <p:sp>
        <p:nvSpPr>
          <p:cNvPr id="2161" name="Google Shape;2161;p18"/>
          <p:cNvSpPr txBox="1">
            <a:spLocks noGrp="1"/>
          </p:cNvSpPr>
          <p:nvPr>
            <p:ph type="subTitle" idx="7"/>
          </p:nvPr>
        </p:nvSpPr>
        <p:spPr>
          <a:xfrm>
            <a:off x="4717400" y="2490966"/>
            <a:ext cx="1707900" cy="371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400">
                <a:solidFill>
                  <a:schemeClr val="accent1"/>
                </a:solidFill>
                <a:latin typeface="Lexend Deca"/>
                <a:ea typeface="Lexend Deca"/>
                <a:cs typeface="Lexend Deca"/>
                <a:sym typeface="Lexend Deca"/>
              </a:defRPr>
            </a:lvl1pPr>
            <a:lvl2pPr lvl="1" rtl="0">
              <a:lnSpc>
                <a:spcPct val="100000"/>
              </a:lnSpc>
              <a:spcBef>
                <a:spcPts val="0"/>
              </a:spcBef>
              <a:spcAft>
                <a:spcPts val="0"/>
              </a:spcAft>
              <a:buNone/>
              <a:defRPr sz="2400">
                <a:solidFill>
                  <a:schemeClr val="accent1"/>
                </a:solidFill>
                <a:latin typeface="Lexend Deca"/>
                <a:ea typeface="Lexend Deca"/>
                <a:cs typeface="Lexend Deca"/>
                <a:sym typeface="Lexend Deca"/>
              </a:defRPr>
            </a:lvl2pPr>
            <a:lvl3pPr lvl="2" rtl="0">
              <a:lnSpc>
                <a:spcPct val="100000"/>
              </a:lnSpc>
              <a:spcBef>
                <a:spcPts val="0"/>
              </a:spcBef>
              <a:spcAft>
                <a:spcPts val="0"/>
              </a:spcAft>
              <a:buNone/>
              <a:defRPr sz="2400">
                <a:solidFill>
                  <a:schemeClr val="accent1"/>
                </a:solidFill>
                <a:latin typeface="Lexend Deca"/>
                <a:ea typeface="Lexend Deca"/>
                <a:cs typeface="Lexend Deca"/>
                <a:sym typeface="Lexend Deca"/>
              </a:defRPr>
            </a:lvl3pPr>
            <a:lvl4pPr lvl="3" rtl="0">
              <a:lnSpc>
                <a:spcPct val="100000"/>
              </a:lnSpc>
              <a:spcBef>
                <a:spcPts val="0"/>
              </a:spcBef>
              <a:spcAft>
                <a:spcPts val="0"/>
              </a:spcAft>
              <a:buNone/>
              <a:defRPr sz="2400">
                <a:solidFill>
                  <a:schemeClr val="accent1"/>
                </a:solidFill>
                <a:latin typeface="Lexend Deca"/>
                <a:ea typeface="Lexend Deca"/>
                <a:cs typeface="Lexend Deca"/>
                <a:sym typeface="Lexend Deca"/>
              </a:defRPr>
            </a:lvl4pPr>
            <a:lvl5pPr lvl="4" rtl="0">
              <a:lnSpc>
                <a:spcPct val="100000"/>
              </a:lnSpc>
              <a:spcBef>
                <a:spcPts val="0"/>
              </a:spcBef>
              <a:spcAft>
                <a:spcPts val="0"/>
              </a:spcAft>
              <a:buNone/>
              <a:defRPr sz="2400">
                <a:solidFill>
                  <a:schemeClr val="accent1"/>
                </a:solidFill>
                <a:latin typeface="Lexend Deca"/>
                <a:ea typeface="Lexend Deca"/>
                <a:cs typeface="Lexend Deca"/>
                <a:sym typeface="Lexend Deca"/>
              </a:defRPr>
            </a:lvl5pPr>
            <a:lvl6pPr lvl="5" rtl="0">
              <a:lnSpc>
                <a:spcPct val="100000"/>
              </a:lnSpc>
              <a:spcBef>
                <a:spcPts val="0"/>
              </a:spcBef>
              <a:spcAft>
                <a:spcPts val="0"/>
              </a:spcAft>
              <a:buNone/>
              <a:defRPr sz="2400">
                <a:solidFill>
                  <a:schemeClr val="accent1"/>
                </a:solidFill>
                <a:latin typeface="Lexend Deca"/>
                <a:ea typeface="Lexend Deca"/>
                <a:cs typeface="Lexend Deca"/>
                <a:sym typeface="Lexend Deca"/>
              </a:defRPr>
            </a:lvl6pPr>
            <a:lvl7pPr lvl="6" rtl="0">
              <a:lnSpc>
                <a:spcPct val="100000"/>
              </a:lnSpc>
              <a:spcBef>
                <a:spcPts val="0"/>
              </a:spcBef>
              <a:spcAft>
                <a:spcPts val="0"/>
              </a:spcAft>
              <a:buNone/>
              <a:defRPr sz="2400">
                <a:solidFill>
                  <a:schemeClr val="accent1"/>
                </a:solidFill>
                <a:latin typeface="Lexend Deca"/>
                <a:ea typeface="Lexend Deca"/>
                <a:cs typeface="Lexend Deca"/>
                <a:sym typeface="Lexend Deca"/>
              </a:defRPr>
            </a:lvl7pPr>
            <a:lvl8pPr lvl="7" rtl="0">
              <a:lnSpc>
                <a:spcPct val="100000"/>
              </a:lnSpc>
              <a:spcBef>
                <a:spcPts val="0"/>
              </a:spcBef>
              <a:spcAft>
                <a:spcPts val="0"/>
              </a:spcAft>
              <a:buNone/>
              <a:defRPr sz="2400">
                <a:solidFill>
                  <a:schemeClr val="accent1"/>
                </a:solidFill>
                <a:latin typeface="Lexend Deca"/>
                <a:ea typeface="Lexend Deca"/>
                <a:cs typeface="Lexend Deca"/>
                <a:sym typeface="Lexend Deca"/>
              </a:defRPr>
            </a:lvl8pPr>
            <a:lvl9pPr lvl="8" rtl="0">
              <a:lnSpc>
                <a:spcPct val="100000"/>
              </a:lnSpc>
              <a:spcBef>
                <a:spcPts val="0"/>
              </a:spcBef>
              <a:spcAft>
                <a:spcPts val="0"/>
              </a:spcAft>
              <a:buNone/>
              <a:defRPr sz="2400">
                <a:solidFill>
                  <a:schemeClr val="accent1"/>
                </a:solidFill>
                <a:latin typeface="Lexend Deca"/>
                <a:ea typeface="Lexend Deca"/>
                <a:cs typeface="Lexend Deca"/>
                <a:sym typeface="Lexend Deca"/>
              </a:defRPr>
            </a:lvl9pPr>
          </a:lstStyle>
          <a:p>
            <a:endParaRPr/>
          </a:p>
        </p:txBody>
      </p:sp>
      <p:sp>
        <p:nvSpPr>
          <p:cNvPr id="2162" name="Google Shape;2162;p18"/>
          <p:cNvSpPr txBox="1">
            <a:spLocks noGrp="1"/>
          </p:cNvSpPr>
          <p:nvPr>
            <p:ph type="subTitle" idx="8"/>
          </p:nvPr>
        </p:nvSpPr>
        <p:spPr>
          <a:xfrm>
            <a:off x="4717400" y="2862366"/>
            <a:ext cx="1707900" cy="88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600"/>
            </a:lvl1pPr>
            <a:lvl2pPr lvl="1" rtl="0">
              <a:lnSpc>
                <a:spcPct val="100000"/>
              </a:lnSpc>
              <a:spcBef>
                <a:spcPts val="0"/>
              </a:spcBef>
              <a:spcAft>
                <a:spcPts val="0"/>
              </a:spcAft>
              <a:buNone/>
              <a:defRPr sz="1600"/>
            </a:lvl2pPr>
            <a:lvl3pPr lvl="2" rtl="0">
              <a:lnSpc>
                <a:spcPct val="100000"/>
              </a:lnSpc>
              <a:spcBef>
                <a:spcPts val="0"/>
              </a:spcBef>
              <a:spcAft>
                <a:spcPts val="0"/>
              </a:spcAft>
              <a:buNone/>
              <a:defRPr sz="1600"/>
            </a:lvl3pPr>
            <a:lvl4pPr lvl="3" rtl="0">
              <a:lnSpc>
                <a:spcPct val="100000"/>
              </a:lnSpc>
              <a:spcBef>
                <a:spcPts val="0"/>
              </a:spcBef>
              <a:spcAft>
                <a:spcPts val="0"/>
              </a:spcAft>
              <a:buNone/>
              <a:defRPr sz="1600"/>
            </a:lvl4pPr>
            <a:lvl5pPr lvl="4" rtl="0">
              <a:lnSpc>
                <a:spcPct val="100000"/>
              </a:lnSpc>
              <a:spcBef>
                <a:spcPts val="0"/>
              </a:spcBef>
              <a:spcAft>
                <a:spcPts val="0"/>
              </a:spcAft>
              <a:buNone/>
              <a:defRPr sz="1600"/>
            </a:lvl5pPr>
            <a:lvl6pPr lvl="5" rtl="0">
              <a:lnSpc>
                <a:spcPct val="100000"/>
              </a:lnSpc>
              <a:spcBef>
                <a:spcPts val="0"/>
              </a:spcBef>
              <a:spcAft>
                <a:spcPts val="0"/>
              </a:spcAft>
              <a:buNone/>
              <a:defRPr sz="1600"/>
            </a:lvl6pPr>
            <a:lvl7pPr lvl="6" rtl="0">
              <a:lnSpc>
                <a:spcPct val="100000"/>
              </a:lnSpc>
              <a:spcBef>
                <a:spcPts val="0"/>
              </a:spcBef>
              <a:spcAft>
                <a:spcPts val="0"/>
              </a:spcAft>
              <a:buNone/>
              <a:defRPr sz="1600"/>
            </a:lvl7pPr>
            <a:lvl8pPr lvl="7" rtl="0">
              <a:lnSpc>
                <a:spcPct val="100000"/>
              </a:lnSpc>
              <a:spcBef>
                <a:spcPts val="0"/>
              </a:spcBef>
              <a:spcAft>
                <a:spcPts val="0"/>
              </a:spcAft>
              <a:buNone/>
              <a:defRPr sz="1600"/>
            </a:lvl8pPr>
            <a:lvl9pPr lvl="8" rtl="0">
              <a:lnSpc>
                <a:spcPct val="100000"/>
              </a:lnSpc>
              <a:spcBef>
                <a:spcPts val="0"/>
              </a:spcBef>
              <a:spcAft>
                <a:spcPts val="0"/>
              </a:spcAft>
              <a:buNone/>
              <a:defRPr sz="1600"/>
            </a:lvl9pPr>
          </a:lstStyle>
          <a:p>
            <a:endParaRPr/>
          </a:p>
        </p:txBody>
      </p:sp>
      <p:sp>
        <p:nvSpPr>
          <p:cNvPr id="2163" name="Google Shape;2163;p18"/>
          <p:cNvSpPr txBox="1">
            <a:spLocks noGrp="1"/>
          </p:cNvSpPr>
          <p:nvPr>
            <p:ph type="title" idx="9"/>
          </p:nvPr>
        </p:nvSpPr>
        <p:spPr>
          <a:xfrm>
            <a:off x="720000" y="311400"/>
            <a:ext cx="7704000" cy="592200"/>
          </a:xfrm>
          <a:prstGeom prst="rect">
            <a:avLst/>
          </a:prstGeom>
          <a:noFill/>
        </p:spPr>
        <p:txBody>
          <a:bodyPr spcFirstLastPara="1" wrap="square" lIns="91425" tIns="91425" rIns="91425" bIns="91425" anchor="t" anchorCtr="0">
            <a:noAutofit/>
          </a:bodyPr>
          <a:lstStyle>
            <a:lvl1pPr lvl="0" rtl="0">
              <a:spcBef>
                <a:spcPts val="0"/>
              </a:spcBef>
              <a:spcAft>
                <a:spcPts val="0"/>
              </a:spcAft>
              <a:buClr>
                <a:schemeClr val="dk2"/>
              </a:buClr>
              <a:buSzPts val="3200"/>
              <a:buFont typeface="Fredoka One"/>
              <a:buNone/>
              <a:defRPr/>
            </a:lvl1pPr>
            <a:lvl2pPr lvl="1"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2pPr>
            <a:lvl3pPr lvl="2"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3pPr>
            <a:lvl4pPr lvl="3"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4pPr>
            <a:lvl5pPr lvl="4"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5pPr>
            <a:lvl6pPr lvl="5"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6pPr>
            <a:lvl7pPr lvl="6"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7pPr>
            <a:lvl8pPr lvl="7"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8pPr>
            <a:lvl9pPr lvl="8"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9pPr>
          </a:lstStyle>
          <a:p>
            <a:endParaRPr/>
          </a:p>
        </p:txBody>
      </p:sp>
      <p:sp>
        <p:nvSpPr>
          <p:cNvPr id="2164" name="Google Shape;2164;p18"/>
          <p:cNvSpPr txBox="1">
            <a:spLocks noGrp="1"/>
          </p:cNvSpPr>
          <p:nvPr>
            <p:ph type="title" idx="13" hasCustomPrompt="1"/>
          </p:nvPr>
        </p:nvSpPr>
        <p:spPr>
          <a:xfrm>
            <a:off x="7208850" y="1719605"/>
            <a:ext cx="722400" cy="527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400"/>
              <a:buNone/>
              <a:defRPr sz="3000"/>
            </a:lvl1pPr>
            <a:lvl2pPr lvl="1" algn="ctr" rtl="0">
              <a:lnSpc>
                <a:spcPct val="100000"/>
              </a:lnSpc>
              <a:spcBef>
                <a:spcPts val="0"/>
              </a:spcBef>
              <a:spcAft>
                <a:spcPts val="0"/>
              </a:spcAft>
              <a:buClr>
                <a:schemeClr val="dk2"/>
              </a:buClr>
              <a:buSzPts val="3200"/>
              <a:buNone/>
              <a:defRPr sz="3200">
                <a:solidFill>
                  <a:schemeClr val="dk2"/>
                </a:solidFill>
              </a:defRPr>
            </a:lvl2pPr>
            <a:lvl3pPr lvl="2" algn="ctr" rtl="0">
              <a:lnSpc>
                <a:spcPct val="100000"/>
              </a:lnSpc>
              <a:spcBef>
                <a:spcPts val="0"/>
              </a:spcBef>
              <a:spcAft>
                <a:spcPts val="0"/>
              </a:spcAft>
              <a:buClr>
                <a:schemeClr val="dk2"/>
              </a:buClr>
              <a:buSzPts val="3200"/>
              <a:buNone/>
              <a:defRPr sz="3200">
                <a:solidFill>
                  <a:schemeClr val="dk2"/>
                </a:solidFill>
              </a:defRPr>
            </a:lvl3pPr>
            <a:lvl4pPr lvl="3" algn="ctr" rtl="0">
              <a:lnSpc>
                <a:spcPct val="100000"/>
              </a:lnSpc>
              <a:spcBef>
                <a:spcPts val="0"/>
              </a:spcBef>
              <a:spcAft>
                <a:spcPts val="0"/>
              </a:spcAft>
              <a:buClr>
                <a:schemeClr val="dk2"/>
              </a:buClr>
              <a:buSzPts val="3200"/>
              <a:buNone/>
              <a:defRPr sz="3200">
                <a:solidFill>
                  <a:schemeClr val="dk2"/>
                </a:solidFill>
              </a:defRPr>
            </a:lvl4pPr>
            <a:lvl5pPr lvl="4" algn="ctr" rtl="0">
              <a:lnSpc>
                <a:spcPct val="100000"/>
              </a:lnSpc>
              <a:spcBef>
                <a:spcPts val="0"/>
              </a:spcBef>
              <a:spcAft>
                <a:spcPts val="0"/>
              </a:spcAft>
              <a:buClr>
                <a:schemeClr val="dk2"/>
              </a:buClr>
              <a:buSzPts val="3200"/>
              <a:buNone/>
              <a:defRPr sz="3200">
                <a:solidFill>
                  <a:schemeClr val="dk2"/>
                </a:solidFill>
              </a:defRPr>
            </a:lvl5pPr>
            <a:lvl6pPr lvl="5" algn="ctr" rtl="0">
              <a:lnSpc>
                <a:spcPct val="100000"/>
              </a:lnSpc>
              <a:spcBef>
                <a:spcPts val="0"/>
              </a:spcBef>
              <a:spcAft>
                <a:spcPts val="0"/>
              </a:spcAft>
              <a:buClr>
                <a:schemeClr val="dk2"/>
              </a:buClr>
              <a:buSzPts val="3200"/>
              <a:buNone/>
              <a:defRPr sz="3200">
                <a:solidFill>
                  <a:schemeClr val="dk2"/>
                </a:solidFill>
              </a:defRPr>
            </a:lvl6pPr>
            <a:lvl7pPr lvl="6" algn="ctr" rtl="0">
              <a:lnSpc>
                <a:spcPct val="100000"/>
              </a:lnSpc>
              <a:spcBef>
                <a:spcPts val="0"/>
              </a:spcBef>
              <a:spcAft>
                <a:spcPts val="0"/>
              </a:spcAft>
              <a:buClr>
                <a:schemeClr val="dk2"/>
              </a:buClr>
              <a:buSzPts val="3200"/>
              <a:buNone/>
              <a:defRPr sz="3200">
                <a:solidFill>
                  <a:schemeClr val="dk2"/>
                </a:solidFill>
              </a:defRPr>
            </a:lvl7pPr>
            <a:lvl8pPr lvl="7" algn="ctr" rtl="0">
              <a:lnSpc>
                <a:spcPct val="100000"/>
              </a:lnSpc>
              <a:spcBef>
                <a:spcPts val="0"/>
              </a:spcBef>
              <a:spcAft>
                <a:spcPts val="0"/>
              </a:spcAft>
              <a:buClr>
                <a:schemeClr val="dk2"/>
              </a:buClr>
              <a:buSzPts val="3200"/>
              <a:buNone/>
              <a:defRPr sz="3200">
                <a:solidFill>
                  <a:schemeClr val="dk2"/>
                </a:solidFill>
              </a:defRPr>
            </a:lvl8pPr>
            <a:lvl9pPr lvl="8" algn="ctr" rtl="0">
              <a:lnSpc>
                <a:spcPct val="100000"/>
              </a:lnSpc>
              <a:spcBef>
                <a:spcPts val="0"/>
              </a:spcBef>
              <a:spcAft>
                <a:spcPts val="0"/>
              </a:spcAft>
              <a:buClr>
                <a:schemeClr val="dk2"/>
              </a:buClr>
              <a:buSzPts val="3200"/>
              <a:buNone/>
              <a:defRPr sz="3200">
                <a:solidFill>
                  <a:schemeClr val="dk2"/>
                </a:solidFill>
              </a:defRPr>
            </a:lvl9pPr>
          </a:lstStyle>
          <a:p>
            <a:r>
              <a:t>xx%</a:t>
            </a:r>
          </a:p>
        </p:txBody>
      </p:sp>
      <p:sp>
        <p:nvSpPr>
          <p:cNvPr id="2165" name="Google Shape;2165;p18"/>
          <p:cNvSpPr txBox="1">
            <a:spLocks noGrp="1"/>
          </p:cNvSpPr>
          <p:nvPr>
            <p:ph type="subTitle" idx="14"/>
          </p:nvPr>
        </p:nvSpPr>
        <p:spPr>
          <a:xfrm>
            <a:off x="6716100" y="2490966"/>
            <a:ext cx="1707900" cy="371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400">
                <a:solidFill>
                  <a:schemeClr val="accent1"/>
                </a:solidFill>
                <a:latin typeface="Lexend Deca"/>
                <a:ea typeface="Lexend Deca"/>
                <a:cs typeface="Lexend Deca"/>
                <a:sym typeface="Lexend Deca"/>
              </a:defRPr>
            </a:lvl1pPr>
            <a:lvl2pPr lvl="1" rtl="0">
              <a:lnSpc>
                <a:spcPct val="100000"/>
              </a:lnSpc>
              <a:spcBef>
                <a:spcPts val="0"/>
              </a:spcBef>
              <a:spcAft>
                <a:spcPts val="0"/>
              </a:spcAft>
              <a:buNone/>
              <a:defRPr sz="2400">
                <a:solidFill>
                  <a:schemeClr val="accent1"/>
                </a:solidFill>
                <a:latin typeface="Lexend Deca"/>
                <a:ea typeface="Lexend Deca"/>
                <a:cs typeface="Lexend Deca"/>
                <a:sym typeface="Lexend Deca"/>
              </a:defRPr>
            </a:lvl2pPr>
            <a:lvl3pPr lvl="2" rtl="0">
              <a:lnSpc>
                <a:spcPct val="100000"/>
              </a:lnSpc>
              <a:spcBef>
                <a:spcPts val="0"/>
              </a:spcBef>
              <a:spcAft>
                <a:spcPts val="0"/>
              </a:spcAft>
              <a:buNone/>
              <a:defRPr sz="2400">
                <a:solidFill>
                  <a:schemeClr val="accent1"/>
                </a:solidFill>
                <a:latin typeface="Lexend Deca"/>
                <a:ea typeface="Lexend Deca"/>
                <a:cs typeface="Lexend Deca"/>
                <a:sym typeface="Lexend Deca"/>
              </a:defRPr>
            </a:lvl3pPr>
            <a:lvl4pPr lvl="3" rtl="0">
              <a:lnSpc>
                <a:spcPct val="100000"/>
              </a:lnSpc>
              <a:spcBef>
                <a:spcPts val="0"/>
              </a:spcBef>
              <a:spcAft>
                <a:spcPts val="0"/>
              </a:spcAft>
              <a:buNone/>
              <a:defRPr sz="2400">
                <a:solidFill>
                  <a:schemeClr val="accent1"/>
                </a:solidFill>
                <a:latin typeface="Lexend Deca"/>
                <a:ea typeface="Lexend Deca"/>
                <a:cs typeface="Lexend Deca"/>
                <a:sym typeface="Lexend Deca"/>
              </a:defRPr>
            </a:lvl4pPr>
            <a:lvl5pPr lvl="4" rtl="0">
              <a:lnSpc>
                <a:spcPct val="100000"/>
              </a:lnSpc>
              <a:spcBef>
                <a:spcPts val="0"/>
              </a:spcBef>
              <a:spcAft>
                <a:spcPts val="0"/>
              </a:spcAft>
              <a:buNone/>
              <a:defRPr sz="2400">
                <a:solidFill>
                  <a:schemeClr val="accent1"/>
                </a:solidFill>
                <a:latin typeface="Lexend Deca"/>
                <a:ea typeface="Lexend Deca"/>
                <a:cs typeface="Lexend Deca"/>
                <a:sym typeface="Lexend Deca"/>
              </a:defRPr>
            </a:lvl5pPr>
            <a:lvl6pPr lvl="5" rtl="0">
              <a:lnSpc>
                <a:spcPct val="100000"/>
              </a:lnSpc>
              <a:spcBef>
                <a:spcPts val="0"/>
              </a:spcBef>
              <a:spcAft>
                <a:spcPts val="0"/>
              </a:spcAft>
              <a:buNone/>
              <a:defRPr sz="2400">
                <a:solidFill>
                  <a:schemeClr val="accent1"/>
                </a:solidFill>
                <a:latin typeface="Lexend Deca"/>
                <a:ea typeface="Lexend Deca"/>
                <a:cs typeface="Lexend Deca"/>
                <a:sym typeface="Lexend Deca"/>
              </a:defRPr>
            </a:lvl6pPr>
            <a:lvl7pPr lvl="6" rtl="0">
              <a:lnSpc>
                <a:spcPct val="100000"/>
              </a:lnSpc>
              <a:spcBef>
                <a:spcPts val="0"/>
              </a:spcBef>
              <a:spcAft>
                <a:spcPts val="0"/>
              </a:spcAft>
              <a:buNone/>
              <a:defRPr sz="2400">
                <a:solidFill>
                  <a:schemeClr val="accent1"/>
                </a:solidFill>
                <a:latin typeface="Lexend Deca"/>
                <a:ea typeface="Lexend Deca"/>
                <a:cs typeface="Lexend Deca"/>
                <a:sym typeface="Lexend Deca"/>
              </a:defRPr>
            </a:lvl7pPr>
            <a:lvl8pPr lvl="7" rtl="0">
              <a:lnSpc>
                <a:spcPct val="100000"/>
              </a:lnSpc>
              <a:spcBef>
                <a:spcPts val="0"/>
              </a:spcBef>
              <a:spcAft>
                <a:spcPts val="0"/>
              </a:spcAft>
              <a:buNone/>
              <a:defRPr sz="2400">
                <a:solidFill>
                  <a:schemeClr val="accent1"/>
                </a:solidFill>
                <a:latin typeface="Lexend Deca"/>
                <a:ea typeface="Lexend Deca"/>
                <a:cs typeface="Lexend Deca"/>
                <a:sym typeface="Lexend Deca"/>
              </a:defRPr>
            </a:lvl8pPr>
            <a:lvl9pPr lvl="8" rtl="0">
              <a:lnSpc>
                <a:spcPct val="100000"/>
              </a:lnSpc>
              <a:spcBef>
                <a:spcPts val="0"/>
              </a:spcBef>
              <a:spcAft>
                <a:spcPts val="0"/>
              </a:spcAft>
              <a:buNone/>
              <a:defRPr sz="2400">
                <a:solidFill>
                  <a:schemeClr val="accent1"/>
                </a:solidFill>
                <a:latin typeface="Lexend Deca"/>
                <a:ea typeface="Lexend Deca"/>
                <a:cs typeface="Lexend Deca"/>
                <a:sym typeface="Lexend Deca"/>
              </a:defRPr>
            </a:lvl9pPr>
          </a:lstStyle>
          <a:p>
            <a:endParaRPr/>
          </a:p>
        </p:txBody>
      </p:sp>
      <p:sp>
        <p:nvSpPr>
          <p:cNvPr id="2166" name="Google Shape;2166;p18"/>
          <p:cNvSpPr txBox="1">
            <a:spLocks noGrp="1"/>
          </p:cNvSpPr>
          <p:nvPr>
            <p:ph type="subTitle" idx="15"/>
          </p:nvPr>
        </p:nvSpPr>
        <p:spPr>
          <a:xfrm>
            <a:off x="6716100" y="2862366"/>
            <a:ext cx="1707900" cy="88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600"/>
            </a:lvl1pPr>
            <a:lvl2pPr lvl="1" rtl="0">
              <a:lnSpc>
                <a:spcPct val="100000"/>
              </a:lnSpc>
              <a:spcBef>
                <a:spcPts val="0"/>
              </a:spcBef>
              <a:spcAft>
                <a:spcPts val="0"/>
              </a:spcAft>
              <a:buNone/>
              <a:defRPr sz="1600"/>
            </a:lvl2pPr>
            <a:lvl3pPr lvl="2" rtl="0">
              <a:lnSpc>
                <a:spcPct val="100000"/>
              </a:lnSpc>
              <a:spcBef>
                <a:spcPts val="0"/>
              </a:spcBef>
              <a:spcAft>
                <a:spcPts val="0"/>
              </a:spcAft>
              <a:buNone/>
              <a:defRPr sz="1600"/>
            </a:lvl3pPr>
            <a:lvl4pPr lvl="3" rtl="0">
              <a:lnSpc>
                <a:spcPct val="100000"/>
              </a:lnSpc>
              <a:spcBef>
                <a:spcPts val="0"/>
              </a:spcBef>
              <a:spcAft>
                <a:spcPts val="0"/>
              </a:spcAft>
              <a:buNone/>
              <a:defRPr sz="1600"/>
            </a:lvl4pPr>
            <a:lvl5pPr lvl="4" rtl="0">
              <a:lnSpc>
                <a:spcPct val="100000"/>
              </a:lnSpc>
              <a:spcBef>
                <a:spcPts val="0"/>
              </a:spcBef>
              <a:spcAft>
                <a:spcPts val="0"/>
              </a:spcAft>
              <a:buNone/>
              <a:defRPr sz="1600"/>
            </a:lvl5pPr>
            <a:lvl6pPr lvl="5" rtl="0">
              <a:lnSpc>
                <a:spcPct val="100000"/>
              </a:lnSpc>
              <a:spcBef>
                <a:spcPts val="0"/>
              </a:spcBef>
              <a:spcAft>
                <a:spcPts val="0"/>
              </a:spcAft>
              <a:buNone/>
              <a:defRPr sz="1600"/>
            </a:lvl6pPr>
            <a:lvl7pPr lvl="6" rtl="0">
              <a:lnSpc>
                <a:spcPct val="100000"/>
              </a:lnSpc>
              <a:spcBef>
                <a:spcPts val="0"/>
              </a:spcBef>
              <a:spcAft>
                <a:spcPts val="0"/>
              </a:spcAft>
              <a:buNone/>
              <a:defRPr sz="1600"/>
            </a:lvl7pPr>
            <a:lvl8pPr lvl="7" rtl="0">
              <a:lnSpc>
                <a:spcPct val="100000"/>
              </a:lnSpc>
              <a:spcBef>
                <a:spcPts val="0"/>
              </a:spcBef>
              <a:spcAft>
                <a:spcPts val="0"/>
              </a:spcAft>
              <a:buNone/>
              <a:defRPr sz="1600"/>
            </a:lvl8pPr>
            <a:lvl9pPr lvl="8" rtl="0">
              <a:lnSpc>
                <a:spcPct val="100000"/>
              </a:lnSpc>
              <a:spcBef>
                <a:spcPts val="0"/>
              </a:spcBef>
              <a:spcAft>
                <a:spcPts val="0"/>
              </a:spcAft>
              <a:buNone/>
              <a:defRPr sz="1600"/>
            </a:lvl9pPr>
          </a:lstStyle>
          <a:p>
            <a:endParaRPr/>
          </a:p>
        </p:txBody>
      </p:sp>
      <p:grpSp>
        <p:nvGrpSpPr>
          <p:cNvPr id="2167" name="Google Shape;2167;p18"/>
          <p:cNvGrpSpPr/>
          <p:nvPr/>
        </p:nvGrpSpPr>
        <p:grpSpPr>
          <a:xfrm>
            <a:off x="177485" y="139849"/>
            <a:ext cx="8789031" cy="4863803"/>
            <a:chOff x="177485" y="139849"/>
            <a:chExt cx="8789031" cy="4863803"/>
          </a:xfrm>
        </p:grpSpPr>
        <p:grpSp>
          <p:nvGrpSpPr>
            <p:cNvPr id="2168" name="Google Shape;2168;p18"/>
            <p:cNvGrpSpPr/>
            <p:nvPr/>
          </p:nvGrpSpPr>
          <p:grpSpPr>
            <a:xfrm flipH="1">
              <a:off x="7308049" y="292390"/>
              <a:ext cx="424423" cy="381701"/>
              <a:chOff x="882850" y="2647922"/>
              <a:chExt cx="1064250" cy="957125"/>
            </a:xfrm>
          </p:grpSpPr>
          <p:grpSp>
            <p:nvGrpSpPr>
              <p:cNvPr id="2169" name="Google Shape;2169;p18"/>
              <p:cNvGrpSpPr/>
              <p:nvPr/>
            </p:nvGrpSpPr>
            <p:grpSpPr>
              <a:xfrm>
                <a:off x="882850" y="2647922"/>
                <a:ext cx="1064250" cy="957125"/>
                <a:chOff x="6069100" y="3009725"/>
                <a:chExt cx="1064250" cy="957125"/>
              </a:xfrm>
            </p:grpSpPr>
            <p:sp>
              <p:nvSpPr>
                <p:cNvPr id="2170" name="Google Shape;2170;p18"/>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18"/>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2" name="Google Shape;2172;p18"/>
              <p:cNvGrpSpPr/>
              <p:nvPr/>
            </p:nvGrpSpPr>
            <p:grpSpPr>
              <a:xfrm rot="10800000">
                <a:off x="1008698" y="2761102"/>
                <a:ext cx="812555" cy="730765"/>
                <a:chOff x="6069100" y="3009725"/>
                <a:chExt cx="1064250" cy="957125"/>
              </a:xfrm>
            </p:grpSpPr>
            <p:sp>
              <p:nvSpPr>
                <p:cNvPr id="2173" name="Google Shape;2173;p18"/>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18"/>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75" name="Google Shape;2175;p18"/>
            <p:cNvGrpSpPr/>
            <p:nvPr/>
          </p:nvGrpSpPr>
          <p:grpSpPr>
            <a:xfrm rot="2700000" flipH="1">
              <a:off x="1700009" y="4532890"/>
              <a:ext cx="424367" cy="335748"/>
              <a:chOff x="4414850" y="3021000"/>
              <a:chExt cx="1302400" cy="1030425"/>
            </a:xfrm>
          </p:grpSpPr>
          <p:sp>
            <p:nvSpPr>
              <p:cNvPr id="2176" name="Google Shape;2176;p18"/>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18"/>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8" name="Google Shape;2178;p18"/>
            <p:cNvGrpSpPr/>
            <p:nvPr/>
          </p:nvGrpSpPr>
          <p:grpSpPr>
            <a:xfrm rot="-2440891" flipH="1">
              <a:off x="231571" y="4326334"/>
              <a:ext cx="424318" cy="323249"/>
              <a:chOff x="2213900" y="503525"/>
              <a:chExt cx="1369275" cy="1043125"/>
            </a:xfrm>
          </p:grpSpPr>
          <p:sp>
            <p:nvSpPr>
              <p:cNvPr id="2179" name="Google Shape;2179;p18"/>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18"/>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1" name="Google Shape;2181;p18"/>
            <p:cNvGrpSpPr/>
            <p:nvPr/>
          </p:nvGrpSpPr>
          <p:grpSpPr>
            <a:xfrm rot="1200124" flipH="1">
              <a:off x="3156898" y="4617572"/>
              <a:ext cx="424328" cy="323257"/>
              <a:chOff x="2213900" y="503525"/>
              <a:chExt cx="1369275" cy="1043125"/>
            </a:xfrm>
          </p:grpSpPr>
          <p:sp>
            <p:nvSpPr>
              <p:cNvPr id="2182" name="Google Shape;2182;p18"/>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18"/>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4" name="Google Shape;2184;p18"/>
            <p:cNvGrpSpPr/>
            <p:nvPr/>
          </p:nvGrpSpPr>
          <p:grpSpPr>
            <a:xfrm flipH="1">
              <a:off x="612856" y="1151141"/>
              <a:ext cx="424423" cy="381701"/>
              <a:chOff x="882850" y="2647922"/>
              <a:chExt cx="1064250" cy="957125"/>
            </a:xfrm>
          </p:grpSpPr>
          <p:grpSp>
            <p:nvGrpSpPr>
              <p:cNvPr id="2185" name="Google Shape;2185;p18"/>
              <p:cNvGrpSpPr/>
              <p:nvPr/>
            </p:nvGrpSpPr>
            <p:grpSpPr>
              <a:xfrm>
                <a:off x="882850" y="2647922"/>
                <a:ext cx="1064250" cy="957125"/>
                <a:chOff x="6069100" y="3009725"/>
                <a:chExt cx="1064250" cy="957125"/>
              </a:xfrm>
            </p:grpSpPr>
            <p:sp>
              <p:nvSpPr>
                <p:cNvPr id="2186" name="Google Shape;2186;p18"/>
                <p:cNvSpPr/>
                <p:nvPr/>
              </p:nvSpPr>
              <p:spPr>
                <a:xfrm>
                  <a:off x="6178775" y="3741950"/>
                  <a:ext cx="25" cy="25"/>
                </a:xfrm>
                <a:custGeom>
                  <a:avLst/>
                  <a:gdLst/>
                  <a:ahLst/>
                  <a:cxnLst/>
                  <a:rect l="l" t="t" r="r" b="b"/>
                  <a:pathLst>
                    <a:path w="1" h="1" extrusionOk="0">
                      <a:moveTo>
                        <a:pt x="0" y="0"/>
                      </a:move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18"/>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8" name="Google Shape;2188;p18"/>
              <p:cNvGrpSpPr/>
              <p:nvPr/>
            </p:nvGrpSpPr>
            <p:grpSpPr>
              <a:xfrm rot="10800000">
                <a:off x="1008698" y="2761102"/>
                <a:ext cx="812555" cy="730765"/>
                <a:chOff x="6069100" y="3009725"/>
                <a:chExt cx="1064250" cy="957125"/>
              </a:xfrm>
            </p:grpSpPr>
            <p:sp>
              <p:nvSpPr>
                <p:cNvPr id="2189" name="Google Shape;2189;p18"/>
                <p:cNvSpPr/>
                <p:nvPr/>
              </p:nvSpPr>
              <p:spPr>
                <a:xfrm>
                  <a:off x="6178775" y="3741950"/>
                  <a:ext cx="25" cy="25"/>
                </a:xfrm>
                <a:custGeom>
                  <a:avLst/>
                  <a:gdLst/>
                  <a:ahLst/>
                  <a:cxnLst/>
                  <a:rect l="l" t="t" r="r" b="b"/>
                  <a:pathLst>
                    <a:path w="1" h="1" extrusionOk="0">
                      <a:moveTo>
                        <a:pt x="0" y="0"/>
                      </a:move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18"/>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91" name="Google Shape;2191;p18"/>
            <p:cNvGrpSpPr/>
            <p:nvPr/>
          </p:nvGrpSpPr>
          <p:grpSpPr>
            <a:xfrm rot="10800000" flipH="1">
              <a:off x="4557191" y="4509930"/>
              <a:ext cx="424423" cy="381701"/>
              <a:chOff x="882850" y="2647922"/>
              <a:chExt cx="1064250" cy="957125"/>
            </a:xfrm>
          </p:grpSpPr>
          <p:grpSp>
            <p:nvGrpSpPr>
              <p:cNvPr id="2192" name="Google Shape;2192;p18"/>
              <p:cNvGrpSpPr/>
              <p:nvPr/>
            </p:nvGrpSpPr>
            <p:grpSpPr>
              <a:xfrm>
                <a:off x="882850" y="2647922"/>
                <a:ext cx="1064250" cy="957125"/>
                <a:chOff x="6069100" y="3009725"/>
                <a:chExt cx="1064250" cy="957125"/>
              </a:xfrm>
            </p:grpSpPr>
            <p:sp>
              <p:nvSpPr>
                <p:cNvPr id="2193" name="Google Shape;2193;p18"/>
                <p:cNvSpPr/>
                <p:nvPr/>
              </p:nvSpPr>
              <p:spPr>
                <a:xfrm>
                  <a:off x="6178775" y="3741950"/>
                  <a:ext cx="25" cy="25"/>
                </a:xfrm>
                <a:custGeom>
                  <a:avLst/>
                  <a:gdLst/>
                  <a:ahLst/>
                  <a:cxnLst/>
                  <a:rect l="l" t="t" r="r" b="b"/>
                  <a:pathLst>
                    <a:path w="1" h="1" extrusionOk="0">
                      <a:moveTo>
                        <a:pt x="0" y="0"/>
                      </a:move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18"/>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5" name="Google Shape;2195;p18"/>
              <p:cNvGrpSpPr/>
              <p:nvPr/>
            </p:nvGrpSpPr>
            <p:grpSpPr>
              <a:xfrm rot="10800000">
                <a:off x="1008698" y="2761102"/>
                <a:ext cx="812555" cy="730765"/>
                <a:chOff x="6069100" y="3009725"/>
                <a:chExt cx="1064250" cy="957125"/>
              </a:xfrm>
            </p:grpSpPr>
            <p:sp>
              <p:nvSpPr>
                <p:cNvPr id="2196" name="Google Shape;2196;p18"/>
                <p:cNvSpPr/>
                <p:nvPr/>
              </p:nvSpPr>
              <p:spPr>
                <a:xfrm>
                  <a:off x="6178775" y="3741950"/>
                  <a:ext cx="25" cy="25"/>
                </a:xfrm>
                <a:custGeom>
                  <a:avLst/>
                  <a:gdLst/>
                  <a:ahLst/>
                  <a:cxnLst/>
                  <a:rect l="l" t="t" r="r" b="b"/>
                  <a:pathLst>
                    <a:path w="1" h="1" extrusionOk="0">
                      <a:moveTo>
                        <a:pt x="0" y="0"/>
                      </a:move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18"/>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98" name="Google Shape;2198;p18"/>
            <p:cNvGrpSpPr/>
            <p:nvPr/>
          </p:nvGrpSpPr>
          <p:grpSpPr>
            <a:xfrm>
              <a:off x="8209457" y="903602"/>
              <a:ext cx="424347" cy="431480"/>
              <a:chOff x="4023775" y="1855149"/>
              <a:chExt cx="1174825" cy="1194575"/>
            </a:xfrm>
          </p:grpSpPr>
          <p:grpSp>
            <p:nvGrpSpPr>
              <p:cNvPr id="2199" name="Google Shape;2199;p18"/>
              <p:cNvGrpSpPr/>
              <p:nvPr/>
            </p:nvGrpSpPr>
            <p:grpSpPr>
              <a:xfrm>
                <a:off x="4023775" y="1855149"/>
                <a:ext cx="1174825" cy="1194575"/>
                <a:chOff x="4023775" y="1778925"/>
                <a:chExt cx="1174825" cy="1194575"/>
              </a:xfrm>
            </p:grpSpPr>
            <p:sp>
              <p:nvSpPr>
                <p:cNvPr id="2200" name="Google Shape;2200;p18"/>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18"/>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18"/>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18"/>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18"/>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18"/>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6" name="Google Shape;2206;p18"/>
              <p:cNvGrpSpPr/>
              <p:nvPr/>
            </p:nvGrpSpPr>
            <p:grpSpPr>
              <a:xfrm rot="10800000">
                <a:off x="4212099" y="2046639"/>
                <a:ext cx="798176" cy="811594"/>
                <a:chOff x="4023775" y="1778925"/>
                <a:chExt cx="1174825" cy="1194575"/>
              </a:xfrm>
            </p:grpSpPr>
            <p:sp>
              <p:nvSpPr>
                <p:cNvPr id="2207" name="Google Shape;2207;p18"/>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18"/>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18"/>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18"/>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18"/>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18"/>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13" name="Google Shape;2213;p18"/>
            <p:cNvGrpSpPr/>
            <p:nvPr/>
          </p:nvGrpSpPr>
          <p:grpSpPr>
            <a:xfrm>
              <a:off x="8479322" y="139849"/>
              <a:ext cx="424322" cy="335712"/>
              <a:chOff x="4414850" y="3021000"/>
              <a:chExt cx="1302400" cy="1030425"/>
            </a:xfrm>
          </p:grpSpPr>
          <p:sp>
            <p:nvSpPr>
              <p:cNvPr id="2214" name="Google Shape;2214;p18"/>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18"/>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6" name="Google Shape;2216;p18"/>
            <p:cNvGrpSpPr/>
            <p:nvPr/>
          </p:nvGrpSpPr>
          <p:grpSpPr>
            <a:xfrm rot="-5400000">
              <a:off x="8586498" y="4369247"/>
              <a:ext cx="424322" cy="335712"/>
              <a:chOff x="4414850" y="3021000"/>
              <a:chExt cx="1302400" cy="1030425"/>
            </a:xfrm>
          </p:grpSpPr>
          <p:sp>
            <p:nvSpPr>
              <p:cNvPr id="2217" name="Google Shape;2217;p18"/>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18"/>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9" name="Google Shape;2219;p18"/>
            <p:cNvGrpSpPr/>
            <p:nvPr/>
          </p:nvGrpSpPr>
          <p:grpSpPr>
            <a:xfrm>
              <a:off x="5915090" y="4375290"/>
              <a:ext cx="424338" cy="323264"/>
              <a:chOff x="2213900" y="503525"/>
              <a:chExt cx="1369275" cy="1043125"/>
            </a:xfrm>
          </p:grpSpPr>
          <p:sp>
            <p:nvSpPr>
              <p:cNvPr id="2220" name="Google Shape;2220;p18"/>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18"/>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2" name="Google Shape;2222;p18"/>
            <p:cNvGrpSpPr/>
            <p:nvPr/>
          </p:nvGrpSpPr>
          <p:grpSpPr>
            <a:xfrm>
              <a:off x="7272904" y="4227110"/>
              <a:ext cx="424423" cy="381701"/>
              <a:chOff x="882850" y="2647922"/>
              <a:chExt cx="1064250" cy="957125"/>
            </a:xfrm>
          </p:grpSpPr>
          <p:grpSp>
            <p:nvGrpSpPr>
              <p:cNvPr id="2223" name="Google Shape;2223;p18"/>
              <p:cNvGrpSpPr/>
              <p:nvPr/>
            </p:nvGrpSpPr>
            <p:grpSpPr>
              <a:xfrm>
                <a:off x="882850" y="2647922"/>
                <a:ext cx="1064250" cy="957125"/>
                <a:chOff x="6069100" y="3009725"/>
                <a:chExt cx="1064250" cy="957125"/>
              </a:xfrm>
            </p:grpSpPr>
            <p:sp>
              <p:nvSpPr>
                <p:cNvPr id="2224" name="Google Shape;2224;p18"/>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18"/>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6" name="Google Shape;2226;p18"/>
              <p:cNvGrpSpPr/>
              <p:nvPr/>
            </p:nvGrpSpPr>
            <p:grpSpPr>
              <a:xfrm rot="10800000">
                <a:off x="1008698" y="2761102"/>
                <a:ext cx="812555" cy="730765"/>
                <a:chOff x="6069100" y="3009725"/>
                <a:chExt cx="1064250" cy="957125"/>
              </a:xfrm>
            </p:grpSpPr>
            <p:sp>
              <p:nvSpPr>
                <p:cNvPr id="2227" name="Google Shape;2227;p18"/>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18"/>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six columns">
  <p:cSld name="CUSTOM_4">
    <p:spTree>
      <p:nvGrpSpPr>
        <p:cNvPr id="1" name="Shape 2229"/>
        <p:cNvGrpSpPr/>
        <p:nvPr/>
      </p:nvGrpSpPr>
      <p:grpSpPr>
        <a:xfrm>
          <a:off x="0" y="0"/>
          <a:ext cx="0" cy="0"/>
          <a:chOff x="0" y="0"/>
          <a:chExt cx="0" cy="0"/>
        </a:xfrm>
      </p:grpSpPr>
      <p:sp>
        <p:nvSpPr>
          <p:cNvPr id="2230" name="Google Shape;2230;p19"/>
          <p:cNvSpPr txBox="1">
            <a:spLocks noGrp="1"/>
          </p:cNvSpPr>
          <p:nvPr>
            <p:ph type="subTitle" idx="1"/>
          </p:nvPr>
        </p:nvSpPr>
        <p:spPr>
          <a:xfrm>
            <a:off x="720000" y="3294343"/>
            <a:ext cx="2287800" cy="371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400">
                <a:solidFill>
                  <a:schemeClr val="accent1"/>
                </a:solidFill>
                <a:latin typeface="Lexend Deca"/>
                <a:ea typeface="Lexend Deca"/>
                <a:cs typeface="Lexend Deca"/>
                <a:sym typeface="Lexend Deca"/>
              </a:defRPr>
            </a:lvl1pPr>
            <a:lvl2pPr lvl="1" rtl="0">
              <a:lnSpc>
                <a:spcPct val="100000"/>
              </a:lnSpc>
              <a:spcBef>
                <a:spcPts val="0"/>
              </a:spcBef>
              <a:spcAft>
                <a:spcPts val="0"/>
              </a:spcAft>
              <a:buNone/>
              <a:defRPr sz="2400">
                <a:solidFill>
                  <a:schemeClr val="accent1"/>
                </a:solidFill>
                <a:latin typeface="Lexend Deca"/>
                <a:ea typeface="Lexend Deca"/>
                <a:cs typeface="Lexend Deca"/>
                <a:sym typeface="Lexend Deca"/>
              </a:defRPr>
            </a:lvl2pPr>
            <a:lvl3pPr lvl="2" rtl="0">
              <a:lnSpc>
                <a:spcPct val="100000"/>
              </a:lnSpc>
              <a:spcBef>
                <a:spcPts val="0"/>
              </a:spcBef>
              <a:spcAft>
                <a:spcPts val="0"/>
              </a:spcAft>
              <a:buNone/>
              <a:defRPr sz="2400">
                <a:solidFill>
                  <a:schemeClr val="accent1"/>
                </a:solidFill>
                <a:latin typeface="Lexend Deca"/>
                <a:ea typeface="Lexend Deca"/>
                <a:cs typeface="Lexend Deca"/>
                <a:sym typeface="Lexend Deca"/>
              </a:defRPr>
            </a:lvl3pPr>
            <a:lvl4pPr lvl="3" rtl="0">
              <a:lnSpc>
                <a:spcPct val="100000"/>
              </a:lnSpc>
              <a:spcBef>
                <a:spcPts val="0"/>
              </a:spcBef>
              <a:spcAft>
                <a:spcPts val="0"/>
              </a:spcAft>
              <a:buNone/>
              <a:defRPr sz="2400">
                <a:solidFill>
                  <a:schemeClr val="accent1"/>
                </a:solidFill>
                <a:latin typeface="Lexend Deca"/>
                <a:ea typeface="Lexend Deca"/>
                <a:cs typeface="Lexend Deca"/>
                <a:sym typeface="Lexend Deca"/>
              </a:defRPr>
            </a:lvl4pPr>
            <a:lvl5pPr lvl="4" rtl="0">
              <a:lnSpc>
                <a:spcPct val="100000"/>
              </a:lnSpc>
              <a:spcBef>
                <a:spcPts val="0"/>
              </a:spcBef>
              <a:spcAft>
                <a:spcPts val="0"/>
              </a:spcAft>
              <a:buNone/>
              <a:defRPr sz="2400">
                <a:solidFill>
                  <a:schemeClr val="accent1"/>
                </a:solidFill>
                <a:latin typeface="Lexend Deca"/>
                <a:ea typeface="Lexend Deca"/>
                <a:cs typeface="Lexend Deca"/>
                <a:sym typeface="Lexend Deca"/>
              </a:defRPr>
            </a:lvl5pPr>
            <a:lvl6pPr lvl="5" rtl="0">
              <a:lnSpc>
                <a:spcPct val="100000"/>
              </a:lnSpc>
              <a:spcBef>
                <a:spcPts val="0"/>
              </a:spcBef>
              <a:spcAft>
                <a:spcPts val="0"/>
              </a:spcAft>
              <a:buNone/>
              <a:defRPr sz="2400">
                <a:solidFill>
                  <a:schemeClr val="accent1"/>
                </a:solidFill>
                <a:latin typeface="Lexend Deca"/>
                <a:ea typeface="Lexend Deca"/>
                <a:cs typeface="Lexend Deca"/>
                <a:sym typeface="Lexend Deca"/>
              </a:defRPr>
            </a:lvl6pPr>
            <a:lvl7pPr lvl="6" rtl="0">
              <a:lnSpc>
                <a:spcPct val="100000"/>
              </a:lnSpc>
              <a:spcBef>
                <a:spcPts val="0"/>
              </a:spcBef>
              <a:spcAft>
                <a:spcPts val="0"/>
              </a:spcAft>
              <a:buNone/>
              <a:defRPr sz="2400">
                <a:solidFill>
                  <a:schemeClr val="accent1"/>
                </a:solidFill>
                <a:latin typeface="Lexend Deca"/>
                <a:ea typeface="Lexend Deca"/>
                <a:cs typeface="Lexend Deca"/>
                <a:sym typeface="Lexend Deca"/>
              </a:defRPr>
            </a:lvl7pPr>
            <a:lvl8pPr lvl="7" rtl="0">
              <a:lnSpc>
                <a:spcPct val="100000"/>
              </a:lnSpc>
              <a:spcBef>
                <a:spcPts val="0"/>
              </a:spcBef>
              <a:spcAft>
                <a:spcPts val="0"/>
              </a:spcAft>
              <a:buNone/>
              <a:defRPr sz="2400">
                <a:solidFill>
                  <a:schemeClr val="accent1"/>
                </a:solidFill>
                <a:latin typeface="Lexend Deca"/>
                <a:ea typeface="Lexend Deca"/>
                <a:cs typeface="Lexend Deca"/>
                <a:sym typeface="Lexend Deca"/>
              </a:defRPr>
            </a:lvl8pPr>
            <a:lvl9pPr lvl="8" rtl="0">
              <a:lnSpc>
                <a:spcPct val="100000"/>
              </a:lnSpc>
              <a:spcBef>
                <a:spcPts val="0"/>
              </a:spcBef>
              <a:spcAft>
                <a:spcPts val="0"/>
              </a:spcAft>
              <a:buNone/>
              <a:defRPr sz="2400">
                <a:solidFill>
                  <a:schemeClr val="accent1"/>
                </a:solidFill>
                <a:latin typeface="Lexend Deca"/>
                <a:ea typeface="Lexend Deca"/>
                <a:cs typeface="Lexend Deca"/>
                <a:sym typeface="Lexend Deca"/>
              </a:defRPr>
            </a:lvl9pPr>
          </a:lstStyle>
          <a:p>
            <a:endParaRPr/>
          </a:p>
        </p:txBody>
      </p:sp>
      <p:sp>
        <p:nvSpPr>
          <p:cNvPr id="2231" name="Google Shape;2231;p19"/>
          <p:cNvSpPr txBox="1">
            <a:spLocks noGrp="1"/>
          </p:cNvSpPr>
          <p:nvPr>
            <p:ph type="subTitle" idx="2"/>
          </p:nvPr>
        </p:nvSpPr>
        <p:spPr>
          <a:xfrm>
            <a:off x="720000" y="3682560"/>
            <a:ext cx="2287800" cy="612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600"/>
            </a:lvl1pPr>
            <a:lvl2pPr lvl="1" rtl="0">
              <a:lnSpc>
                <a:spcPct val="100000"/>
              </a:lnSpc>
              <a:spcBef>
                <a:spcPts val="0"/>
              </a:spcBef>
              <a:spcAft>
                <a:spcPts val="0"/>
              </a:spcAft>
              <a:buNone/>
              <a:defRPr sz="1600"/>
            </a:lvl2pPr>
            <a:lvl3pPr lvl="2" rtl="0">
              <a:lnSpc>
                <a:spcPct val="100000"/>
              </a:lnSpc>
              <a:spcBef>
                <a:spcPts val="0"/>
              </a:spcBef>
              <a:spcAft>
                <a:spcPts val="0"/>
              </a:spcAft>
              <a:buNone/>
              <a:defRPr sz="1600"/>
            </a:lvl3pPr>
            <a:lvl4pPr lvl="3" rtl="0">
              <a:lnSpc>
                <a:spcPct val="100000"/>
              </a:lnSpc>
              <a:spcBef>
                <a:spcPts val="0"/>
              </a:spcBef>
              <a:spcAft>
                <a:spcPts val="0"/>
              </a:spcAft>
              <a:buNone/>
              <a:defRPr sz="1600"/>
            </a:lvl4pPr>
            <a:lvl5pPr lvl="4" rtl="0">
              <a:lnSpc>
                <a:spcPct val="100000"/>
              </a:lnSpc>
              <a:spcBef>
                <a:spcPts val="0"/>
              </a:spcBef>
              <a:spcAft>
                <a:spcPts val="0"/>
              </a:spcAft>
              <a:buNone/>
              <a:defRPr sz="1600"/>
            </a:lvl5pPr>
            <a:lvl6pPr lvl="5" rtl="0">
              <a:lnSpc>
                <a:spcPct val="100000"/>
              </a:lnSpc>
              <a:spcBef>
                <a:spcPts val="0"/>
              </a:spcBef>
              <a:spcAft>
                <a:spcPts val="0"/>
              </a:spcAft>
              <a:buNone/>
              <a:defRPr sz="1600"/>
            </a:lvl6pPr>
            <a:lvl7pPr lvl="6" rtl="0">
              <a:lnSpc>
                <a:spcPct val="100000"/>
              </a:lnSpc>
              <a:spcBef>
                <a:spcPts val="0"/>
              </a:spcBef>
              <a:spcAft>
                <a:spcPts val="0"/>
              </a:spcAft>
              <a:buNone/>
              <a:defRPr sz="1600"/>
            </a:lvl7pPr>
            <a:lvl8pPr lvl="7" rtl="0">
              <a:lnSpc>
                <a:spcPct val="100000"/>
              </a:lnSpc>
              <a:spcBef>
                <a:spcPts val="0"/>
              </a:spcBef>
              <a:spcAft>
                <a:spcPts val="0"/>
              </a:spcAft>
              <a:buNone/>
              <a:defRPr sz="1600"/>
            </a:lvl8pPr>
            <a:lvl9pPr lvl="8" rtl="0">
              <a:lnSpc>
                <a:spcPct val="100000"/>
              </a:lnSpc>
              <a:spcBef>
                <a:spcPts val="0"/>
              </a:spcBef>
              <a:spcAft>
                <a:spcPts val="0"/>
              </a:spcAft>
              <a:buNone/>
              <a:defRPr sz="1600"/>
            </a:lvl9pPr>
          </a:lstStyle>
          <a:p>
            <a:endParaRPr/>
          </a:p>
        </p:txBody>
      </p:sp>
      <p:sp>
        <p:nvSpPr>
          <p:cNvPr id="2232" name="Google Shape;2232;p19"/>
          <p:cNvSpPr txBox="1">
            <a:spLocks noGrp="1"/>
          </p:cNvSpPr>
          <p:nvPr>
            <p:ph type="subTitle" idx="3"/>
          </p:nvPr>
        </p:nvSpPr>
        <p:spPr>
          <a:xfrm>
            <a:off x="3428100" y="3294344"/>
            <a:ext cx="2287800" cy="371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400">
                <a:solidFill>
                  <a:schemeClr val="accent1"/>
                </a:solidFill>
                <a:latin typeface="Lexend Deca"/>
                <a:ea typeface="Lexend Deca"/>
                <a:cs typeface="Lexend Deca"/>
                <a:sym typeface="Lexend Deca"/>
              </a:defRPr>
            </a:lvl1pPr>
            <a:lvl2pPr lvl="1" rtl="0">
              <a:lnSpc>
                <a:spcPct val="100000"/>
              </a:lnSpc>
              <a:spcBef>
                <a:spcPts val="0"/>
              </a:spcBef>
              <a:spcAft>
                <a:spcPts val="0"/>
              </a:spcAft>
              <a:buNone/>
              <a:defRPr sz="2400">
                <a:solidFill>
                  <a:schemeClr val="accent1"/>
                </a:solidFill>
                <a:latin typeface="Lexend Deca"/>
                <a:ea typeface="Lexend Deca"/>
                <a:cs typeface="Lexend Deca"/>
                <a:sym typeface="Lexend Deca"/>
              </a:defRPr>
            </a:lvl2pPr>
            <a:lvl3pPr lvl="2" rtl="0">
              <a:lnSpc>
                <a:spcPct val="100000"/>
              </a:lnSpc>
              <a:spcBef>
                <a:spcPts val="0"/>
              </a:spcBef>
              <a:spcAft>
                <a:spcPts val="0"/>
              </a:spcAft>
              <a:buNone/>
              <a:defRPr sz="2400">
                <a:solidFill>
                  <a:schemeClr val="accent1"/>
                </a:solidFill>
                <a:latin typeface="Lexend Deca"/>
                <a:ea typeface="Lexend Deca"/>
                <a:cs typeface="Lexend Deca"/>
                <a:sym typeface="Lexend Deca"/>
              </a:defRPr>
            </a:lvl3pPr>
            <a:lvl4pPr lvl="3" rtl="0">
              <a:lnSpc>
                <a:spcPct val="100000"/>
              </a:lnSpc>
              <a:spcBef>
                <a:spcPts val="0"/>
              </a:spcBef>
              <a:spcAft>
                <a:spcPts val="0"/>
              </a:spcAft>
              <a:buNone/>
              <a:defRPr sz="2400">
                <a:solidFill>
                  <a:schemeClr val="accent1"/>
                </a:solidFill>
                <a:latin typeface="Lexend Deca"/>
                <a:ea typeface="Lexend Deca"/>
                <a:cs typeface="Lexend Deca"/>
                <a:sym typeface="Lexend Deca"/>
              </a:defRPr>
            </a:lvl4pPr>
            <a:lvl5pPr lvl="4" rtl="0">
              <a:lnSpc>
                <a:spcPct val="100000"/>
              </a:lnSpc>
              <a:spcBef>
                <a:spcPts val="0"/>
              </a:spcBef>
              <a:spcAft>
                <a:spcPts val="0"/>
              </a:spcAft>
              <a:buNone/>
              <a:defRPr sz="2400">
                <a:solidFill>
                  <a:schemeClr val="accent1"/>
                </a:solidFill>
                <a:latin typeface="Lexend Deca"/>
                <a:ea typeface="Lexend Deca"/>
                <a:cs typeface="Lexend Deca"/>
                <a:sym typeface="Lexend Deca"/>
              </a:defRPr>
            </a:lvl5pPr>
            <a:lvl6pPr lvl="5" rtl="0">
              <a:lnSpc>
                <a:spcPct val="100000"/>
              </a:lnSpc>
              <a:spcBef>
                <a:spcPts val="0"/>
              </a:spcBef>
              <a:spcAft>
                <a:spcPts val="0"/>
              </a:spcAft>
              <a:buNone/>
              <a:defRPr sz="2400">
                <a:solidFill>
                  <a:schemeClr val="accent1"/>
                </a:solidFill>
                <a:latin typeface="Lexend Deca"/>
                <a:ea typeface="Lexend Deca"/>
                <a:cs typeface="Lexend Deca"/>
                <a:sym typeface="Lexend Deca"/>
              </a:defRPr>
            </a:lvl6pPr>
            <a:lvl7pPr lvl="6" rtl="0">
              <a:lnSpc>
                <a:spcPct val="100000"/>
              </a:lnSpc>
              <a:spcBef>
                <a:spcPts val="0"/>
              </a:spcBef>
              <a:spcAft>
                <a:spcPts val="0"/>
              </a:spcAft>
              <a:buNone/>
              <a:defRPr sz="2400">
                <a:solidFill>
                  <a:schemeClr val="accent1"/>
                </a:solidFill>
                <a:latin typeface="Lexend Deca"/>
                <a:ea typeface="Lexend Deca"/>
                <a:cs typeface="Lexend Deca"/>
                <a:sym typeface="Lexend Deca"/>
              </a:defRPr>
            </a:lvl7pPr>
            <a:lvl8pPr lvl="7" rtl="0">
              <a:lnSpc>
                <a:spcPct val="100000"/>
              </a:lnSpc>
              <a:spcBef>
                <a:spcPts val="0"/>
              </a:spcBef>
              <a:spcAft>
                <a:spcPts val="0"/>
              </a:spcAft>
              <a:buNone/>
              <a:defRPr sz="2400">
                <a:solidFill>
                  <a:schemeClr val="accent1"/>
                </a:solidFill>
                <a:latin typeface="Lexend Deca"/>
                <a:ea typeface="Lexend Deca"/>
                <a:cs typeface="Lexend Deca"/>
                <a:sym typeface="Lexend Deca"/>
              </a:defRPr>
            </a:lvl8pPr>
            <a:lvl9pPr lvl="8" rtl="0">
              <a:lnSpc>
                <a:spcPct val="100000"/>
              </a:lnSpc>
              <a:spcBef>
                <a:spcPts val="0"/>
              </a:spcBef>
              <a:spcAft>
                <a:spcPts val="0"/>
              </a:spcAft>
              <a:buNone/>
              <a:defRPr sz="2400">
                <a:solidFill>
                  <a:schemeClr val="accent1"/>
                </a:solidFill>
                <a:latin typeface="Lexend Deca"/>
                <a:ea typeface="Lexend Deca"/>
                <a:cs typeface="Lexend Deca"/>
                <a:sym typeface="Lexend Deca"/>
              </a:defRPr>
            </a:lvl9pPr>
          </a:lstStyle>
          <a:p>
            <a:endParaRPr/>
          </a:p>
        </p:txBody>
      </p:sp>
      <p:sp>
        <p:nvSpPr>
          <p:cNvPr id="2233" name="Google Shape;2233;p19"/>
          <p:cNvSpPr txBox="1">
            <a:spLocks noGrp="1"/>
          </p:cNvSpPr>
          <p:nvPr>
            <p:ph type="subTitle" idx="4"/>
          </p:nvPr>
        </p:nvSpPr>
        <p:spPr>
          <a:xfrm>
            <a:off x="3428100" y="3682562"/>
            <a:ext cx="2287800" cy="612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600"/>
            </a:lvl1pPr>
            <a:lvl2pPr lvl="1" rtl="0">
              <a:lnSpc>
                <a:spcPct val="100000"/>
              </a:lnSpc>
              <a:spcBef>
                <a:spcPts val="0"/>
              </a:spcBef>
              <a:spcAft>
                <a:spcPts val="0"/>
              </a:spcAft>
              <a:buNone/>
              <a:defRPr sz="1600"/>
            </a:lvl2pPr>
            <a:lvl3pPr lvl="2" rtl="0">
              <a:lnSpc>
                <a:spcPct val="100000"/>
              </a:lnSpc>
              <a:spcBef>
                <a:spcPts val="0"/>
              </a:spcBef>
              <a:spcAft>
                <a:spcPts val="0"/>
              </a:spcAft>
              <a:buNone/>
              <a:defRPr sz="1600"/>
            </a:lvl3pPr>
            <a:lvl4pPr lvl="3" rtl="0">
              <a:lnSpc>
                <a:spcPct val="100000"/>
              </a:lnSpc>
              <a:spcBef>
                <a:spcPts val="0"/>
              </a:spcBef>
              <a:spcAft>
                <a:spcPts val="0"/>
              </a:spcAft>
              <a:buNone/>
              <a:defRPr sz="1600"/>
            </a:lvl4pPr>
            <a:lvl5pPr lvl="4" rtl="0">
              <a:lnSpc>
                <a:spcPct val="100000"/>
              </a:lnSpc>
              <a:spcBef>
                <a:spcPts val="0"/>
              </a:spcBef>
              <a:spcAft>
                <a:spcPts val="0"/>
              </a:spcAft>
              <a:buNone/>
              <a:defRPr sz="1600"/>
            </a:lvl5pPr>
            <a:lvl6pPr lvl="5" rtl="0">
              <a:lnSpc>
                <a:spcPct val="100000"/>
              </a:lnSpc>
              <a:spcBef>
                <a:spcPts val="0"/>
              </a:spcBef>
              <a:spcAft>
                <a:spcPts val="0"/>
              </a:spcAft>
              <a:buNone/>
              <a:defRPr sz="1600"/>
            </a:lvl6pPr>
            <a:lvl7pPr lvl="6" rtl="0">
              <a:lnSpc>
                <a:spcPct val="100000"/>
              </a:lnSpc>
              <a:spcBef>
                <a:spcPts val="0"/>
              </a:spcBef>
              <a:spcAft>
                <a:spcPts val="0"/>
              </a:spcAft>
              <a:buNone/>
              <a:defRPr sz="1600"/>
            </a:lvl7pPr>
            <a:lvl8pPr lvl="7" rtl="0">
              <a:lnSpc>
                <a:spcPct val="100000"/>
              </a:lnSpc>
              <a:spcBef>
                <a:spcPts val="0"/>
              </a:spcBef>
              <a:spcAft>
                <a:spcPts val="0"/>
              </a:spcAft>
              <a:buNone/>
              <a:defRPr sz="1600"/>
            </a:lvl8pPr>
            <a:lvl9pPr lvl="8" rtl="0">
              <a:lnSpc>
                <a:spcPct val="100000"/>
              </a:lnSpc>
              <a:spcBef>
                <a:spcPts val="0"/>
              </a:spcBef>
              <a:spcAft>
                <a:spcPts val="0"/>
              </a:spcAft>
              <a:buNone/>
              <a:defRPr sz="1600"/>
            </a:lvl9pPr>
          </a:lstStyle>
          <a:p>
            <a:endParaRPr/>
          </a:p>
        </p:txBody>
      </p:sp>
      <p:sp>
        <p:nvSpPr>
          <p:cNvPr id="2234" name="Google Shape;2234;p19"/>
          <p:cNvSpPr txBox="1">
            <a:spLocks noGrp="1"/>
          </p:cNvSpPr>
          <p:nvPr>
            <p:ph type="subTitle" idx="5"/>
          </p:nvPr>
        </p:nvSpPr>
        <p:spPr>
          <a:xfrm>
            <a:off x="6133975" y="3294343"/>
            <a:ext cx="2287800" cy="3714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None/>
              <a:defRPr sz="2400">
                <a:solidFill>
                  <a:schemeClr val="accent1"/>
                </a:solidFill>
                <a:latin typeface="Lexend Deca"/>
                <a:ea typeface="Lexend Deca"/>
                <a:cs typeface="Lexend Deca"/>
                <a:sym typeface="Lexend Deca"/>
              </a:defRPr>
            </a:lvl1pPr>
            <a:lvl2pPr lvl="1" rtl="0">
              <a:lnSpc>
                <a:spcPct val="100000"/>
              </a:lnSpc>
              <a:spcBef>
                <a:spcPts val="0"/>
              </a:spcBef>
              <a:spcAft>
                <a:spcPts val="0"/>
              </a:spcAft>
              <a:buNone/>
              <a:defRPr sz="2400">
                <a:solidFill>
                  <a:schemeClr val="accent1"/>
                </a:solidFill>
                <a:latin typeface="Lexend Deca"/>
                <a:ea typeface="Lexend Deca"/>
                <a:cs typeface="Lexend Deca"/>
                <a:sym typeface="Lexend Deca"/>
              </a:defRPr>
            </a:lvl2pPr>
            <a:lvl3pPr lvl="2" rtl="0">
              <a:lnSpc>
                <a:spcPct val="100000"/>
              </a:lnSpc>
              <a:spcBef>
                <a:spcPts val="0"/>
              </a:spcBef>
              <a:spcAft>
                <a:spcPts val="0"/>
              </a:spcAft>
              <a:buNone/>
              <a:defRPr sz="2400">
                <a:solidFill>
                  <a:schemeClr val="accent1"/>
                </a:solidFill>
                <a:latin typeface="Lexend Deca"/>
                <a:ea typeface="Lexend Deca"/>
                <a:cs typeface="Lexend Deca"/>
                <a:sym typeface="Lexend Deca"/>
              </a:defRPr>
            </a:lvl3pPr>
            <a:lvl4pPr lvl="3" rtl="0">
              <a:lnSpc>
                <a:spcPct val="100000"/>
              </a:lnSpc>
              <a:spcBef>
                <a:spcPts val="0"/>
              </a:spcBef>
              <a:spcAft>
                <a:spcPts val="0"/>
              </a:spcAft>
              <a:buNone/>
              <a:defRPr sz="2400">
                <a:solidFill>
                  <a:schemeClr val="accent1"/>
                </a:solidFill>
                <a:latin typeface="Lexend Deca"/>
                <a:ea typeface="Lexend Deca"/>
                <a:cs typeface="Lexend Deca"/>
                <a:sym typeface="Lexend Deca"/>
              </a:defRPr>
            </a:lvl4pPr>
            <a:lvl5pPr lvl="4" rtl="0">
              <a:lnSpc>
                <a:spcPct val="100000"/>
              </a:lnSpc>
              <a:spcBef>
                <a:spcPts val="0"/>
              </a:spcBef>
              <a:spcAft>
                <a:spcPts val="0"/>
              </a:spcAft>
              <a:buNone/>
              <a:defRPr sz="2400">
                <a:solidFill>
                  <a:schemeClr val="accent1"/>
                </a:solidFill>
                <a:latin typeface="Lexend Deca"/>
                <a:ea typeface="Lexend Deca"/>
                <a:cs typeface="Lexend Deca"/>
                <a:sym typeface="Lexend Deca"/>
              </a:defRPr>
            </a:lvl5pPr>
            <a:lvl6pPr lvl="5" rtl="0">
              <a:lnSpc>
                <a:spcPct val="100000"/>
              </a:lnSpc>
              <a:spcBef>
                <a:spcPts val="0"/>
              </a:spcBef>
              <a:spcAft>
                <a:spcPts val="0"/>
              </a:spcAft>
              <a:buNone/>
              <a:defRPr sz="2400">
                <a:solidFill>
                  <a:schemeClr val="accent1"/>
                </a:solidFill>
                <a:latin typeface="Lexend Deca"/>
                <a:ea typeface="Lexend Deca"/>
                <a:cs typeface="Lexend Deca"/>
                <a:sym typeface="Lexend Deca"/>
              </a:defRPr>
            </a:lvl6pPr>
            <a:lvl7pPr lvl="6" rtl="0">
              <a:lnSpc>
                <a:spcPct val="100000"/>
              </a:lnSpc>
              <a:spcBef>
                <a:spcPts val="0"/>
              </a:spcBef>
              <a:spcAft>
                <a:spcPts val="0"/>
              </a:spcAft>
              <a:buNone/>
              <a:defRPr sz="2400">
                <a:solidFill>
                  <a:schemeClr val="accent1"/>
                </a:solidFill>
                <a:latin typeface="Lexend Deca"/>
                <a:ea typeface="Lexend Deca"/>
                <a:cs typeface="Lexend Deca"/>
                <a:sym typeface="Lexend Deca"/>
              </a:defRPr>
            </a:lvl7pPr>
            <a:lvl8pPr lvl="7" rtl="0">
              <a:lnSpc>
                <a:spcPct val="100000"/>
              </a:lnSpc>
              <a:spcBef>
                <a:spcPts val="0"/>
              </a:spcBef>
              <a:spcAft>
                <a:spcPts val="0"/>
              </a:spcAft>
              <a:buNone/>
              <a:defRPr sz="2400">
                <a:solidFill>
                  <a:schemeClr val="accent1"/>
                </a:solidFill>
                <a:latin typeface="Lexend Deca"/>
                <a:ea typeface="Lexend Deca"/>
                <a:cs typeface="Lexend Deca"/>
                <a:sym typeface="Lexend Deca"/>
              </a:defRPr>
            </a:lvl8pPr>
            <a:lvl9pPr lvl="8" rtl="0">
              <a:lnSpc>
                <a:spcPct val="100000"/>
              </a:lnSpc>
              <a:spcBef>
                <a:spcPts val="0"/>
              </a:spcBef>
              <a:spcAft>
                <a:spcPts val="0"/>
              </a:spcAft>
              <a:buNone/>
              <a:defRPr sz="2400">
                <a:solidFill>
                  <a:schemeClr val="accent1"/>
                </a:solidFill>
                <a:latin typeface="Lexend Deca"/>
                <a:ea typeface="Lexend Deca"/>
                <a:cs typeface="Lexend Deca"/>
                <a:sym typeface="Lexend Deca"/>
              </a:defRPr>
            </a:lvl9pPr>
          </a:lstStyle>
          <a:p>
            <a:endParaRPr/>
          </a:p>
        </p:txBody>
      </p:sp>
      <p:sp>
        <p:nvSpPr>
          <p:cNvPr id="2235" name="Google Shape;2235;p19"/>
          <p:cNvSpPr txBox="1">
            <a:spLocks noGrp="1"/>
          </p:cNvSpPr>
          <p:nvPr>
            <p:ph type="subTitle" idx="6"/>
          </p:nvPr>
        </p:nvSpPr>
        <p:spPr>
          <a:xfrm>
            <a:off x="6133975" y="3682560"/>
            <a:ext cx="2287800" cy="612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600"/>
            </a:lvl1pPr>
            <a:lvl2pPr lvl="1" rtl="0">
              <a:lnSpc>
                <a:spcPct val="100000"/>
              </a:lnSpc>
              <a:spcBef>
                <a:spcPts val="0"/>
              </a:spcBef>
              <a:spcAft>
                <a:spcPts val="0"/>
              </a:spcAft>
              <a:buNone/>
              <a:defRPr sz="1600"/>
            </a:lvl2pPr>
            <a:lvl3pPr lvl="2" rtl="0">
              <a:lnSpc>
                <a:spcPct val="100000"/>
              </a:lnSpc>
              <a:spcBef>
                <a:spcPts val="0"/>
              </a:spcBef>
              <a:spcAft>
                <a:spcPts val="0"/>
              </a:spcAft>
              <a:buNone/>
              <a:defRPr sz="1600"/>
            </a:lvl3pPr>
            <a:lvl4pPr lvl="3" rtl="0">
              <a:lnSpc>
                <a:spcPct val="100000"/>
              </a:lnSpc>
              <a:spcBef>
                <a:spcPts val="0"/>
              </a:spcBef>
              <a:spcAft>
                <a:spcPts val="0"/>
              </a:spcAft>
              <a:buNone/>
              <a:defRPr sz="1600"/>
            </a:lvl4pPr>
            <a:lvl5pPr lvl="4" rtl="0">
              <a:lnSpc>
                <a:spcPct val="100000"/>
              </a:lnSpc>
              <a:spcBef>
                <a:spcPts val="0"/>
              </a:spcBef>
              <a:spcAft>
                <a:spcPts val="0"/>
              </a:spcAft>
              <a:buNone/>
              <a:defRPr sz="1600"/>
            </a:lvl5pPr>
            <a:lvl6pPr lvl="5" rtl="0">
              <a:lnSpc>
                <a:spcPct val="100000"/>
              </a:lnSpc>
              <a:spcBef>
                <a:spcPts val="0"/>
              </a:spcBef>
              <a:spcAft>
                <a:spcPts val="0"/>
              </a:spcAft>
              <a:buNone/>
              <a:defRPr sz="1600"/>
            </a:lvl6pPr>
            <a:lvl7pPr lvl="6" rtl="0">
              <a:lnSpc>
                <a:spcPct val="100000"/>
              </a:lnSpc>
              <a:spcBef>
                <a:spcPts val="0"/>
              </a:spcBef>
              <a:spcAft>
                <a:spcPts val="0"/>
              </a:spcAft>
              <a:buNone/>
              <a:defRPr sz="1600"/>
            </a:lvl7pPr>
            <a:lvl8pPr lvl="7" rtl="0">
              <a:lnSpc>
                <a:spcPct val="100000"/>
              </a:lnSpc>
              <a:spcBef>
                <a:spcPts val="0"/>
              </a:spcBef>
              <a:spcAft>
                <a:spcPts val="0"/>
              </a:spcAft>
              <a:buNone/>
              <a:defRPr sz="1600"/>
            </a:lvl8pPr>
            <a:lvl9pPr lvl="8" rtl="0">
              <a:lnSpc>
                <a:spcPct val="100000"/>
              </a:lnSpc>
              <a:spcBef>
                <a:spcPts val="0"/>
              </a:spcBef>
              <a:spcAft>
                <a:spcPts val="0"/>
              </a:spcAft>
              <a:buNone/>
              <a:defRPr sz="1600"/>
            </a:lvl9pPr>
          </a:lstStyle>
          <a:p>
            <a:endParaRPr/>
          </a:p>
        </p:txBody>
      </p:sp>
      <p:sp>
        <p:nvSpPr>
          <p:cNvPr id="2236" name="Google Shape;2236;p19"/>
          <p:cNvSpPr txBox="1">
            <a:spLocks noGrp="1"/>
          </p:cNvSpPr>
          <p:nvPr>
            <p:ph type="title"/>
          </p:nvPr>
        </p:nvSpPr>
        <p:spPr>
          <a:xfrm>
            <a:off x="720000" y="311400"/>
            <a:ext cx="7704000" cy="592200"/>
          </a:xfrm>
          <a:prstGeom prst="rect">
            <a:avLst/>
          </a:prstGeom>
          <a:noFill/>
        </p:spPr>
        <p:txBody>
          <a:bodyPr spcFirstLastPara="1" wrap="square" lIns="91425" tIns="91425" rIns="91425" bIns="91425" anchor="t" anchorCtr="0">
            <a:noAutofit/>
          </a:bodyPr>
          <a:lstStyle>
            <a:lvl1pPr lvl="0" rtl="0">
              <a:spcBef>
                <a:spcPts val="0"/>
              </a:spcBef>
              <a:spcAft>
                <a:spcPts val="0"/>
              </a:spcAft>
              <a:buSzPts val="3200"/>
              <a:buFont typeface="Fredoka One"/>
              <a:buNone/>
              <a:defRPr/>
            </a:lvl1pPr>
            <a:lvl2pPr lvl="1" algn="ctr" rtl="0">
              <a:spcBef>
                <a:spcPts val="0"/>
              </a:spcBef>
              <a:spcAft>
                <a:spcPts val="0"/>
              </a:spcAft>
              <a:buSzPts val="3600"/>
              <a:buFont typeface="Fredoka One"/>
              <a:buNone/>
              <a:defRPr sz="3600">
                <a:latin typeface="Fredoka One"/>
                <a:ea typeface="Fredoka One"/>
                <a:cs typeface="Fredoka One"/>
                <a:sym typeface="Fredoka One"/>
              </a:defRPr>
            </a:lvl2pPr>
            <a:lvl3pPr lvl="2" algn="ctr" rtl="0">
              <a:spcBef>
                <a:spcPts val="0"/>
              </a:spcBef>
              <a:spcAft>
                <a:spcPts val="0"/>
              </a:spcAft>
              <a:buSzPts val="3600"/>
              <a:buFont typeface="Fredoka One"/>
              <a:buNone/>
              <a:defRPr sz="3600">
                <a:latin typeface="Fredoka One"/>
                <a:ea typeface="Fredoka One"/>
                <a:cs typeface="Fredoka One"/>
                <a:sym typeface="Fredoka One"/>
              </a:defRPr>
            </a:lvl3pPr>
            <a:lvl4pPr lvl="3" algn="ctr" rtl="0">
              <a:spcBef>
                <a:spcPts val="0"/>
              </a:spcBef>
              <a:spcAft>
                <a:spcPts val="0"/>
              </a:spcAft>
              <a:buSzPts val="3600"/>
              <a:buFont typeface="Fredoka One"/>
              <a:buNone/>
              <a:defRPr sz="3600">
                <a:latin typeface="Fredoka One"/>
                <a:ea typeface="Fredoka One"/>
                <a:cs typeface="Fredoka One"/>
                <a:sym typeface="Fredoka One"/>
              </a:defRPr>
            </a:lvl4pPr>
            <a:lvl5pPr lvl="4" algn="ctr" rtl="0">
              <a:spcBef>
                <a:spcPts val="0"/>
              </a:spcBef>
              <a:spcAft>
                <a:spcPts val="0"/>
              </a:spcAft>
              <a:buSzPts val="3600"/>
              <a:buFont typeface="Fredoka One"/>
              <a:buNone/>
              <a:defRPr sz="3600">
                <a:latin typeface="Fredoka One"/>
                <a:ea typeface="Fredoka One"/>
                <a:cs typeface="Fredoka One"/>
                <a:sym typeface="Fredoka One"/>
              </a:defRPr>
            </a:lvl5pPr>
            <a:lvl6pPr lvl="5" algn="ctr" rtl="0">
              <a:spcBef>
                <a:spcPts val="0"/>
              </a:spcBef>
              <a:spcAft>
                <a:spcPts val="0"/>
              </a:spcAft>
              <a:buSzPts val="3600"/>
              <a:buFont typeface="Fredoka One"/>
              <a:buNone/>
              <a:defRPr sz="3600">
                <a:latin typeface="Fredoka One"/>
                <a:ea typeface="Fredoka One"/>
                <a:cs typeface="Fredoka One"/>
                <a:sym typeface="Fredoka One"/>
              </a:defRPr>
            </a:lvl6pPr>
            <a:lvl7pPr lvl="6" algn="ctr" rtl="0">
              <a:spcBef>
                <a:spcPts val="0"/>
              </a:spcBef>
              <a:spcAft>
                <a:spcPts val="0"/>
              </a:spcAft>
              <a:buSzPts val="3600"/>
              <a:buFont typeface="Fredoka One"/>
              <a:buNone/>
              <a:defRPr sz="3600">
                <a:latin typeface="Fredoka One"/>
                <a:ea typeface="Fredoka One"/>
                <a:cs typeface="Fredoka One"/>
                <a:sym typeface="Fredoka One"/>
              </a:defRPr>
            </a:lvl7pPr>
            <a:lvl8pPr lvl="7" algn="ctr" rtl="0">
              <a:spcBef>
                <a:spcPts val="0"/>
              </a:spcBef>
              <a:spcAft>
                <a:spcPts val="0"/>
              </a:spcAft>
              <a:buSzPts val="3600"/>
              <a:buFont typeface="Fredoka One"/>
              <a:buNone/>
              <a:defRPr sz="3600">
                <a:latin typeface="Fredoka One"/>
                <a:ea typeface="Fredoka One"/>
                <a:cs typeface="Fredoka One"/>
                <a:sym typeface="Fredoka One"/>
              </a:defRPr>
            </a:lvl8pPr>
            <a:lvl9pPr lvl="8" algn="ctr" rtl="0">
              <a:spcBef>
                <a:spcPts val="0"/>
              </a:spcBef>
              <a:spcAft>
                <a:spcPts val="0"/>
              </a:spcAft>
              <a:buSzPts val="3600"/>
              <a:buFont typeface="Fredoka One"/>
              <a:buNone/>
              <a:defRPr sz="3600">
                <a:latin typeface="Fredoka One"/>
                <a:ea typeface="Fredoka One"/>
                <a:cs typeface="Fredoka One"/>
                <a:sym typeface="Fredoka One"/>
              </a:defRPr>
            </a:lvl9pPr>
          </a:lstStyle>
          <a:p>
            <a:endParaRPr/>
          </a:p>
        </p:txBody>
      </p:sp>
      <p:sp>
        <p:nvSpPr>
          <p:cNvPr id="2237" name="Google Shape;2237;p19"/>
          <p:cNvSpPr txBox="1">
            <a:spLocks noGrp="1"/>
          </p:cNvSpPr>
          <p:nvPr>
            <p:ph type="subTitle" idx="7"/>
          </p:nvPr>
        </p:nvSpPr>
        <p:spPr>
          <a:xfrm>
            <a:off x="720000" y="1761035"/>
            <a:ext cx="2287800" cy="371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400">
                <a:solidFill>
                  <a:schemeClr val="accent1"/>
                </a:solidFill>
                <a:latin typeface="Lexend Deca"/>
                <a:ea typeface="Lexend Deca"/>
                <a:cs typeface="Lexend Deca"/>
                <a:sym typeface="Lexend Deca"/>
              </a:defRPr>
            </a:lvl1pPr>
            <a:lvl2pPr lvl="1" rtl="0">
              <a:lnSpc>
                <a:spcPct val="100000"/>
              </a:lnSpc>
              <a:spcBef>
                <a:spcPts val="0"/>
              </a:spcBef>
              <a:spcAft>
                <a:spcPts val="0"/>
              </a:spcAft>
              <a:buNone/>
              <a:defRPr sz="2400">
                <a:solidFill>
                  <a:schemeClr val="accent1"/>
                </a:solidFill>
                <a:latin typeface="Lexend Deca"/>
                <a:ea typeface="Lexend Deca"/>
                <a:cs typeface="Lexend Deca"/>
                <a:sym typeface="Lexend Deca"/>
              </a:defRPr>
            </a:lvl2pPr>
            <a:lvl3pPr lvl="2" rtl="0">
              <a:lnSpc>
                <a:spcPct val="100000"/>
              </a:lnSpc>
              <a:spcBef>
                <a:spcPts val="0"/>
              </a:spcBef>
              <a:spcAft>
                <a:spcPts val="0"/>
              </a:spcAft>
              <a:buNone/>
              <a:defRPr sz="2400">
                <a:solidFill>
                  <a:schemeClr val="accent1"/>
                </a:solidFill>
                <a:latin typeface="Lexend Deca"/>
                <a:ea typeface="Lexend Deca"/>
                <a:cs typeface="Lexend Deca"/>
                <a:sym typeface="Lexend Deca"/>
              </a:defRPr>
            </a:lvl3pPr>
            <a:lvl4pPr lvl="3" rtl="0">
              <a:lnSpc>
                <a:spcPct val="100000"/>
              </a:lnSpc>
              <a:spcBef>
                <a:spcPts val="0"/>
              </a:spcBef>
              <a:spcAft>
                <a:spcPts val="0"/>
              </a:spcAft>
              <a:buNone/>
              <a:defRPr sz="2400">
                <a:solidFill>
                  <a:schemeClr val="accent1"/>
                </a:solidFill>
                <a:latin typeface="Lexend Deca"/>
                <a:ea typeface="Lexend Deca"/>
                <a:cs typeface="Lexend Deca"/>
                <a:sym typeface="Lexend Deca"/>
              </a:defRPr>
            </a:lvl4pPr>
            <a:lvl5pPr lvl="4" rtl="0">
              <a:lnSpc>
                <a:spcPct val="100000"/>
              </a:lnSpc>
              <a:spcBef>
                <a:spcPts val="0"/>
              </a:spcBef>
              <a:spcAft>
                <a:spcPts val="0"/>
              </a:spcAft>
              <a:buNone/>
              <a:defRPr sz="2400">
                <a:solidFill>
                  <a:schemeClr val="accent1"/>
                </a:solidFill>
                <a:latin typeface="Lexend Deca"/>
                <a:ea typeface="Lexend Deca"/>
                <a:cs typeface="Lexend Deca"/>
                <a:sym typeface="Lexend Deca"/>
              </a:defRPr>
            </a:lvl5pPr>
            <a:lvl6pPr lvl="5" rtl="0">
              <a:lnSpc>
                <a:spcPct val="100000"/>
              </a:lnSpc>
              <a:spcBef>
                <a:spcPts val="0"/>
              </a:spcBef>
              <a:spcAft>
                <a:spcPts val="0"/>
              </a:spcAft>
              <a:buNone/>
              <a:defRPr sz="2400">
                <a:solidFill>
                  <a:schemeClr val="accent1"/>
                </a:solidFill>
                <a:latin typeface="Lexend Deca"/>
                <a:ea typeface="Lexend Deca"/>
                <a:cs typeface="Lexend Deca"/>
                <a:sym typeface="Lexend Deca"/>
              </a:defRPr>
            </a:lvl6pPr>
            <a:lvl7pPr lvl="6" rtl="0">
              <a:lnSpc>
                <a:spcPct val="100000"/>
              </a:lnSpc>
              <a:spcBef>
                <a:spcPts val="0"/>
              </a:spcBef>
              <a:spcAft>
                <a:spcPts val="0"/>
              </a:spcAft>
              <a:buNone/>
              <a:defRPr sz="2400">
                <a:solidFill>
                  <a:schemeClr val="accent1"/>
                </a:solidFill>
                <a:latin typeface="Lexend Deca"/>
                <a:ea typeface="Lexend Deca"/>
                <a:cs typeface="Lexend Deca"/>
                <a:sym typeface="Lexend Deca"/>
              </a:defRPr>
            </a:lvl7pPr>
            <a:lvl8pPr lvl="7" rtl="0">
              <a:lnSpc>
                <a:spcPct val="100000"/>
              </a:lnSpc>
              <a:spcBef>
                <a:spcPts val="0"/>
              </a:spcBef>
              <a:spcAft>
                <a:spcPts val="0"/>
              </a:spcAft>
              <a:buNone/>
              <a:defRPr sz="2400">
                <a:solidFill>
                  <a:schemeClr val="accent1"/>
                </a:solidFill>
                <a:latin typeface="Lexend Deca"/>
                <a:ea typeface="Lexend Deca"/>
                <a:cs typeface="Lexend Deca"/>
                <a:sym typeface="Lexend Deca"/>
              </a:defRPr>
            </a:lvl8pPr>
            <a:lvl9pPr lvl="8" rtl="0">
              <a:lnSpc>
                <a:spcPct val="100000"/>
              </a:lnSpc>
              <a:spcBef>
                <a:spcPts val="0"/>
              </a:spcBef>
              <a:spcAft>
                <a:spcPts val="0"/>
              </a:spcAft>
              <a:buNone/>
              <a:defRPr sz="2400">
                <a:solidFill>
                  <a:schemeClr val="accent1"/>
                </a:solidFill>
                <a:latin typeface="Lexend Deca"/>
                <a:ea typeface="Lexend Deca"/>
                <a:cs typeface="Lexend Deca"/>
                <a:sym typeface="Lexend Deca"/>
              </a:defRPr>
            </a:lvl9pPr>
          </a:lstStyle>
          <a:p>
            <a:endParaRPr/>
          </a:p>
        </p:txBody>
      </p:sp>
      <p:sp>
        <p:nvSpPr>
          <p:cNvPr id="2238" name="Google Shape;2238;p19"/>
          <p:cNvSpPr txBox="1">
            <a:spLocks noGrp="1"/>
          </p:cNvSpPr>
          <p:nvPr>
            <p:ph type="subTitle" idx="8"/>
          </p:nvPr>
        </p:nvSpPr>
        <p:spPr>
          <a:xfrm>
            <a:off x="720000" y="2149253"/>
            <a:ext cx="2287800" cy="612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600"/>
            </a:lvl1pPr>
            <a:lvl2pPr lvl="1" rtl="0">
              <a:lnSpc>
                <a:spcPct val="100000"/>
              </a:lnSpc>
              <a:spcBef>
                <a:spcPts val="0"/>
              </a:spcBef>
              <a:spcAft>
                <a:spcPts val="0"/>
              </a:spcAft>
              <a:buNone/>
              <a:defRPr sz="1600"/>
            </a:lvl2pPr>
            <a:lvl3pPr lvl="2" rtl="0">
              <a:lnSpc>
                <a:spcPct val="100000"/>
              </a:lnSpc>
              <a:spcBef>
                <a:spcPts val="0"/>
              </a:spcBef>
              <a:spcAft>
                <a:spcPts val="0"/>
              </a:spcAft>
              <a:buNone/>
              <a:defRPr sz="1600"/>
            </a:lvl3pPr>
            <a:lvl4pPr lvl="3" rtl="0">
              <a:lnSpc>
                <a:spcPct val="100000"/>
              </a:lnSpc>
              <a:spcBef>
                <a:spcPts val="0"/>
              </a:spcBef>
              <a:spcAft>
                <a:spcPts val="0"/>
              </a:spcAft>
              <a:buNone/>
              <a:defRPr sz="1600"/>
            </a:lvl4pPr>
            <a:lvl5pPr lvl="4" rtl="0">
              <a:lnSpc>
                <a:spcPct val="100000"/>
              </a:lnSpc>
              <a:spcBef>
                <a:spcPts val="0"/>
              </a:spcBef>
              <a:spcAft>
                <a:spcPts val="0"/>
              </a:spcAft>
              <a:buNone/>
              <a:defRPr sz="1600"/>
            </a:lvl5pPr>
            <a:lvl6pPr lvl="5" rtl="0">
              <a:lnSpc>
                <a:spcPct val="100000"/>
              </a:lnSpc>
              <a:spcBef>
                <a:spcPts val="0"/>
              </a:spcBef>
              <a:spcAft>
                <a:spcPts val="0"/>
              </a:spcAft>
              <a:buNone/>
              <a:defRPr sz="1600"/>
            </a:lvl6pPr>
            <a:lvl7pPr lvl="6" rtl="0">
              <a:lnSpc>
                <a:spcPct val="100000"/>
              </a:lnSpc>
              <a:spcBef>
                <a:spcPts val="0"/>
              </a:spcBef>
              <a:spcAft>
                <a:spcPts val="0"/>
              </a:spcAft>
              <a:buNone/>
              <a:defRPr sz="1600"/>
            </a:lvl7pPr>
            <a:lvl8pPr lvl="7" rtl="0">
              <a:lnSpc>
                <a:spcPct val="100000"/>
              </a:lnSpc>
              <a:spcBef>
                <a:spcPts val="0"/>
              </a:spcBef>
              <a:spcAft>
                <a:spcPts val="0"/>
              </a:spcAft>
              <a:buNone/>
              <a:defRPr sz="1600"/>
            </a:lvl8pPr>
            <a:lvl9pPr lvl="8" rtl="0">
              <a:lnSpc>
                <a:spcPct val="100000"/>
              </a:lnSpc>
              <a:spcBef>
                <a:spcPts val="0"/>
              </a:spcBef>
              <a:spcAft>
                <a:spcPts val="0"/>
              </a:spcAft>
              <a:buNone/>
              <a:defRPr sz="1600"/>
            </a:lvl9pPr>
          </a:lstStyle>
          <a:p>
            <a:endParaRPr/>
          </a:p>
        </p:txBody>
      </p:sp>
      <p:sp>
        <p:nvSpPr>
          <p:cNvPr id="2239" name="Google Shape;2239;p19"/>
          <p:cNvSpPr txBox="1">
            <a:spLocks noGrp="1"/>
          </p:cNvSpPr>
          <p:nvPr>
            <p:ph type="subTitle" idx="9"/>
          </p:nvPr>
        </p:nvSpPr>
        <p:spPr>
          <a:xfrm>
            <a:off x="3428100" y="1761035"/>
            <a:ext cx="2287800" cy="371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400">
                <a:solidFill>
                  <a:schemeClr val="accent1"/>
                </a:solidFill>
                <a:latin typeface="Lexend Deca"/>
                <a:ea typeface="Lexend Deca"/>
                <a:cs typeface="Lexend Deca"/>
                <a:sym typeface="Lexend Deca"/>
              </a:defRPr>
            </a:lvl1pPr>
            <a:lvl2pPr lvl="1" rtl="0">
              <a:lnSpc>
                <a:spcPct val="100000"/>
              </a:lnSpc>
              <a:spcBef>
                <a:spcPts val="0"/>
              </a:spcBef>
              <a:spcAft>
                <a:spcPts val="0"/>
              </a:spcAft>
              <a:buNone/>
              <a:defRPr sz="2400">
                <a:solidFill>
                  <a:schemeClr val="accent1"/>
                </a:solidFill>
                <a:latin typeface="Lexend Deca"/>
                <a:ea typeface="Lexend Deca"/>
                <a:cs typeface="Lexend Deca"/>
                <a:sym typeface="Lexend Deca"/>
              </a:defRPr>
            </a:lvl2pPr>
            <a:lvl3pPr lvl="2" rtl="0">
              <a:lnSpc>
                <a:spcPct val="100000"/>
              </a:lnSpc>
              <a:spcBef>
                <a:spcPts val="0"/>
              </a:spcBef>
              <a:spcAft>
                <a:spcPts val="0"/>
              </a:spcAft>
              <a:buNone/>
              <a:defRPr sz="2400">
                <a:solidFill>
                  <a:schemeClr val="accent1"/>
                </a:solidFill>
                <a:latin typeface="Lexend Deca"/>
                <a:ea typeface="Lexend Deca"/>
                <a:cs typeface="Lexend Deca"/>
                <a:sym typeface="Lexend Deca"/>
              </a:defRPr>
            </a:lvl3pPr>
            <a:lvl4pPr lvl="3" rtl="0">
              <a:lnSpc>
                <a:spcPct val="100000"/>
              </a:lnSpc>
              <a:spcBef>
                <a:spcPts val="0"/>
              </a:spcBef>
              <a:spcAft>
                <a:spcPts val="0"/>
              </a:spcAft>
              <a:buNone/>
              <a:defRPr sz="2400">
                <a:solidFill>
                  <a:schemeClr val="accent1"/>
                </a:solidFill>
                <a:latin typeface="Lexend Deca"/>
                <a:ea typeface="Lexend Deca"/>
                <a:cs typeface="Lexend Deca"/>
                <a:sym typeface="Lexend Deca"/>
              </a:defRPr>
            </a:lvl4pPr>
            <a:lvl5pPr lvl="4" rtl="0">
              <a:lnSpc>
                <a:spcPct val="100000"/>
              </a:lnSpc>
              <a:spcBef>
                <a:spcPts val="0"/>
              </a:spcBef>
              <a:spcAft>
                <a:spcPts val="0"/>
              </a:spcAft>
              <a:buNone/>
              <a:defRPr sz="2400">
                <a:solidFill>
                  <a:schemeClr val="accent1"/>
                </a:solidFill>
                <a:latin typeface="Lexend Deca"/>
                <a:ea typeface="Lexend Deca"/>
                <a:cs typeface="Lexend Deca"/>
                <a:sym typeface="Lexend Deca"/>
              </a:defRPr>
            </a:lvl5pPr>
            <a:lvl6pPr lvl="5" rtl="0">
              <a:lnSpc>
                <a:spcPct val="100000"/>
              </a:lnSpc>
              <a:spcBef>
                <a:spcPts val="0"/>
              </a:spcBef>
              <a:spcAft>
                <a:spcPts val="0"/>
              </a:spcAft>
              <a:buNone/>
              <a:defRPr sz="2400">
                <a:solidFill>
                  <a:schemeClr val="accent1"/>
                </a:solidFill>
                <a:latin typeface="Lexend Deca"/>
                <a:ea typeface="Lexend Deca"/>
                <a:cs typeface="Lexend Deca"/>
                <a:sym typeface="Lexend Deca"/>
              </a:defRPr>
            </a:lvl6pPr>
            <a:lvl7pPr lvl="6" rtl="0">
              <a:lnSpc>
                <a:spcPct val="100000"/>
              </a:lnSpc>
              <a:spcBef>
                <a:spcPts val="0"/>
              </a:spcBef>
              <a:spcAft>
                <a:spcPts val="0"/>
              </a:spcAft>
              <a:buNone/>
              <a:defRPr sz="2400">
                <a:solidFill>
                  <a:schemeClr val="accent1"/>
                </a:solidFill>
                <a:latin typeface="Lexend Deca"/>
                <a:ea typeface="Lexend Deca"/>
                <a:cs typeface="Lexend Deca"/>
                <a:sym typeface="Lexend Deca"/>
              </a:defRPr>
            </a:lvl7pPr>
            <a:lvl8pPr lvl="7" rtl="0">
              <a:lnSpc>
                <a:spcPct val="100000"/>
              </a:lnSpc>
              <a:spcBef>
                <a:spcPts val="0"/>
              </a:spcBef>
              <a:spcAft>
                <a:spcPts val="0"/>
              </a:spcAft>
              <a:buNone/>
              <a:defRPr sz="2400">
                <a:solidFill>
                  <a:schemeClr val="accent1"/>
                </a:solidFill>
                <a:latin typeface="Lexend Deca"/>
                <a:ea typeface="Lexend Deca"/>
                <a:cs typeface="Lexend Deca"/>
                <a:sym typeface="Lexend Deca"/>
              </a:defRPr>
            </a:lvl8pPr>
            <a:lvl9pPr lvl="8" rtl="0">
              <a:lnSpc>
                <a:spcPct val="100000"/>
              </a:lnSpc>
              <a:spcBef>
                <a:spcPts val="0"/>
              </a:spcBef>
              <a:spcAft>
                <a:spcPts val="0"/>
              </a:spcAft>
              <a:buNone/>
              <a:defRPr sz="2400">
                <a:solidFill>
                  <a:schemeClr val="accent1"/>
                </a:solidFill>
                <a:latin typeface="Lexend Deca"/>
                <a:ea typeface="Lexend Deca"/>
                <a:cs typeface="Lexend Deca"/>
                <a:sym typeface="Lexend Deca"/>
              </a:defRPr>
            </a:lvl9pPr>
          </a:lstStyle>
          <a:p>
            <a:endParaRPr/>
          </a:p>
        </p:txBody>
      </p:sp>
      <p:sp>
        <p:nvSpPr>
          <p:cNvPr id="2240" name="Google Shape;2240;p19"/>
          <p:cNvSpPr txBox="1">
            <a:spLocks noGrp="1"/>
          </p:cNvSpPr>
          <p:nvPr>
            <p:ph type="subTitle" idx="13"/>
          </p:nvPr>
        </p:nvSpPr>
        <p:spPr>
          <a:xfrm>
            <a:off x="3428100" y="2149253"/>
            <a:ext cx="2287800" cy="612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600"/>
            </a:lvl1pPr>
            <a:lvl2pPr lvl="1" rtl="0">
              <a:lnSpc>
                <a:spcPct val="100000"/>
              </a:lnSpc>
              <a:spcBef>
                <a:spcPts val="0"/>
              </a:spcBef>
              <a:spcAft>
                <a:spcPts val="0"/>
              </a:spcAft>
              <a:buNone/>
              <a:defRPr sz="1600"/>
            </a:lvl2pPr>
            <a:lvl3pPr lvl="2" rtl="0">
              <a:lnSpc>
                <a:spcPct val="100000"/>
              </a:lnSpc>
              <a:spcBef>
                <a:spcPts val="0"/>
              </a:spcBef>
              <a:spcAft>
                <a:spcPts val="0"/>
              </a:spcAft>
              <a:buNone/>
              <a:defRPr sz="1600"/>
            </a:lvl3pPr>
            <a:lvl4pPr lvl="3" rtl="0">
              <a:lnSpc>
                <a:spcPct val="100000"/>
              </a:lnSpc>
              <a:spcBef>
                <a:spcPts val="0"/>
              </a:spcBef>
              <a:spcAft>
                <a:spcPts val="0"/>
              </a:spcAft>
              <a:buNone/>
              <a:defRPr sz="1600"/>
            </a:lvl4pPr>
            <a:lvl5pPr lvl="4" rtl="0">
              <a:lnSpc>
                <a:spcPct val="100000"/>
              </a:lnSpc>
              <a:spcBef>
                <a:spcPts val="0"/>
              </a:spcBef>
              <a:spcAft>
                <a:spcPts val="0"/>
              </a:spcAft>
              <a:buNone/>
              <a:defRPr sz="1600"/>
            </a:lvl5pPr>
            <a:lvl6pPr lvl="5" rtl="0">
              <a:lnSpc>
                <a:spcPct val="100000"/>
              </a:lnSpc>
              <a:spcBef>
                <a:spcPts val="0"/>
              </a:spcBef>
              <a:spcAft>
                <a:spcPts val="0"/>
              </a:spcAft>
              <a:buNone/>
              <a:defRPr sz="1600"/>
            </a:lvl6pPr>
            <a:lvl7pPr lvl="6" rtl="0">
              <a:lnSpc>
                <a:spcPct val="100000"/>
              </a:lnSpc>
              <a:spcBef>
                <a:spcPts val="0"/>
              </a:spcBef>
              <a:spcAft>
                <a:spcPts val="0"/>
              </a:spcAft>
              <a:buNone/>
              <a:defRPr sz="1600"/>
            </a:lvl7pPr>
            <a:lvl8pPr lvl="7" rtl="0">
              <a:lnSpc>
                <a:spcPct val="100000"/>
              </a:lnSpc>
              <a:spcBef>
                <a:spcPts val="0"/>
              </a:spcBef>
              <a:spcAft>
                <a:spcPts val="0"/>
              </a:spcAft>
              <a:buNone/>
              <a:defRPr sz="1600"/>
            </a:lvl8pPr>
            <a:lvl9pPr lvl="8" rtl="0">
              <a:lnSpc>
                <a:spcPct val="100000"/>
              </a:lnSpc>
              <a:spcBef>
                <a:spcPts val="0"/>
              </a:spcBef>
              <a:spcAft>
                <a:spcPts val="0"/>
              </a:spcAft>
              <a:buNone/>
              <a:defRPr sz="1600"/>
            </a:lvl9pPr>
          </a:lstStyle>
          <a:p>
            <a:endParaRPr/>
          </a:p>
        </p:txBody>
      </p:sp>
      <p:sp>
        <p:nvSpPr>
          <p:cNvPr id="2241" name="Google Shape;2241;p19"/>
          <p:cNvSpPr txBox="1">
            <a:spLocks noGrp="1"/>
          </p:cNvSpPr>
          <p:nvPr>
            <p:ph type="subTitle" idx="14"/>
          </p:nvPr>
        </p:nvSpPr>
        <p:spPr>
          <a:xfrm>
            <a:off x="6133975" y="1761035"/>
            <a:ext cx="2287800" cy="371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400">
                <a:solidFill>
                  <a:schemeClr val="accent1"/>
                </a:solidFill>
                <a:latin typeface="Lexend Deca"/>
                <a:ea typeface="Lexend Deca"/>
                <a:cs typeface="Lexend Deca"/>
                <a:sym typeface="Lexend Deca"/>
              </a:defRPr>
            </a:lvl1pPr>
            <a:lvl2pPr lvl="1" rtl="0">
              <a:lnSpc>
                <a:spcPct val="100000"/>
              </a:lnSpc>
              <a:spcBef>
                <a:spcPts val="0"/>
              </a:spcBef>
              <a:spcAft>
                <a:spcPts val="0"/>
              </a:spcAft>
              <a:buNone/>
              <a:defRPr sz="2400">
                <a:solidFill>
                  <a:schemeClr val="accent1"/>
                </a:solidFill>
                <a:latin typeface="Lexend Deca"/>
                <a:ea typeface="Lexend Deca"/>
                <a:cs typeface="Lexend Deca"/>
                <a:sym typeface="Lexend Deca"/>
              </a:defRPr>
            </a:lvl2pPr>
            <a:lvl3pPr lvl="2" rtl="0">
              <a:lnSpc>
                <a:spcPct val="100000"/>
              </a:lnSpc>
              <a:spcBef>
                <a:spcPts val="0"/>
              </a:spcBef>
              <a:spcAft>
                <a:spcPts val="0"/>
              </a:spcAft>
              <a:buNone/>
              <a:defRPr sz="2400">
                <a:solidFill>
                  <a:schemeClr val="accent1"/>
                </a:solidFill>
                <a:latin typeface="Lexend Deca"/>
                <a:ea typeface="Lexend Deca"/>
                <a:cs typeface="Lexend Deca"/>
                <a:sym typeface="Lexend Deca"/>
              </a:defRPr>
            </a:lvl3pPr>
            <a:lvl4pPr lvl="3" rtl="0">
              <a:lnSpc>
                <a:spcPct val="100000"/>
              </a:lnSpc>
              <a:spcBef>
                <a:spcPts val="0"/>
              </a:spcBef>
              <a:spcAft>
                <a:spcPts val="0"/>
              </a:spcAft>
              <a:buNone/>
              <a:defRPr sz="2400">
                <a:solidFill>
                  <a:schemeClr val="accent1"/>
                </a:solidFill>
                <a:latin typeface="Lexend Deca"/>
                <a:ea typeface="Lexend Deca"/>
                <a:cs typeface="Lexend Deca"/>
                <a:sym typeface="Lexend Deca"/>
              </a:defRPr>
            </a:lvl4pPr>
            <a:lvl5pPr lvl="4" rtl="0">
              <a:lnSpc>
                <a:spcPct val="100000"/>
              </a:lnSpc>
              <a:spcBef>
                <a:spcPts val="0"/>
              </a:spcBef>
              <a:spcAft>
                <a:spcPts val="0"/>
              </a:spcAft>
              <a:buNone/>
              <a:defRPr sz="2400">
                <a:solidFill>
                  <a:schemeClr val="accent1"/>
                </a:solidFill>
                <a:latin typeface="Lexend Deca"/>
                <a:ea typeface="Lexend Deca"/>
                <a:cs typeface="Lexend Deca"/>
                <a:sym typeface="Lexend Deca"/>
              </a:defRPr>
            </a:lvl5pPr>
            <a:lvl6pPr lvl="5" rtl="0">
              <a:lnSpc>
                <a:spcPct val="100000"/>
              </a:lnSpc>
              <a:spcBef>
                <a:spcPts val="0"/>
              </a:spcBef>
              <a:spcAft>
                <a:spcPts val="0"/>
              </a:spcAft>
              <a:buNone/>
              <a:defRPr sz="2400">
                <a:solidFill>
                  <a:schemeClr val="accent1"/>
                </a:solidFill>
                <a:latin typeface="Lexend Deca"/>
                <a:ea typeface="Lexend Deca"/>
                <a:cs typeface="Lexend Deca"/>
                <a:sym typeface="Lexend Deca"/>
              </a:defRPr>
            </a:lvl6pPr>
            <a:lvl7pPr lvl="6" rtl="0">
              <a:lnSpc>
                <a:spcPct val="100000"/>
              </a:lnSpc>
              <a:spcBef>
                <a:spcPts val="0"/>
              </a:spcBef>
              <a:spcAft>
                <a:spcPts val="0"/>
              </a:spcAft>
              <a:buNone/>
              <a:defRPr sz="2400">
                <a:solidFill>
                  <a:schemeClr val="accent1"/>
                </a:solidFill>
                <a:latin typeface="Lexend Deca"/>
                <a:ea typeface="Lexend Deca"/>
                <a:cs typeface="Lexend Deca"/>
                <a:sym typeface="Lexend Deca"/>
              </a:defRPr>
            </a:lvl7pPr>
            <a:lvl8pPr lvl="7" rtl="0">
              <a:lnSpc>
                <a:spcPct val="100000"/>
              </a:lnSpc>
              <a:spcBef>
                <a:spcPts val="0"/>
              </a:spcBef>
              <a:spcAft>
                <a:spcPts val="0"/>
              </a:spcAft>
              <a:buNone/>
              <a:defRPr sz="2400">
                <a:solidFill>
                  <a:schemeClr val="accent1"/>
                </a:solidFill>
                <a:latin typeface="Lexend Deca"/>
                <a:ea typeface="Lexend Deca"/>
                <a:cs typeface="Lexend Deca"/>
                <a:sym typeface="Lexend Deca"/>
              </a:defRPr>
            </a:lvl8pPr>
            <a:lvl9pPr lvl="8" rtl="0">
              <a:lnSpc>
                <a:spcPct val="100000"/>
              </a:lnSpc>
              <a:spcBef>
                <a:spcPts val="0"/>
              </a:spcBef>
              <a:spcAft>
                <a:spcPts val="0"/>
              </a:spcAft>
              <a:buNone/>
              <a:defRPr sz="2400">
                <a:solidFill>
                  <a:schemeClr val="accent1"/>
                </a:solidFill>
                <a:latin typeface="Lexend Deca"/>
                <a:ea typeface="Lexend Deca"/>
                <a:cs typeface="Lexend Deca"/>
                <a:sym typeface="Lexend Deca"/>
              </a:defRPr>
            </a:lvl9pPr>
          </a:lstStyle>
          <a:p>
            <a:endParaRPr/>
          </a:p>
        </p:txBody>
      </p:sp>
      <p:sp>
        <p:nvSpPr>
          <p:cNvPr id="2242" name="Google Shape;2242;p19"/>
          <p:cNvSpPr txBox="1">
            <a:spLocks noGrp="1"/>
          </p:cNvSpPr>
          <p:nvPr>
            <p:ph type="subTitle" idx="15"/>
          </p:nvPr>
        </p:nvSpPr>
        <p:spPr>
          <a:xfrm>
            <a:off x="6133975" y="2149253"/>
            <a:ext cx="2287800" cy="612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600"/>
            </a:lvl1pPr>
            <a:lvl2pPr lvl="1" rtl="0">
              <a:lnSpc>
                <a:spcPct val="100000"/>
              </a:lnSpc>
              <a:spcBef>
                <a:spcPts val="0"/>
              </a:spcBef>
              <a:spcAft>
                <a:spcPts val="0"/>
              </a:spcAft>
              <a:buNone/>
              <a:defRPr sz="1600"/>
            </a:lvl2pPr>
            <a:lvl3pPr lvl="2" rtl="0">
              <a:lnSpc>
                <a:spcPct val="100000"/>
              </a:lnSpc>
              <a:spcBef>
                <a:spcPts val="0"/>
              </a:spcBef>
              <a:spcAft>
                <a:spcPts val="0"/>
              </a:spcAft>
              <a:buNone/>
              <a:defRPr sz="1600"/>
            </a:lvl3pPr>
            <a:lvl4pPr lvl="3" rtl="0">
              <a:lnSpc>
                <a:spcPct val="100000"/>
              </a:lnSpc>
              <a:spcBef>
                <a:spcPts val="0"/>
              </a:spcBef>
              <a:spcAft>
                <a:spcPts val="0"/>
              </a:spcAft>
              <a:buNone/>
              <a:defRPr sz="1600"/>
            </a:lvl4pPr>
            <a:lvl5pPr lvl="4" rtl="0">
              <a:lnSpc>
                <a:spcPct val="100000"/>
              </a:lnSpc>
              <a:spcBef>
                <a:spcPts val="0"/>
              </a:spcBef>
              <a:spcAft>
                <a:spcPts val="0"/>
              </a:spcAft>
              <a:buNone/>
              <a:defRPr sz="1600"/>
            </a:lvl5pPr>
            <a:lvl6pPr lvl="5" rtl="0">
              <a:lnSpc>
                <a:spcPct val="100000"/>
              </a:lnSpc>
              <a:spcBef>
                <a:spcPts val="0"/>
              </a:spcBef>
              <a:spcAft>
                <a:spcPts val="0"/>
              </a:spcAft>
              <a:buNone/>
              <a:defRPr sz="1600"/>
            </a:lvl6pPr>
            <a:lvl7pPr lvl="6" rtl="0">
              <a:lnSpc>
                <a:spcPct val="100000"/>
              </a:lnSpc>
              <a:spcBef>
                <a:spcPts val="0"/>
              </a:spcBef>
              <a:spcAft>
                <a:spcPts val="0"/>
              </a:spcAft>
              <a:buNone/>
              <a:defRPr sz="1600"/>
            </a:lvl7pPr>
            <a:lvl8pPr lvl="7" rtl="0">
              <a:lnSpc>
                <a:spcPct val="100000"/>
              </a:lnSpc>
              <a:spcBef>
                <a:spcPts val="0"/>
              </a:spcBef>
              <a:spcAft>
                <a:spcPts val="0"/>
              </a:spcAft>
              <a:buNone/>
              <a:defRPr sz="1600"/>
            </a:lvl8pPr>
            <a:lvl9pPr lvl="8" rtl="0">
              <a:lnSpc>
                <a:spcPct val="100000"/>
              </a:lnSpc>
              <a:spcBef>
                <a:spcPts val="0"/>
              </a:spcBef>
              <a:spcAft>
                <a:spcPts val="0"/>
              </a:spcAft>
              <a:buNone/>
              <a:defRPr sz="1600"/>
            </a:lvl9pPr>
          </a:lstStyle>
          <a:p>
            <a:endParaRPr/>
          </a:p>
        </p:txBody>
      </p:sp>
      <p:grpSp>
        <p:nvGrpSpPr>
          <p:cNvPr id="2243" name="Google Shape;2243;p19"/>
          <p:cNvGrpSpPr/>
          <p:nvPr/>
        </p:nvGrpSpPr>
        <p:grpSpPr>
          <a:xfrm>
            <a:off x="196140" y="160666"/>
            <a:ext cx="8751721" cy="4822168"/>
            <a:chOff x="196140" y="160666"/>
            <a:chExt cx="8751721" cy="4822168"/>
          </a:xfrm>
        </p:grpSpPr>
        <p:grpSp>
          <p:nvGrpSpPr>
            <p:cNvPr id="2244" name="Google Shape;2244;p19"/>
            <p:cNvGrpSpPr/>
            <p:nvPr/>
          </p:nvGrpSpPr>
          <p:grpSpPr>
            <a:xfrm rot="10800000" flipH="1">
              <a:off x="8523466" y="1280607"/>
              <a:ext cx="424347" cy="431480"/>
              <a:chOff x="4023775" y="1855149"/>
              <a:chExt cx="1174825" cy="1194575"/>
            </a:xfrm>
          </p:grpSpPr>
          <p:grpSp>
            <p:nvGrpSpPr>
              <p:cNvPr id="2245" name="Google Shape;2245;p19"/>
              <p:cNvGrpSpPr/>
              <p:nvPr/>
            </p:nvGrpSpPr>
            <p:grpSpPr>
              <a:xfrm>
                <a:off x="4023775" y="1855149"/>
                <a:ext cx="1174825" cy="1194575"/>
                <a:chOff x="4023775" y="1778925"/>
                <a:chExt cx="1174825" cy="1194575"/>
              </a:xfrm>
            </p:grpSpPr>
            <p:sp>
              <p:nvSpPr>
                <p:cNvPr id="2246" name="Google Shape;2246;p19"/>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19"/>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19"/>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19"/>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19"/>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19"/>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2" name="Google Shape;2252;p19"/>
              <p:cNvGrpSpPr/>
              <p:nvPr/>
            </p:nvGrpSpPr>
            <p:grpSpPr>
              <a:xfrm rot="10800000">
                <a:off x="4212099" y="2046639"/>
                <a:ext cx="798176" cy="811594"/>
                <a:chOff x="4023775" y="1778925"/>
                <a:chExt cx="1174825" cy="1194575"/>
              </a:xfrm>
            </p:grpSpPr>
            <p:sp>
              <p:nvSpPr>
                <p:cNvPr id="2253" name="Google Shape;2253;p19"/>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19"/>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19"/>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19"/>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19"/>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19"/>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59" name="Google Shape;2259;p19"/>
            <p:cNvGrpSpPr/>
            <p:nvPr/>
          </p:nvGrpSpPr>
          <p:grpSpPr>
            <a:xfrm rot="10800000" flipH="1">
              <a:off x="7726560" y="4599391"/>
              <a:ext cx="424322" cy="335712"/>
              <a:chOff x="4414850" y="3021000"/>
              <a:chExt cx="1302400" cy="1030425"/>
            </a:xfrm>
          </p:grpSpPr>
          <p:sp>
            <p:nvSpPr>
              <p:cNvPr id="2260" name="Google Shape;2260;p19"/>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19"/>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2" name="Google Shape;2262;p19"/>
            <p:cNvGrpSpPr/>
            <p:nvPr/>
          </p:nvGrpSpPr>
          <p:grpSpPr>
            <a:xfrm rot="10800000" flipH="1">
              <a:off x="8470875" y="285324"/>
              <a:ext cx="424338" cy="323264"/>
              <a:chOff x="2213900" y="503525"/>
              <a:chExt cx="1369275" cy="1043125"/>
            </a:xfrm>
          </p:grpSpPr>
          <p:sp>
            <p:nvSpPr>
              <p:cNvPr id="2263" name="Google Shape;2263;p19"/>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19"/>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5" name="Google Shape;2265;p19"/>
            <p:cNvGrpSpPr/>
            <p:nvPr/>
          </p:nvGrpSpPr>
          <p:grpSpPr>
            <a:xfrm rot="10800000" flipH="1">
              <a:off x="8523437" y="4016710"/>
              <a:ext cx="424423" cy="381701"/>
              <a:chOff x="882850" y="2647922"/>
              <a:chExt cx="1064250" cy="957125"/>
            </a:xfrm>
          </p:grpSpPr>
          <p:grpSp>
            <p:nvGrpSpPr>
              <p:cNvPr id="2266" name="Google Shape;2266;p19"/>
              <p:cNvGrpSpPr/>
              <p:nvPr/>
            </p:nvGrpSpPr>
            <p:grpSpPr>
              <a:xfrm>
                <a:off x="882850" y="2647922"/>
                <a:ext cx="1064250" cy="957125"/>
                <a:chOff x="6069100" y="3009725"/>
                <a:chExt cx="1064250" cy="957125"/>
              </a:xfrm>
            </p:grpSpPr>
            <p:sp>
              <p:nvSpPr>
                <p:cNvPr id="2267" name="Google Shape;2267;p19"/>
                <p:cNvSpPr/>
                <p:nvPr/>
              </p:nvSpPr>
              <p:spPr>
                <a:xfrm>
                  <a:off x="6178775" y="3741950"/>
                  <a:ext cx="25" cy="25"/>
                </a:xfrm>
                <a:custGeom>
                  <a:avLst/>
                  <a:gdLst/>
                  <a:ahLst/>
                  <a:cxnLst/>
                  <a:rect l="l" t="t" r="r" b="b"/>
                  <a:pathLst>
                    <a:path w="1" h="1" extrusionOk="0">
                      <a:moveTo>
                        <a:pt x="0" y="0"/>
                      </a:move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19"/>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9" name="Google Shape;2269;p19"/>
              <p:cNvGrpSpPr/>
              <p:nvPr/>
            </p:nvGrpSpPr>
            <p:grpSpPr>
              <a:xfrm rot="10800000">
                <a:off x="1008698" y="2761102"/>
                <a:ext cx="812555" cy="730765"/>
                <a:chOff x="6069100" y="3009725"/>
                <a:chExt cx="1064250" cy="957125"/>
              </a:xfrm>
            </p:grpSpPr>
            <p:sp>
              <p:nvSpPr>
                <p:cNvPr id="2270" name="Google Shape;2270;p19"/>
                <p:cNvSpPr/>
                <p:nvPr/>
              </p:nvSpPr>
              <p:spPr>
                <a:xfrm>
                  <a:off x="6178775" y="3741950"/>
                  <a:ext cx="25" cy="25"/>
                </a:xfrm>
                <a:custGeom>
                  <a:avLst/>
                  <a:gdLst/>
                  <a:ahLst/>
                  <a:cxnLst/>
                  <a:rect l="l" t="t" r="r" b="b"/>
                  <a:pathLst>
                    <a:path w="1" h="1" extrusionOk="0">
                      <a:moveTo>
                        <a:pt x="0" y="0"/>
                      </a:move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19"/>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72" name="Google Shape;2272;p19"/>
            <p:cNvGrpSpPr/>
            <p:nvPr/>
          </p:nvGrpSpPr>
          <p:grpSpPr>
            <a:xfrm rot="10800000" flipH="1">
              <a:off x="7022699" y="160666"/>
              <a:ext cx="424423" cy="381701"/>
              <a:chOff x="882850" y="2647922"/>
              <a:chExt cx="1064250" cy="957125"/>
            </a:xfrm>
          </p:grpSpPr>
          <p:grpSp>
            <p:nvGrpSpPr>
              <p:cNvPr id="2273" name="Google Shape;2273;p19"/>
              <p:cNvGrpSpPr/>
              <p:nvPr/>
            </p:nvGrpSpPr>
            <p:grpSpPr>
              <a:xfrm>
                <a:off x="882850" y="2647922"/>
                <a:ext cx="1064250" cy="957125"/>
                <a:chOff x="6069100" y="3009725"/>
                <a:chExt cx="1064250" cy="957125"/>
              </a:xfrm>
            </p:grpSpPr>
            <p:sp>
              <p:nvSpPr>
                <p:cNvPr id="2274" name="Google Shape;2274;p19"/>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19"/>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6" name="Google Shape;2276;p19"/>
              <p:cNvGrpSpPr/>
              <p:nvPr/>
            </p:nvGrpSpPr>
            <p:grpSpPr>
              <a:xfrm rot="10800000">
                <a:off x="1008698" y="2761102"/>
                <a:ext cx="812555" cy="730765"/>
                <a:chOff x="6069100" y="3009725"/>
                <a:chExt cx="1064250" cy="957125"/>
              </a:xfrm>
            </p:grpSpPr>
            <p:sp>
              <p:nvSpPr>
                <p:cNvPr id="2277" name="Google Shape;2277;p19"/>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19"/>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79" name="Google Shape;2279;p19"/>
            <p:cNvGrpSpPr/>
            <p:nvPr/>
          </p:nvGrpSpPr>
          <p:grpSpPr>
            <a:xfrm rot="10800000">
              <a:off x="837876" y="4551354"/>
              <a:ext cx="424347" cy="431480"/>
              <a:chOff x="4023775" y="1855149"/>
              <a:chExt cx="1174825" cy="1194575"/>
            </a:xfrm>
          </p:grpSpPr>
          <p:grpSp>
            <p:nvGrpSpPr>
              <p:cNvPr id="2280" name="Google Shape;2280;p19"/>
              <p:cNvGrpSpPr/>
              <p:nvPr/>
            </p:nvGrpSpPr>
            <p:grpSpPr>
              <a:xfrm>
                <a:off x="4023775" y="1855149"/>
                <a:ext cx="1174825" cy="1194575"/>
                <a:chOff x="4023775" y="1778925"/>
                <a:chExt cx="1174825" cy="1194575"/>
              </a:xfrm>
            </p:grpSpPr>
            <p:sp>
              <p:nvSpPr>
                <p:cNvPr id="2281" name="Google Shape;2281;p19"/>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19"/>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19"/>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19"/>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19"/>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19"/>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7" name="Google Shape;2287;p19"/>
              <p:cNvGrpSpPr/>
              <p:nvPr/>
            </p:nvGrpSpPr>
            <p:grpSpPr>
              <a:xfrm rot="10800000">
                <a:off x="4212099" y="2046639"/>
                <a:ext cx="798176" cy="811594"/>
                <a:chOff x="4023775" y="1778925"/>
                <a:chExt cx="1174825" cy="1194575"/>
              </a:xfrm>
            </p:grpSpPr>
            <p:sp>
              <p:nvSpPr>
                <p:cNvPr id="2288" name="Google Shape;2288;p19"/>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19"/>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19"/>
                <p:cNvSpPr/>
                <p:nvPr/>
              </p:nvSpPr>
              <p:spPr>
                <a:xfrm>
                  <a:off x="4151667" y="1982309"/>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19"/>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19"/>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19"/>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94" name="Google Shape;2294;p19"/>
            <p:cNvGrpSpPr/>
            <p:nvPr/>
          </p:nvGrpSpPr>
          <p:grpSpPr>
            <a:xfrm rot="10800000">
              <a:off x="227038" y="1128532"/>
              <a:ext cx="424347" cy="431480"/>
              <a:chOff x="4023775" y="1855149"/>
              <a:chExt cx="1174825" cy="1194575"/>
            </a:xfrm>
          </p:grpSpPr>
          <p:grpSp>
            <p:nvGrpSpPr>
              <p:cNvPr id="2295" name="Google Shape;2295;p19"/>
              <p:cNvGrpSpPr/>
              <p:nvPr/>
            </p:nvGrpSpPr>
            <p:grpSpPr>
              <a:xfrm>
                <a:off x="4023775" y="1855149"/>
                <a:ext cx="1174825" cy="1194575"/>
                <a:chOff x="4023775" y="1778925"/>
                <a:chExt cx="1174825" cy="1194575"/>
              </a:xfrm>
            </p:grpSpPr>
            <p:sp>
              <p:nvSpPr>
                <p:cNvPr id="2296" name="Google Shape;2296;p19"/>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19"/>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19"/>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19"/>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19"/>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19"/>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2" name="Google Shape;2302;p19"/>
              <p:cNvGrpSpPr/>
              <p:nvPr/>
            </p:nvGrpSpPr>
            <p:grpSpPr>
              <a:xfrm rot="10800000">
                <a:off x="4212099" y="2046639"/>
                <a:ext cx="798176" cy="811594"/>
                <a:chOff x="4023775" y="1778925"/>
                <a:chExt cx="1174825" cy="1194575"/>
              </a:xfrm>
            </p:grpSpPr>
            <p:sp>
              <p:nvSpPr>
                <p:cNvPr id="2303" name="Google Shape;2303;p19"/>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19"/>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19"/>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19"/>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19"/>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19"/>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09" name="Google Shape;2309;p19"/>
            <p:cNvGrpSpPr/>
            <p:nvPr/>
          </p:nvGrpSpPr>
          <p:grpSpPr>
            <a:xfrm rot="5400000">
              <a:off x="151835" y="3967828"/>
              <a:ext cx="424322" cy="335712"/>
              <a:chOff x="4414850" y="3021000"/>
              <a:chExt cx="1302400" cy="1030425"/>
            </a:xfrm>
          </p:grpSpPr>
          <p:sp>
            <p:nvSpPr>
              <p:cNvPr id="2310" name="Google Shape;2310;p19"/>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19"/>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Numbers and text">
  <p:cSld name="CUSTOM_5">
    <p:spTree>
      <p:nvGrpSpPr>
        <p:cNvPr id="1" name="Shape 2312"/>
        <p:cNvGrpSpPr/>
        <p:nvPr/>
      </p:nvGrpSpPr>
      <p:grpSpPr>
        <a:xfrm>
          <a:off x="0" y="0"/>
          <a:ext cx="0" cy="0"/>
          <a:chOff x="0" y="0"/>
          <a:chExt cx="0" cy="0"/>
        </a:xfrm>
      </p:grpSpPr>
      <p:sp>
        <p:nvSpPr>
          <p:cNvPr id="2313" name="Google Shape;2313;p20"/>
          <p:cNvSpPr txBox="1">
            <a:spLocks noGrp="1"/>
          </p:cNvSpPr>
          <p:nvPr>
            <p:ph type="title" hasCustomPrompt="1"/>
          </p:nvPr>
        </p:nvSpPr>
        <p:spPr>
          <a:xfrm>
            <a:off x="821800" y="3227200"/>
            <a:ext cx="2530500" cy="745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4500"/>
            </a:lvl1pPr>
            <a:lvl2pPr lvl="1" rtl="0">
              <a:spcBef>
                <a:spcPts val="0"/>
              </a:spcBef>
              <a:spcAft>
                <a:spcPts val="0"/>
              </a:spcAft>
              <a:buSzPts val="5000"/>
              <a:buNone/>
              <a:defRPr sz="5000"/>
            </a:lvl2pPr>
            <a:lvl3pPr lvl="2" rtl="0">
              <a:spcBef>
                <a:spcPts val="0"/>
              </a:spcBef>
              <a:spcAft>
                <a:spcPts val="0"/>
              </a:spcAft>
              <a:buSzPts val="5000"/>
              <a:buNone/>
              <a:defRPr sz="5000"/>
            </a:lvl3pPr>
            <a:lvl4pPr lvl="3" rtl="0">
              <a:spcBef>
                <a:spcPts val="0"/>
              </a:spcBef>
              <a:spcAft>
                <a:spcPts val="0"/>
              </a:spcAft>
              <a:buSzPts val="5000"/>
              <a:buNone/>
              <a:defRPr sz="5000"/>
            </a:lvl4pPr>
            <a:lvl5pPr lvl="4" rtl="0">
              <a:spcBef>
                <a:spcPts val="0"/>
              </a:spcBef>
              <a:spcAft>
                <a:spcPts val="0"/>
              </a:spcAft>
              <a:buSzPts val="5000"/>
              <a:buNone/>
              <a:defRPr sz="5000"/>
            </a:lvl5pPr>
            <a:lvl6pPr lvl="5" rtl="0">
              <a:spcBef>
                <a:spcPts val="0"/>
              </a:spcBef>
              <a:spcAft>
                <a:spcPts val="0"/>
              </a:spcAft>
              <a:buSzPts val="5000"/>
              <a:buNone/>
              <a:defRPr sz="5000"/>
            </a:lvl6pPr>
            <a:lvl7pPr lvl="6" rtl="0">
              <a:spcBef>
                <a:spcPts val="0"/>
              </a:spcBef>
              <a:spcAft>
                <a:spcPts val="0"/>
              </a:spcAft>
              <a:buSzPts val="5000"/>
              <a:buNone/>
              <a:defRPr sz="5000"/>
            </a:lvl7pPr>
            <a:lvl8pPr lvl="7" rtl="0">
              <a:spcBef>
                <a:spcPts val="0"/>
              </a:spcBef>
              <a:spcAft>
                <a:spcPts val="0"/>
              </a:spcAft>
              <a:buSzPts val="5000"/>
              <a:buNone/>
              <a:defRPr sz="5000"/>
            </a:lvl8pPr>
            <a:lvl9pPr lvl="8" rtl="0">
              <a:spcBef>
                <a:spcPts val="0"/>
              </a:spcBef>
              <a:spcAft>
                <a:spcPts val="0"/>
              </a:spcAft>
              <a:buSzPts val="5000"/>
              <a:buNone/>
              <a:defRPr sz="5000"/>
            </a:lvl9pPr>
          </a:lstStyle>
          <a:p>
            <a:r>
              <a:t>xx%</a:t>
            </a:r>
          </a:p>
        </p:txBody>
      </p:sp>
      <p:sp>
        <p:nvSpPr>
          <p:cNvPr id="2314" name="Google Shape;2314;p20"/>
          <p:cNvSpPr txBox="1">
            <a:spLocks noGrp="1"/>
          </p:cNvSpPr>
          <p:nvPr>
            <p:ph type="subTitle" idx="1"/>
          </p:nvPr>
        </p:nvSpPr>
        <p:spPr>
          <a:xfrm>
            <a:off x="821810" y="4022902"/>
            <a:ext cx="2530500" cy="438300"/>
          </a:xfrm>
          <a:prstGeom prst="rect">
            <a:avLst/>
          </a:prstGeom>
        </p:spPr>
        <p:txBody>
          <a:bodyPr spcFirstLastPara="1" wrap="square" lIns="91425" tIns="91425" rIns="91425" bIns="91425" anchor="ctr" anchorCtr="0">
            <a:noAutofit/>
          </a:bodyPr>
          <a:lstStyle>
            <a:lvl1pPr lvl="0" algn="ctr">
              <a:spcBef>
                <a:spcPts val="0"/>
              </a:spcBef>
              <a:spcAft>
                <a:spcPts val="0"/>
              </a:spcAft>
              <a:buNone/>
              <a:defRPr sz="1600"/>
            </a:lvl1pPr>
            <a:lvl2pPr lvl="1" algn="ctr">
              <a:spcBef>
                <a:spcPts val="0"/>
              </a:spcBef>
              <a:spcAft>
                <a:spcPts val="0"/>
              </a:spcAft>
              <a:buNone/>
              <a:defRPr sz="1600"/>
            </a:lvl2pPr>
            <a:lvl3pPr lvl="2" algn="ctr">
              <a:spcBef>
                <a:spcPts val="0"/>
              </a:spcBef>
              <a:spcAft>
                <a:spcPts val="0"/>
              </a:spcAft>
              <a:buNone/>
              <a:defRPr sz="1600"/>
            </a:lvl3pPr>
            <a:lvl4pPr lvl="3" algn="ctr">
              <a:spcBef>
                <a:spcPts val="0"/>
              </a:spcBef>
              <a:spcAft>
                <a:spcPts val="0"/>
              </a:spcAft>
              <a:buNone/>
              <a:defRPr sz="1600"/>
            </a:lvl4pPr>
            <a:lvl5pPr lvl="4" algn="ctr">
              <a:spcBef>
                <a:spcPts val="0"/>
              </a:spcBef>
              <a:spcAft>
                <a:spcPts val="0"/>
              </a:spcAft>
              <a:buNone/>
              <a:defRPr sz="1600"/>
            </a:lvl5pPr>
            <a:lvl6pPr lvl="5" algn="ctr">
              <a:spcBef>
                <a:spcPts val="0"/>
              </a:spcBef>
              <a:spcAft>
                <a:spcPts val="0"/>
              </a:spcAft>
              <a:buNone/>
              <a:defRPr sz="1600"/>
            </a:lvl6pPr>
            <a:lvl7pPr lvl="6" algn="ctr">
              <a:spcBef>
                <a:spcPts val="0"/>
              </a:spcBef>
              <a:spcAft>
                <a:spcPts val="0"/>
              </a:spcAft>
              <a:buNone/>
              <a:defRPr sz="1600"/>
            </a:lvl7pPr>
            <a:lvl8pPr lvl="7" algn="ctr">
              <a:spcBef>
                <a:spcPts val="0"/>
              </a:spcBef>
              <a:spcAft>
                <a:spcPts val="0"/>
              </a:spcAft>
              <a:buNone/>
              <a:defRPr sz="1600"/>
            </a:lvl8pPr>
            <a:lvl9pPr lvl="8" algn="ctr">
              <a:spcBef>
                <a:spcPts val="0"/>
              </a:spcBef>
              <a:spcAft>
                <a:spcPts val="0"/>
              </a:spcAft>
              <a:buNone/>
              <a:defRPr sz="1600"/>
            </a:lvl9pPr>
          </a:lstStyle>
          <a:p>
            <a:endParaRPr/>
          </a:p>
        </p:txBody>
      </p:sp>
      <p:sp>
        <p:nvSpPr>
          <p:cNvPr id="2315" name="Google Shape;2315;p20"/>
          <p:cNvSpPr txBox="1">
            <a:spLocks noGrp="1"/>
          </p:cNvSpPr>
          <p:nvPr>
            <p:ph type="title" idx="2" hasCustomPrompt="1"/>
          </p:nvPr>
        </p:nvSpPr>
        <p:spPr>
          <a:xfrm>
            <a:off x="3306750" y="1607064"/>
            <a:ext cx="2530500" cy="745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5"/>
              </a:buClr>
              <a:buSzPts val="5000"/>
              <a:buNone/>
              <a:defRPr sz="4500"/>
            </a:lvl1pPr>
            <a:lvl2pPr lvl="1" rtl="0">
              <a:spcBef>
                <a:spcPts val="0"/>
              </a:spcBef>
              <a:spcAft>
                <a:spcPts val="0"/>
              </a:spcAft>
              <a:buSzPts val="5000"/>
              <a:buNone/>
              <a:defRPr sz="5000"/>
            </a:lvl2pPr>
            <a:lvl3pPr lvl="2" rtl="0">
              <a:spcBef>
                <a:spcPts val="0"/>
              </a:spcBef>
              <a:spcAft>
                <a:spcPts val="0"/>
              </a:spcAft>
              <a:buSzPts val="5000"/>
              <a:buNone/>
              <a:defRPr sz="5000"/>
            </a:lvl3pPr>
            <a:lvl4pPr lvl="3" rtl="0">
              <a:spcBef>
                <a:spcPts val="0"/>
              </a:spcBef>
              <a:spcAft>
                <a:spcPts val="0"/>
              </a:spcAft>
              <a:buSzPts val="5000"/>
              <a:buNone/>
              <a:defRPr sz="5000"/>
            </a:lvl4pPr>
            <a:lvl5pPr lvl="4" rtl="0">
              <a:spcBef>
                <a:spcPts val="0"/>
              </a:spcBef>
              <a:spcAft>
                <a:spcPts val="0"/>
              </a:spcAft>
              <a:buSzPts val="5000"/>
              <a:buNone/>
              <a:defRPr sz="5000"/>
            </a:lvl5pPr>
            <a:lvl6pPr lvl="5" rtl="0">
              <a:spcBef>
                <a:spcPts val="0"/>
              </a:spcBef>
              <a:spcAft>
                <a:spcPts val="0"/>
              </a:spcAft>
              <a:buSzPts val="5000"/>
              <a:buNone/>
              <a:defRPr sz="5000"/>
            </a:lvl6pPr>
            <a:lvl7pPr lvl="6" rtl="0">
              <a:spcBef>
                <a:spcPts val="0"/>
              </a:spcBef>
              <a:spcAft>
                <a:spcPts val="0"/>
              </a:spcAft>
              <a:buSzPts val="5000"/>
              <a:buNone/>
              <a:defRPr sz="5000"/>
            </a:lvl7pPr>
            <a:lvl8pPr lvl="7" rtl="0">
              <a:spcBef>
                <a:spcPts val="0"/>
              </a:spcBef>
              <a:spcAft>
                <a:spcPts val="0"/>
              </a:spcAft>
              <a:buSzPts val="5000"/>
              <a:buNone/>
              <a:defRPr sz="5000"/>
            </a:lvl8pPr>
            <a:lvl9pPr lvl="8" rtl="0">
              <a:spcBef>
                <a:spcPts val="0"/>
              </a:spcBef>
              <a:spcAft>
                <a:spcPts val="0"/>
              </a:spcAft>
              <a:buSzPts val="5000"/>
              <a:buNone/>
              <a:defRPr sz="5000"/>
            </a:lvl9pPr>
          </a:lstStyle>
          <a:p>
            <a:r>
              <a:t>xx%</a:t>
            </a:r>
          </a:p>
        </p:txBody>
      </p:sp>
      <p:sp>
        <p:nvSpPr>
          <p:cNvPr id="2316" name="Google Shape;2316;p20"/>
          <p:cNvSpPr txBox="1">
            <a:spLocks noGrp="1"/>
          </p:cNvSpPr>
          <p:nvPr>
            <p:ph type="subTitle" idx="3"/>
          </p:nvPr>
        </p:nvSpPr>
        <p:spPr>
          <a:xfrm>
            <a:off x="3306756" y="2402770"/>
            <a:ext cx="2530500" cy="4383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600"/>
            </a:lvl1pPr>
            <a:lvl2pPr lvl="1" algn="ctr" rtl="0">
              <a:spcBef>
                <a:spcPts val="0"/>
              </a:spcBef>
              <a:spcAft>
                <a:spcPts val="0"/>
              </a:spcAft>
              <a:buNone/>
              <a:defRPr sz="1600"/>
            </a:lvl2pPr>
            <a:lvl3pPr lvl="2" algn="ctr" rtl="0">
              <a:spcBef>
                <a:spcPts val="0"/>
              </a:spcBef>
              <a:spcAft>
                <a:spcPts val="0"/>
              </a:spcAft>
              <a:buNone/>
              <a:defRPr sz="1600"/>
            </a:lvl3pPr>
            <a:lvl4pPr lvl="3" algn="ctr" rtl="0">
              <a:spcBef>
                <a:spcPts val="0"/>
              </a:spcBef>
              <a:spcAft>
                <a:spcPts val="0"/>
              </a:spcAft>
              <a:buNone/>
              <a:defRPr sz="1600"/>
            </a:lvl4pPr>
            <a:lvl5pPr lvl="4" algn="ctr" rtl="0">
              <a:spcBef>
                <a:spcPts val="0"/>
              </a:spcBef>
              <a:spcAft>
                <a:spcPts val="0"/>
              </a:spcAft>
              <a:buNone/>
              <a:defRPr sz="1600"/>
            </a:lvl5pPr>
            <a:lvl6pPr lvl="5" algn="ctr" rtl="0">
              <a:spcBef>
                <a:spcPts val="0"/>
              </a:spcBef>
              <a:spcAft>
                <a:spcPts val="0"/>
              </a:spcAft>
              <a:buNone/>
              <a:defRPr sz="1600"/>
            </a:lvl6pPr>
            <a:lvl7pPr lvl="6" algn="ctr" rtl="0">
              <a:spcBef>
                <a:spcPts val="0"/>
              </a:spcBef>
              <a:spcAft>
                <a:spcPts val="0"/>
              </a:spcAft>
              <a:buNone/>
              <a:defRPr sz="1600"/>
            </a:lvl7pPr>
            <a:lvl8pPr lvl="7" algn="ctr" rtl="0">
              <a:spcBef>
                <a:spcPts val="0"/>
              </a:spcBef>
              <a:spcAft>
                <a:spcPts val="0"/>
              </a:spcAft>
              <a:buNone/>
              <a:defRPr sz="1600"/>
            </a:lvl8pPr>
            <a:lvl9pPr lvl="8" algn="ctr" rtl="0">
              <a:spcBef>
                <a:spcPts val="0"/>
              </a:spcBef>
              <a:spcAft>
                <a:spcPts val="0"/>
              </a:spcAft>
              <a:buNone/>
              <a:defRPr sz="1600"/>
            </a:lvl9pPr>
          </a:lstStyle>
          <a:p>
            <a:endParaRPr/>
          </a:p>
        </p:txBody>
      </p:sp>
      <p:sp>
        <p:nvSpPr>
          <p:cNvPr id="2317" name="Google Shape;2317;p20"/>
          <p:cNvSpPr txBox="1">
            <a:spLocks noGrp="1"/>
          </p:cNvSpPr>
          <p:nvPr>
            <p:ph type="title" idx="4" hasCustomPrompt="1"/>
          </p:nvPr>
        </p:nvSpPr>
        <p:spPr>
          <a:xfrm>
            <a:off x="5791700" y="3227200"/>
            <a:ext cx="2530500" cy="745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4"/>
              </a:buClr>
              <a:buSzPts val="5000"/>
              <a:buNone/>
              <a:defRPr sz="4500"/>
            </a:lvl1pPr>
            <a:lvl2pPr lvl="1" rtl="0">
              <a:spcBef>
                <a:spcPts val="0"/>
              </a:spcBef>
              <a:spcAft>
                <a:spcPts val="0"/>
              </a:spcAft>
              <a:buClr>
                <a:schemeClr val="accent4"/>
              </a:buClr>
              <a:buSzPts val="5000"/>
              <a:buNone/>
              <a:defRPr sz="5000">
                <a:solidFill>
                  <a:schemeClr val="accent4"/>
                </a:solidFill>
              </a:defRPr>
            </a:lvl2pPr>
            <a:lvl3pPr lvl="2" rtl="0">
              <a:spcBef>
                <a:spcPts val="0"/>
              </a:spcBef>
              <a:spcAft>
                <a:spcPts val="0"/>
              </a:spcAft>
              <a:buClr>
                <a:schemeClr val="accent4"/>
              </a:buClr>
              <a:buSzPts val="5000"/>
              <a:buNone/>
              <a:defRPr sz="5000">
                <a:solidFill>
                  <a:schemeClr val="accent4"/>
                </a:solidFill>
              </a:defRPr>
            </a:lvl3pPr>
            <a:lvl4pPr lvl="3" rtl="0">
              <a:spcBef>
                <a:spcPts val="0"/>
              </a:spcBef>
              <a:spcAft>
                <a:spcPts val="0"/>
              </a:spcAft>
              <a:buClr>
                <a:schemeClr val="accent4"/>
              </a:buClr>
              <a:buSzPts val="5000"/>
              <a:buNone/>
              <a:defRPr sz="5000">
                <a:solidFill>
                  <a:schemeClr val="accent4"/>
                </a:solidFill>
              </a:defRPr>
            </a:lvl4pPr>
            <a:lvl5pPr lvl="4" rtl="0">
              <a:spcBef>
                <a:spcPts val="0"/>
              </a:spcBef>
              <a:spcAft>
                <a:spcPts val="0"/>
              </a:spcAft>
              <a:buClr>
                <a:schemeClr val="accent4"/>
              </a:buClr>
              <a:buSzPts val="5000"/>
              <a:buNone/>
              <a:defRPr sz="5000">
                <a:solidFill>
                  <a:schemeClr val="accent4"/>
                </a:solidFill>
              </a:defRPr>
            </a:lvl5pPr>
            <a:lvl6pPr lvl="5" rtl="0">
              <a:spcBef>
                <a:spcPts val="0"/>
              </a:spcBef>
              <a:spcAft>
                <a:spcPts val="0"/>
              </a:spcAft>
              <a:buClr>
                <a:schemeClr val="accent4"/>
              </a:buClr>
              <a:buSzPts val="5000"/>
              <a:buNone/>
              <a:defRPr sz="5000">
                <a:solidFill>
                  <a:schemeClr val="accent4"/>
                </a:solidFill>
              </a:defRPr>
            </a:lvl6pPr>
            <a:lvl7pPr lvl="6" rtl="0">
              <a:spcBef>
                <a:spcPts val="0"/>
              </a:spcBef>
              <a:spcAft>
                <a:spcPts val="0"/>
              </a:spcAft>
              <a:buClr>
                <a:schemeClr val="accent4"/>
              </a:buClr>
              <a:buSzPts val="5000"/>
              <a:buNone/>
              <a:defRPr sz="5000">
                <a:solidFill>
                  <a:schemeClr val="accent4"/>
                </a:solidFill>
              </a:defRPr>
            </a:lvl7pPr>
            <a:lvl8pPr lvl="7" rtl="0">
              <a:spcBef>
                <a:spcPts val="0"/>
              </a:spcBef>
              <a:spcAft>
                <a:spcPts val="0"/>
              </a:spcAft>
              <a:buClr>
                <a:schemeClr val="accent4"/>
              </a:buClr>
              <a:buSzPts val="5000"/>
              <a:buNone/>
              <a:defRPr sz="5000">
                <a:solidFill>
                  <a:schemeClr val="accent4"/>
                </a:solidFill>
              </a:defRPr>
            </a:lvl8pPr>
            <a:lvl9pPr lvl="8" rtl="0">
              <a:spcBef>
                <a:spcPts val="0"/>
              </a:spcBef>
              <a:spcAft>
                <a:spcPts val="0"/>
              </a:spcAft>
              <a:buClr>
                <a:schemeClr val="accent4"/>
              </a:buClr>
              <a:buSzPts val="5000"/>
              <a:buNone/>
              <a:defRPr sz="5000">
                <a:solidFill>
                  <a:schemeClr val="accent4"/>
                </a:solidFill>
              </a:defRPr>
            </a:lvl9pPr>
          </a:lstStyle>
          <a:p>
            <a:r>
              <a:t>xx%</a:t>
            </a:r>
          </a:p>
        </p:txBody>
      </p:sp>
      <p:sp>
        <p:nvSpPr>
          <p:cNvPr id="2318" name="Google Shape;2318;p20"/>
          <p:cNvSpPr txBox="1">
            <a:spLocks noGrp="1"/>
          </p:cNvSpPr>
          <p:nvPr>
            <p:ph type="subTitle" idx="5"/>
          </p:nvPr>
        </p:nvSpPr>
        <p:spPr>
          <a:xfrm>
            <a:off x="5791702" y="4022902"/>
            <a:ext cx="2530500" cy="4383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600"/>
            </a:lvl1pPr>
            <a:lvl2pPr lvl="1" algn="ctr" rtl="0">
              <a:spcBef>
                <a:spcPts val="0"/>
              </a:spcBef>
              <a:spcAft>
                <a:spcPts val="0"/>
              </a:spcAft>
              <a:buNone/>
              <a:defRPr sz="1600"/>
            </a:lvl2pPr>
            <a:lvl3pPr lvl="2" algn="ctr" rtl="0">
              <a:spcBef>
                <a:spcPts val="0"/>
              </a:spcBef>
              <a:spcAft>
                <a:spcPts val="0"/>
              </a:spcAft>
              <a:buNone/>
              <a:defRPr sz="1600"/>
            </a:lvl3pPr>
            <a:lvl4pPr lvl="3" algn="ctr" rtl="0">
              <a:spcBef>
                <a:spcPts val="0"/>
              </a:spcBef>
              <a:spcAft>
                <a:spcPts val="0"/>
              </a:spcAft>
              <a:buNone/>
              <a:defRPr sz="1600"/>
            </a:lvl4pPr>
            <a:lvl5pPr lvl="4" algn="ctr" rtl="0">
              <a:spcBef>
                <a:spcPts val="0"/>
              </a:spcBef>
              <a:spcAft>
                <a:spcPts val="0"/>
              </a:spcAft>
              <a:buNone/>
              <a:defRPr sz="1600"/>
            </a:lvl5pPr>
            <a:lvl6pPr lvl="5" algn="ctr" rtl="0">
              <a:spcBef>
                <a:spcPts val="0"/>
              </a:spcBef>
              <a:spcAft>
                <a:spcPts val="0"/>
              </a:spcAft>
              <a:buNone/>
              <a:defRPr sz="1600"/>
            </a:lvl6pPr>
            <a:lvl7pPr lvl="6" algn="ctr" rtl="0">
              <a:spcBef>
                <a:spcPts val="0"/>
              </a:spcBef>
              <a:spcAft>
                <a:spcPts val="0"/>
              </a:spcAft>
              <a:buNone/>
              <a:defRPr sz="1600"/>
            </a:lvl7pPr>
            <a:lvl8pPr lvl="7" algn="ctr" rtl="0">
              <a:spcBef>
                <a:spcPts val="0"/>
              </a:spcBef>
              <a:spcAft>
                <a:spcPts val="0"/>
              </a:spcAft>
              <a:buNone/>
              <a:defRPr sz="1600"/>
            </a:lvl8pPr>
            <a:lvl9pPr lvl="8" algn="ctr" rtl="0">
              <a:spcBef>
                <a:spcPts val="0"/>
              </a:spcBef>
              <a:spcAft>
                <a:spcPts val="0"/>
              </a:spcAft>
              <a:buNone/>
              <a:defRPr sz="1600"/>
            </a:lvl9pPr>
          </a:lstStyle>
          <a:p>
            <a:endParaRPr/>
          </a:p>
        </p:txBody>
      </p:sp>
      <p:grpSp>
        <p:nvGrpSpPr>
          <p:cNvPr id="2319" name="Google Shape;2319;p20"/>
          <p:cNvGrpSpPr/>
          <p:nvPr/>
        </p:nvGrpSpPr>
        <p:grpSpPr>
          <a:xfrm>
            <a:off x="210553" y="166024"/>
            <a:ext cx="8722919" cy="4811451"/>
            <a:chOff x="210553" y="166024"/>
            <a:chExt cx="8722919" cy="4811451"/>
          </a:xfrm>
        </p:grpSpPr>
        <p:grpSp>
          <p:nvGrpSpPr>
            <p:cNvPr id="2320" name="Google Shape;2320;p20"/>
            <p:cNvGrpSpPr/>
            <p:nvPr/>
          </p:nvGrpSpPr>
          <p:grpSpPr>
            <a:xfrm>
              <a:off x="5762157" y="388249"/>
              <a:ext cx="424423" cy="381701"/>
              <a:chOff x="882850" y="2647922"/>
              <a:chExt cx="1064250" cy="957125"/>
            </a:xfrm>
          </p:grpSpPr>
          <p:grpSp>
            <p:nvGrpSpPr>
              <p:cNvPr id="2321" name="Google Shape;2321;p20"/>
              <p:cNvGrpSpPr/>
              <p:nvPr/>
            </p:nvGrpSpPr>
            <p:grpSpPr>
              <a:xfrm>
                <a:off x="882850" y="2647922"/>
                <a:ext cx="1064250" cy="957125"/>
                <a:chOff x="6069100" y="3009725"/>
                <a:chExt cx="1064250" cy="957125"/>
              </a:xfrm>
            </p:grpSpPr>
            <p:sp>
              <p:nvSpPr>
                <p:cNvPr id="2322" name="Google Shape;2322;p20"/>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20"/>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4" name="Google Shape;2324;p20"/>
              <p:cNvGrpSpPr/>
              <p:nvPr/>
            </p:nvGrpSpPr>
            <p:grpSpPr>
              <a:xfrm rot="10800000">
                <a:off x="1008698" y="2761102"/>
                <a:ext cx="812555" cy="730765"/>
                <a:chOff x="6069100" y="3009725"/>
                <a:chExt cx="1064250" cy="957125"/>
              </a:xfrm>
            </p:grpSpPr>
            <p:sp>
              <p:nvSpPr>
                <p:cNvPr id="2325" name="Google Shape;2325;p20"/>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20"/>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27" name="Google Shape;2327;p20"/>
            <p:cNvGrpSpPr/>
            <p:nvPr/>
          </p:nvGrpSpPr>
          <p:grpSpPr>
            <a:xfrm>
              <a:off x="7897841" y="1330047"/>
              <a:ext cx="424347" cy="431480"/>
              <a:chOff x="4023775" y="1855149"/>
              <a:chExt cx="1174825" cy="1194575"/>
            </a:xfrm>
          </p:grpSpPr>
          <p:grpSp>
            <p:nvGrpSpPr>
              <p:cNvPr id="2328" name="Google Shape;2328;p20"/>
              <p:cNvGrpSpPr/>
              <p:nvPr/>
            </p:nvGrpSpPr>
            <p:grpSpPr>
              <a:xfrm>
                <a:off x="4023775" y="1855149"/>
                <a:ext cx="1174825" cy="1194575"/>
                <a:chOff x="4023775" y="1778925"/>
                <a:chExt cx="1174825" cy="1194575"/>
              </a:xfrm>
            </p:grpSpPr>
            <p:sp>
              <p:nvSpPr>
                <p:cNvPr id="2329" name="Google Shape;2329;p20"/>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20"/>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20"/>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20"/>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20"/>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20"/>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5" name="Google Shape;2335;p20"/>
              <p:cNvGrpSpPr/>
              <p:nvPr/>
            </p:nvGrpSpPr>
            <p:grpSpPr>
              <a:xfrm rot="10800000">
                <a:off x="4212099" y="2046639"/>
                <a:ext cx="798176" cy="811594"/>
                <a:chOff x="4023775" y="1778925"/>
                <a:chExt cx="1174825" cy="1194575"/>
              </a:xfrm>
            </p:grpSpPr>
            <p:sp>
              <p:nvSpPr>
                <p:cNvPr id="2336" name="Google Shape;2336;p20"/>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20"/>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20"/>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20"/>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20"/>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20"/>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42" name="Google Shape;2342;p20"/>
            <p:cNvGrpSpPr/>
            <p:nvPr/>
          </p:nvGrpSpPr>
          <p:grpSpPr>
            <a:xfrm rot="10800000">
              <a:off x="7819360" y="411239"/>
              <a:ext cx="424322" cy="335712"/>
              <a:chOff x="4414850" y="3021000"/>
              <a:chExt cx="1302400" cy="1030425"/>
            </a:xfrm>
          </p:grpSpPr>
          <p:sp>
            <p:nvSpPr>
              <p:cNvPr id="2343" name="Google Shape;2343;p20"/>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20"/>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5" name="Google Shape;2345;p20"/>
            <p:cNvGrpSpPr/>
            <p:nvPr/>
          </p:nvGrpSpPr>
          <p:grpSpPr>
            <a:xfrm>
              <a:off x="8509059" y="3532499"/>
              <a:ext cx="424413" cy="370488"/>
              <a:chOff x="2133000" y="1731619"/>
              <a:chExt cx="1164050" cy="1016150"/>
            </a:xfrm>
          </p:grpSpPr>
          <p:grpSp>
            <p:nvGrpSpPr>
              <p:cNvPr id="2346" name="Google Shape;2346;p20"/>
              <p:cNvGrpSpPr/>
              <p:nvPr/>
            </p:nvGrpSpPr>
            <p:grpSpPr>
              <a:xfrm>
                <a:off x="2133000" y="1731619"/>
                <a:ext cx="1164050" cy="1016150"/>
                <a:chOff x="4286075" y="4175525"/>
                <a:chExt cx="1164050" cy="1016150"/>
              </a:xfrm>
            </p:grpSpPr>
            <p:sp>
              <p:nvSpPr>
                <p:cNvPr id="2347" name="Google Shape;2347;p20"/>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20"/>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20"/>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20"/>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20"/>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20"/>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20"/>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4" name="Google Shape;2354;p20"/>
              <p:cNvGrpSpPr/>
              <p:nvPr/>
            </p:nvGrpSpPr>
            <p:grpSpPr>
              <a:xfrm rot="10800000">
                <a:off x="2292009" y="1870425"/>
                <a:ext cx="846032" cy="738538"/>
                <a:chOff x="4286075" y="4175525"/>
                <a:chExt cx="1164050" cy="1016150"/>
              </a:xfrm>
            </p:grpSpPr>
            <p:sp>
              <p:nvSpPr>
                <p:cNvPr id="2355" name="Google Shape;2355;p20"/>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20"/>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20"/>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20"/>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20"/>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20"/>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20"/>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62" name="Google Shape;2362;p20"/>
            <p:cNvGrpSpPr/>
            <p:nvPr/>
          </p:nvGrpSpPr>
          <p:grpSpPr>
            <a:xfrm>
              <a:off x="8179925" y="4647983"/>
              <a:ext cx="424338" cy="323264"/>
              <a:chOff x="2213900" y="503525"/>
              <a:chExt cx="1369275" cy="1043125"/>
            </a:xfrm>
          </p:grpSpPr>
          <p:sp>
            <p:nvSpPr>
              <p:cNvPr id="2363" name="Google Shape;2363;p20"/>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20"/>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5" name="Google Shape;2365;p20"/>
            <p:cNvGrpSpPr/>
            <p:nvPr/>
          </p:nvGrpSpPr>
          <p:grpSpPr>
            <a:xfrm>
              <a:off x="4571999" y="3768601"/>
              <a:ext cx="424423" cy="381701"/>
              <a:chOff x="882850" y="2647922"/>
              <a:chExt cx="1064250" cy="957125"/>
            </a:xfrm>
          </p:grpSpPr>
          <p:grpSp>
            <p:nvGrpSpPr>
              <p:cNvPr id="2366" name="Google Shape;2366;p20"/>
              <p:cNvGrpSpPr/>
              <p:nvPr/>
            </p:nvGrpSpPr>
            <p:grpSpPr>
              <a:xfrm>
                <a:off x="882850" y="2647922"/>
                <a:ext cx="1064250" cy="957125"/>
                <a:chOff x="6069100" y="3009725"/>
                <a:chExt cx="1064250" cy="957125"/>
              </a:xfrm>
            </p:grpSpPr>
            <p:sp>
              <p:nvSpPr>
                <p:cNvPr id="2367" name="Google Shape;2367;p20"/>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20"/>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9" name="Google Shape;2369;p20"/>
              <p:cNvGrpSpPr/>
              <p:nvPr/>
            </p:nvGrpSpPr>
            <p:grpSpPr>
              <a:xfrm rot="10800000">
                <a:off x="1008698" y="2761102"/>
                <a:ext cx="812555" cy="730765"/>
                <a:chOff x="6069100" y="3009725"/>
                <a:chExt cx="1064250" cy="957125"/>
              </a:xfrm>
            </p:grpSpPr>
            <p:sp>
              <p:nvSpPr>
                <p:cNvPr id="2370" name="Google Shape;2370;p20"/>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20"/>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72" name="Google Shape;2372;p20"/>
            <p:cNvGrpSpPr/>
            <p:nvPr/>
          </p:nvGrpSpPr>
          <p:grpSpPr>
            <a:xfrm rot="10800000">
              <a:off x="4045540" y="4461196"/>
              <a:ext cx="424423" cy="381701"/>
              <a:chOff x="882850" y="2647922"/>
              <a:chExt cx="1064250" cy="957125"/>
            </a:xfrm>
          </p:grpSpPr>
          <p:grpSp>
            <p:nvGrpSpPr>
              <p:cNvPr id="2373" name="Google Shape;2373;p20"/>
              <p:cNvGrpSpPr/>
              <p:nvPr/>
            </p:nvGrpSpPr>
            <p:grpSpPr>
              <a:xfrm>
                <a:off x="882850" y="2647922"/>
                <a:ext cx="1064250" cy="957125"/>
                <a:chOff x="6069100" y="3009725"/>
                <a:chExt cx="1064250" cy="957125"/>
              </a:xfrm>
            </p:grpSpPr>
            <p:sp>
              <p:nvSpPr>
                <p:cNvPr id="2374" name="Google Shape;2374;p20"/>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20"/>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6" name="Google Shape;2376;p20"/>
              <p:cNvGrpSpPr/>
              <p:nvPr/>
            </p:nvGrpSpPr>
            <p:grpSpPr>
              <a:xfrm rot="10800000">
                <a:off x="1008698" y="2761102"/>
                <a:ext cx="812555" cy="730765"/>
                <a:chOff x="6069100" y="3009725"/>
                <a:chExt cx="1064250" cy="957125"/>
              </a:xfrm>
            </p:grpSpPr>
            <p:sp>
              <p:nvSpPr>
                <p:cNvPr id="2377" name="Google Shape;2377;p20"/>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20"/>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79" name="Google Shape;2379;p20"/>
            <p:cNvGrpSpPr/>
            <p:nvPr/>
          </p:nvGrpSpPr>
          <p:grpSpPr>
            <a:xfrm>
              <a:off x="8509055" y="2356011"/>
              <a:ext cx="424347" cy="431480"/>
              <a:chOff x="4023775" y="1855149"/>
              <a:chExt cx="1174825" cy="1194575"/>
            </a:xfrm>
          </p:grpSpPr>
          <p:grpSp>
            <p:nvGrpSpPr>
              <p:cNvPr id="2380" name="Google Shape;2380;p20"/>
              <p:cNvGrpSpPr/>
              <p:nvPr/>
            </p:nvGrpSpPr>
            <p:grpSpPr>
              <a:xfrm>
                <a:off x="4023775" y="1855149"/>
                <a:ext cx="1174825" cy="1194575"/>
                <a:chOff x="4023775" y="1778925"/>
                <a:chExt cx="1174825" cy="1194575"/>
              </a:xfrm>
            </p:grpSpPr>
            <p:sp>
              <p:nvSpPr>
                <p:cNvPr id="2381" name="Google Shape;2381;p20"/>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20"/>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20"/>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20"/>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20"/>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20"/>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7" name="Google Shape;2387;p20"/>
              <p:cNvGrpSpPr/>
              <p:nvPr/>
            </p:nvGrpSpPr>
            <p:grpSpPr>
              <a:xfrm rot="10800000">
                <a:off x="4212099" y="2046639"/>
                <a:ext cx="798176" cy="811594"/>
                <a:chOff x="4023775" y="1778925"/>
                <a:chExt cx="1174825" cy="1194575"/>
              </a:xfrm>
            </p:grpSpPr>
            <p:sp>
              <p:nvSpPr>
                <p:cNvPr id="2388" name="Google Shape;2388;p20"/>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20"/>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20"/>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20"/>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20"/>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20"/>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94" name="Google Shape;2394;p20"/>
            <p:cNvGrpSpPr/>
            <p:nvPr/>
          </p:nvGrpSpPr>
          <p:grpSpPr>
            <a:xfrm flipH="1">
              <a:off x="480621" y="1456706"/>
              <a:ext cx="424423" cy="381701"/>
              <a:chOff x="882850" y="2647922"/>
              <a:chExt cx="1064250" cy="957125"/>
            </a:xfrm>
          </p:grpSpPr>
          <p:grpSp>
            <p:nvGrpSpPr>
              <p:cNvPr id="2395" name="Google Shape;2395;p20"/>
              <p:cNvGrpSpPr/>
              <p:nvPr/>
            </p:nvGrpSpPr>
            <p:grpSpPr>
              <a:xfrm>
                <a:off x="882850" y="2647922"/>
                <a:ext cx="1064250" cy="957125"/>
                <a:chOff x="6069100" y="3009725"/>
                <a:chExt cx="1064250" cy="957125"/>
              </a:xfrm>
            </p:grpSpPr>
            <p:sp>
              <p:nvSpPr>
                <p:cNvPr id="2396" name="Google Shape;2396;p20"/>
                <p:cNvSpPr/>
                <p:nvPr/>
              </p:nvSpPr>
              <p:spPr>
                <a:xfrm>
                  <a:off x="6178775" y="3741950"/>
                  <a:ext cx="25" cy="25"/>
                </a:xfrm>
                <a:custGeom>
                  <a:avLst/>
                  <a:gdLst/>
                  <a:ahLst/>
                  <a:cxnLst/>
                  <a:rect l="l" t="t" r="r" b="b"/>
                  <a:pathLst>
                    <a:path w="1" h="1" extrusionOk="0">
                      <a:moveTo>
                        <a:pt x="0" y="0"/>
                      </a:move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20"/>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8" name="Google Shape;2398;p20"/>
              <p:cNvGrpSpPr/>
              <p:nvPr/>
            </p:nvGrpSpPr>
            <p:grpSpPr>
              <a:xfrm rot="10800000">
                <a:off x="1008698" y="2761102"/>
                <a:ext cx="812555" cy="730765"/>
                <a:chOff x="6069100" y="3009725"/>
                <a:chExt cx="1064250" cy="957125"/>
              </a:xfrm>
            </p:grpSpPr>
            <p:sp>
              <p:nvSpPr>
                <p:cNvPr id="2399" name="Google Shape;2399;p20"/>
                <p:cNvSpPr/>
                <p:nvPr/>
              </p:nvSpPr>
              <p:spPr>
                <a:xfrm>
                  <a:off x="6178775" y="3741950"/>
                  <a:ext cx="25" cy="25"/>
                </a:xfrm>
                <a:custGeom>
                  <a:avLst/>
                  <a:gdLst/>
                  <a:ahLst/>
                  <a:cxnLst/>
                  <a:rect l="l" t="t" r="r" b="b"/>
                  <a:pathLst>
                    <a:path w="1" h="1" extrusionOk="0">
                      <a:moveTo>
                        <a:pt x="0" y="0"/>
                      </a:move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20"/>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01" name="Google Shape;2401;p20"/>
            <p:cNvGrpSpPr/>
            <p:nvPr/>
          </p:nvGrpSpPr>
          <p:grpSpPr>
            <a:xfrm flipH="1">
              <a:off x="1418216" y="639921"/>
              <a:ext cx="424347" cy="431480"/>
              <a:chOff x="4023775" y="1855149"/>
              <a:chExt cx="1174825" cy="1194575"/>
            </a:xfrm>
          </p:grpSpPr>
          <p:grpSp>
            <p:nvGrpSpPr>
              <p:cNvPr id="2402" name="Google Shape;2402;p20"/>
              <p:cNvGrpSpPr/>
              <p:nvPr/>
            </p:nvGrpSpPr>
            <p:grpSpPr>
              <a:xfrm>
                <a:off x="4023775" y="1855149"/>
                <a:ext cx="1174825" cy="1194575"/>
                <a:chOff x="4023775" y="1778925"/>
                <a:chExt cx="1174825" cy="1194575"/>
              </a:xfrm>
            </p:grpSpPr>
            <p:sp>
              <p:nvSpPr>
                <p:cNvPr id="2403" name="Google Shape;2403;p20"/>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20"/>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20"/>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20"/>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20"/>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20"/>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9" name="Google Shape;2409;p20"/>
              <p:cNvGrpSpPr/>
              <p:nvPr/>
            </p:nvGrpSpPr>
            <p:grpSpPr>
              <a:xfrm rot="10800000">
                <a:off x="4212099" y="2046639"/>
                <a:ext cx="798176" cy="811594"/>
                <a:chOff x="4023775" y="1778925"/>
                <a:chExt cx="1174825" cy="1194575"/>
              </a:xfrm>
            </p:grpSpPr>
            <p:sp>
              <p:nvSpPr>
                <p:cNvPr id="2410" name="Google Shape;2410;p20"/>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20"/>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20"/>
                <p:cNvSpPr/>
                <p:nvPr/>
              </p:nvSpPr>
              <p:spPr>
                <a:xfrm>
                  <a:off x="4151667" y="1982309"/>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20"/>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20"/>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20"/>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16" name="Google Shape;2416;p20"/>
            <p:cNvGrpSpPr/>
            <p:nvPr/>
          </p:nvGrpSpPr>
          <p:grpSpPr>
            <a:xfrm flipH="1">
              <a:off x="257487" y="360956"/>
              <a:ext cx="424347" cy="431480"/>
              <a:chOff x="4023775" y="1855149"/>
              <a:chExt cx="1174825" cy="1194575"/>
            </a:xfrm>
          </p:grpSpPr>
          <p:grpSp>
            <p:nvGrpSpPr>
              <p:cNvPr id="2417" name="Google Shape;2417;p20"/>
              <p:cNvGrpSpPr/>
              <p:nvPr/>
            </p:nvGrpSpPr>
            <p:grpSpPr>
              <a:xfrm>
                <a:off x="4023775" y="1855149"/>
                <a:ext cx="1174825" cy="1194575"/>
                <a:chOff x="4023775" y="1778925"/>
                <a:chExt cx="1174825" cy="1194575"/>
              </a:xfrm>
            </p:grpSpPr>
            <p:sp>
              <p:nvSpPr>
                <p:cNvPr id="2418" name="Google Shape;2418;p20"/>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20"/>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20"/>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20"/>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20"/>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20"/>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4" name="Google Shape;2424;p20"/>
              <p:cNvGrpSpPr/>
              <p:nvPr/>
            </p:nvGrpSpPr>
            <p:grpSpPr>
              <a:xfrm rot="10800000">
                <a:off x="4212099" y="2046639"/>
                <a:ext cx="798176" cy="811594"/>
                <a:chOff x="4023775" y="1778925"/>
                <a:chExt cx="1174825" cy="1194575"/>
              </a:xfrm>
            </p:grpSpPr>
            <p:sp>
              <p:nvSpPr>
                <p:cNvPr id="2425" name="Google Shape;2425;p20"/>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20"/>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20"/>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20"/>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20"/>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20"/>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31" name="Google Shape;2431;p20"/>
            <p:cNvGrpSpPr/>
            <p:nvPr/>
          </p:nvGrpSpPr>
          <p:grpSpPr>
            <a:xfrm flipH="1">
              <a:off x="583391" y="4641763"/>
              <a:ext cx="424322" cy="335712"/>
              <a:chOff x="4414850" y="3021000"/>
              <a:chExt cx="1302400" cy="1030425"/>
            </a:xfrm>
          </p:grpSpPr>
          <p:sp>
            <p:nvSpPr>
              <p:cNvPr id="2432" name="Google Shape;2432;p20"/>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20"/>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4" name="Google Shape;2434;p20"/>
            <p:cNvGrpSpPr/>
            <p:nvPr/>
          </p:nvGrpSpPr>
          <p:grpSpPr>
            <a:xfrm flipH="1">
              <a:off x="210553" y="3605384"/>
              <a:ext cx="424413" cy="370488"/>
              <a:chOff x="2133000" y="1731619"/>
              <a:chExt cx="1164050" cy="1016150"/>
            </a:xfrm>
          </p:grpSpPr>
          <p:grpSp>
            <p:nvGrpSpPr>
              <p:cNvPr id="2435" name="Google Shape;2435;p20"/>
              <p:cNvGrpSpPr/>
              <p:nvPr/>
            </p:nvGrpSpPr>
            <p:grpSpPr>
              <a:xfrm>
                <a:off x="2133000" y="1731619"/>
                <a:ext cx="1164050" cy="1016150"/>
                <a:chOff x="4286075" y="4175525"/>
                <a:chExt cx="1164050" cy="1016150"/>
              </a:xfrm>
            </p:grpSpPr>
            <p:sp>
              <p:nvSpPr>
                <p:cNvPr id="2436" name="Google Shape;2436;p20"/>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20"/>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20"/>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20"/>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20"/>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20"/>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20"/>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3" name="Google Shape;2443;p20"/>
              <p:cNvGrpSpPr/>
              <p:nvPr/>
            </p:nvGrpSpPr>
            <p:grpSpPr>
              <a:xfrm rot="10800000">
                <a:off x="2292009" y="1870425"/>
                <a:ext cx="846032" cy="738538"/>
                <a:chOff x="4286075" y="4175525"/>
                <a:chExt cx="1164050" cy="1016150"/>
              </a:xfrm>
            </p:grpSpPr>
            <p:sp>
              <p:nvSpPr>
                <p:cNvPr id="2444" name="Google Shape;2444;p20"/>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20"/>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20"/>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20"/>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20"/>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20"/>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20"/>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51" name="Google Shape;2451;p20"/>
            <p:cNvGrpSpPr/>
            <p:nvPr/>
          </p:nvGrpSpPr>
          <p:grpSpPr>
            <a:xfrm flipH="1">
              <a:off x="3293331" y="166024"/>
              <a:ext cx="424347" cy="431480"/>
              <a:chOff x="4023775" y="1855149"/>
              <a:chExt cx="1174825" cy="1194575"/>
            </a:xfrm>
          </p:grpSpPr>
          <p:grpSp>
            <p:nvGrpSpPr>
              <p:cNvPr id="2452" name="Google Shape;2452;p20"/>
              <p:cNvGrpSpPr/>
              <p:nvPr/>
            </p:nvGrpSpPr>
            <p:grpSpPr>
              <a:xfrm>
                <a:off x="4023775" y="1855149"/>
                <a:ext cx="1174825" cy="1194575"/>
                <a:chOff x="4023775" y="1778925"/>
                <a:chExt cx="1174825" cy="1194575"/>
              </a:xfrm>
            </p:grpSpPr>
            <p:sp>
              <p:nvSpPr>
                <p:cNvPr id="2453" name="Google Shape;2453;p20"/>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20"/>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20"/>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20"/>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20"/>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20"/>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9" name="Google Shape;2459;p20"/>
              <p:cNvGrpSpPr/>
              <p:nvPr/>
            </p:nvGrpSpPr>
            <p:grpSpPr>
              <a:xfrm rot="10800000">
                <a:off x="4212099" y="2046639"/>
                <a:ext cx="798176" cy="811594"/>
                <a:chOff x="4023775" y="1778925"/>
                <a:chExt cx="1174825" cy="1194575"/>
              </a:xfrm>
            </p:grpSpPr>
            <p:sp>
              <p:nvSpPr>
                <p:cNvPr id="2460" name="Google Shape;2460;p20"/>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20"/>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20"/>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20"/>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20"/>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20"/>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66" name="Google Shape;2466;p20"/>
            <p:cNvGrpSpPr/>
            <p:nvPr/>
          </p:nvGrpSpPr>
          <p:grpSpPr>
            <a:xfrm>
              <a:off x="530107" y="2531037"/>
              <a:ext cx="424423" cy="381701"/>
              <a:chOff x="882850" y="2647922"/>
              <a:chExt cx="1064250" cy="957125"/>
            </a:xfrm>
          </p:grpSpPr>
          <p:grpSp>
            <p:nvGrpSpPr>
              <p:cNvPr id="2467" name="Google Shape;2467;p20"/>
              <p:cNvGrpSpPr/>
              <p:nvPr/>
            </p:nvGrpSpPr>
            <p:grpSpPr>
              <a:xfrm>
                <a:off x="882850" y="2647922"/>
                <a:ext cx="1064250" cy="957125"/>
                <a:chOff x="6069100" y="3009725"/>
                <a:chExt cx="1064250" cy="957125"/>
              </a:xfrm>
            </p:grpSpPr>
            <p:sp>
              <p:nvSpPr>
                <p:cNvPr id="2468" name="Google Shape;2468;p20"/>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20"/>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0" name="Google Shape;2470;p20"/>
              <p:cNvGrpSpPr/>
              <p:nvPr/>
            </p:nvGrpSpPr>
            <p:grpSpPr>
              <a:xfrm rot="10800000">
                <a:off x="1008698" y="2761102"/>
                <a:ext cx="812555" cy="730765"/>
                <a:chOff x="6069100" y="3009725"/>
                <a:chExt cx="1064250" cy="957125"/>
              </a:xfrm>
            </p:grpSpPr>
            <p:sp>
              <p:nvSpPr>
                <p:cNvPr id="2471" name="Google Shape;2471;p20"/>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20"/>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253"/>
        <p:cNvGrpSpPr/>
        <p:nvPr/>
      </p:nvGrpSpPr>
      <p:grpSpPr>
        <a:xfrm>
          <a:off x="0" y="0"/>
          <a:ext cx="0" cy="0"/>
          <a:chOff x="0" y="0"/>
          <a:chExt cx="0" cy="0"/>
        </a:xfrm>
      </p:grpSpPr>
      <p:grpSp>
        <p:nvGrpSpPr>
          <p:cNvPr id="254" name="Google Shape;254;p3"/>
          <p:cNvGrpSpPr/>
          <p:nvPr/>
        </p:nvGrpSpPr>
        <p:grpSpPr>
          <a:xfrm>
            <a:off x="216161" y="135780"/>
            <a:ext cx="8711677" cy="4871941"/>
            <a:chOff x="216161" y="135780"/>
            <a:chExt cx="8711677" cy="4871941"/>
          </a:xfrm>
        </p:grpSpPr>
        <p:grpSp>
          <p:nvGrpSpPr>
            <p:cNvPr id="255" name="Google Shape;255;p3"/>
            <p:cNvGrpSpPr/>
            <p:nvPr/>
          </p:nvGrpSpPr>
          <p:grpSpPr>
            <a:xfrm rot="10800000" flipH="1">
              <a:off x="8447545" y="2576960"/>
              <a:ext cx="424423" cy="381701"/>
              <a:chOff x="882850" y="2647922"/>
              <a:chExt cx="1064250" cy="957125"/>
            </a:xfrm>
          </p:grpSpPr>
          <p:grpSp>
            <p:nvGrpSpPr>
              <p:cNvPr id="256" name="Google Shape;256;p3"/>
              <p:cNvGrpSpPr/>
              <p:nvPr/>
            </p:nvGrpSpPr>
            <p:grpSpPr>
              <a:xfrm>
                <a:off x="882850" y="2647922"/>
                <a:ext cx="1064250" cy="957125"/>
                <a:chOff x="6069100" y="3009725"/>
                <a:chExt cx="1064250" cy="957125"/>
              </a:xfrm>
            </p:grpSpPr>
            <p:sp>
              <p:nvSpPr>
                <p:cNvPr id="257" name="Google Shape;257;p3"/>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 name="Google Shape;259;p3"/>
              <p:cNvGrpSpPr/>
              <p:nvPr/>
            </p:nvGrpSpPr>
            <p:grpSpPr>
              <a:xfrm rot="10800000">
                <a:off x="1008698" y="2761102"/>
                <a:ext cx="812555" cy="730765"/>
                <a:chOff x="6069100" y="3009725"/>
                <a:chExt cx="1064250" cy="957125"/>
              </a:xfrm>
            </p:grpSpPr>
            <p:sp>
              <p:nvSpPr>
                <p:cNvPr id="260" name="Google Shape;260;p3"/>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2" name="Google Shape;262;p3"/>
            <p:cNvGrpSpPr/>
            <p:nvPr/>
          </p:nvGrpSpPr>
          <p:grpSpPr>
            <a:xfrm rot="10800000" flipH="1">
              <a:off x="6321708" y="4565392"/>
              <a:ext cx="424423" cy="381701"/>
              <a:chOff x="882850" y="2647922"/>
              <a:chExt cx="1064250" cy="957125"/>
            </a:xfrm>
          </p:grpSpPr>
          <p:grpSp>
            <p:nvGrpSpPr>
              <p:cNvPr id="263" name="Google Shape;263;p3"/>
              <p:cNvGrpSpPr/>
              <p:nvPr/>
            </p:nvGrpSpPr>
            <p:grpSpPr>
              <a:xfrm>
                <a:off x="882850" y="2647922"/>
                <a:ext cx="1064250" cy="957125"/>
                <a:chOff x="6069100" y="3009725"/>
                <a:chExt cx="1064250" cy="957125"/>
              </a:xfrm>
            </p:grpSpPr>
            <p:sp>
              <p:nvSpPr>
                <p:cNvPr id="264" name="Google Shape;264;p3"/>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3"/>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 name="Google Shape;266;p3"/>
              <p:cNvGrpSpPr/>
              <p:nvPr/>
            </p:nvGrpSpPr>
            <p:grpSpPr>
              <a:xfrm rot="10800000">
                <a:off x="1008698" y="2761102"/>
                <a:ext cx="812555" cy="730765"/>
                <a:chOff x="6069100" y="3009725"/>
                <a:chExt cx="1064250" cy="957125"/>
              </a:xfrm>
            </p:grpSpPr>
            <p:sp>
              <p:nvSpPr>
                <p:cNvPr id="267" name="Google Shape;267;p3"/>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3"/>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9" name="Google Shape;269;p3"/>
            <p:cNvGrpSpPr/>
            <p:nvPr/>
          </p:nvGrpSpPr>
          <p:grpSpPr>
            <a:xfrm rot="10800000" flipH="1">
              <a:off x="6948722" y="3909091"/>
              <a:ext cx="424347" cy="431480"/>
              <a:chOff x="4023775" y="1855149"/>
              <a:chExt cx="1174825" cy="1194575"/>
            </a:xfrm>
          </p:grpSpPr>
          <p:grpSp>
            <p:nvGrpSpPr>
              <p:cNvPr id="270" name="Google Shape;270;p3"/>
              <p:cNvGrpSpPr/>
              <p:nvPr/>
            </p:nvGrpSpPr>
            <p:grpSpPr>
              <a:xfrm>
                <a:off x="4023775" y="1855149"/>
                <a:ext cx="1174825" cy="1194575"/>
                <a:chOff x="4023775" y="1778925"/>
                <a:chExt cx="1174825" cy="1194575"/>
              </a:xfrm>
            </p:grpSpPr>
            <p:sp>
              <p:nvSpPr>
                <p:cNvPr id="271" name="Google Shape;271;p3"/>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3"/>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3"/>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3"/>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 name="Google Shape;277;p3"/>
              <p:cNvGrpSpPr/>
              <p:nvPr/>
            </p:nvGrpSpPr>
            <p:grpSpPr>
              <a:xfrm rot="10800000">
                <a:off x="4212099" y="2046639"/>
                <a:ext cx="798176" cy="811594"/>
                <a:chOff x="4023775" y="1778925"/>
                <a:chExt cx="1174825" cy="1194575"/>
              </a:xfrm>
            </p:grpSpPr>
            <p:sp>
              <p:nvSpPr>
                <p:cNvPr id="278" name="Google Shape;278;p3"/>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3"/>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3"/>
                <p:cNvSpPr/>
                <p:nvPr/>
              </p:nvSpPr>
              <p:spPr>
                <a:xfrm>
                  <a:off x="4151667" y="1982309"/>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3"/>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3"/>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4" name="Google Shape;284;p3"/>
            <p:cNvGrpSpPr/>
            <p:nvPr/>
          </p:nvGrpSpPr>
          <p:grpSpPr>
            <a:xfrm rot="10800000" flipH="1">
              <a:off x="8503492" y="3909094"/>
              <a:ext cx="424347" cy="431480"/>
              <a:chOff x="4023775" y="1855149"/>
              <a:chExt cx="1174825" cy="1194575"/>
            </a:xfrm>
          </p:grpSpPr>
          <p:grpSp>
            <p:nvGrpSpPr>
              <p:cNvPr id="285" name="Google Shape;285;p3"/>
              <p:cNvGrpSpPr/>
              <p:nvPr/>
            </p:nvGrpSpPr>
            <p:grpSpPr>
              <a:xfrm>
                <a:off x="4023775" y="1855149"/>
                <a:ext cx="1174825" cy="1194575"/>
                <a:chOff x="4023775" y="1778925"/>
                <a:chExt cx="1174825" cy="1194575"/>
              </a:xfrm>
            </p:grpSpPr>
            <p:sp>
              <p:nvSpPr>
                <p:cNvPr id="286" name="Google Shape;286;p3"/>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3"/>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3"/>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 name="Google Shape;292;p3"/>
              <p:cNvGrpSpPr/>
              <p:nvPr/>
            </p:nvGrpSpPr>
            <p:grpSpPr>
              <a:xfrm rot="10800000">
                <a:off x="4212099" y="2046639"/>
                <a:ext cx="798176" cy="811594"/>
                <a:chOff x="4023775" y="1778925"/>
                <a:chExt cx="1174825" cy="1194575"/>
              </a:xfrm>
            </p:grpSpPr>
            <p:sp>
              <p:nvSpPr>
                <p:cNvPr id="293" name="Google Shape;293;p3"/>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9" name="Google Shape;299;p3"/>
            <p:cNvGrpSpPr/>
            <p:nvPr/>
          </p:nvGrpSpPr>
          <p:grpSpPr>
            <a:xfrm rot="9000258" flipH="1">
              <a:off x="7678169" y="4588369"/>
              <a:ext cx="424377" cy="335756"/>
              <a:chOff x="4414850" y="3021000"/>
              <a:chExt cx="1302400" cy="1030425"/>
            </a:xfrm>
          </p:grpSpPr>
          <p:sp>
            <p:nvSpPr>
              <p:cNvPr id="300" name="Google Shape;300;p3"/>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 name="Google Shape;302;p3"/>
            <p:cNvGrpSpPr/>
            <p:nvPr/>
          </p:nvGrpSpPr>
          <p:grpSpPr>
            <a:xfrm rot="10800000" flipH="1">
              <a:off x="7567526" y="135780"/>
              <a:ext cx="424322" cy="335712"/>
              <a:chOff x="4414850" y="3021000"/>
              <a:chExt cx="1302400" cy="1030425"/>
            </a:xfrm>
          </p:grpSpPr>
          <p:sp>
            <p:nvSpPr>
              <p:cNvPr id="303" name="Google Shape;303;p3"/>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 name="Google Shape;305;p3"/>
            <p:cNvGrpSpPr/>
            <p:nvPr/>
          </p:nvGrpSpPr>
          <p:grpSpPr>
            <a:xfrm rot="10800000" flipH="1">
              <a:off x="8236210" y="943883"/>
              <a:ext cx="424413" cy="370488"/>
              <a:chOff x="2133000" y="1731619"/>
              <a:chExt cx="1164050" cy="1016150"/>
            </a:xfrm>
          </p:grpSpPr>
          <p:grpSp>
            <p:nvGrpSpPr>
              <p:cNvPr id="306" name="Google Shape;306;p3"/>
              <p:cNvGrpSpPr/>
              <p:nvPr/>
            </p:nvGrpSpPr>
            <p:grpSpPr>
              <a:xfrm>
                <a:off x="2133000" y="1731619"/>
                <a:ext cx="1164050" cy="1016150"/>
                <a:chOff x="4286075" y="4175525"/>
                <a:chExt cx="1164050" cy="1016150"/>
              </a:xfrm>
            </p:grpSpPr>
            <p:sp>
              <p:nvSpPr>
                <p:cNvPr id="307" name="Google Shape;307;p3"/>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 name="Google Shape;314;p3"/>
              <p:cNvGrpSpPr/>
              <p:nvPr/>
            </p:nvGrpSpPr>
            <p:grpSpPr>
              <a:xfrm rot="10800000">
                <a:off x="2292009" y="1870425"/>
                <a:ext cx="846032" cy="738538"/>
                <a:chOff x="4286075" y="4175525"/>
                <a:chExt cx="1164050" cy="1016150"/>
              </a:xfrm>
            </p:grpSpPr>
            <p:sp>
              <p:nvSpPr>
                <p:cNvPr id="315" name="Google Shape;315;p3"/>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3"/>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3"/>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3"/>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3"/>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2" name="Google Shape;322;p3"/>
            <p:cNvGrpSpPr/>
            <p:nvPr/>
          </p:nvGrpSpPr>
          <p:grpSpPr>
            <a:xfrm rot="10800000" flipH="1">
              <a:off x="7622664" y="1916546"/>
              <a:ext cx="424338" cy="323264"/>
              <a:chOff x="2213900" y="503525"/>
              <a:chExt cx="1369275" cy="1043125"/>
            </a:xfrm>
          </p:grpSpPr>
          <p:sp>
            <p:nvSpPr>
              <p:cNvPr id="323" name="Google Shape;323;p3"/>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 name="Google Shape;325;p3"/>
            <p:cNvGrpSpPr/>
            <p:nvPr/>
          </p:nvGrpSpPr>
          <p:grpSpPr>
            <a:xfrm rot="10800000" flipH="1">
              <a:off x="6746137" y="836011"/>
              <a:ext cx="424338" cy="323264"/>
              <a:chOff x="2213900" y="503525"/>
              <a:chExt cx="1369275" cy="1043125"/>
            </a:xfrm>
          </p:grpSpPr>
          <p:sp>
            <p:nvSpPr>
              <p:cNvPr id="326" name="Google Shape;326;p3"/>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 name="Google Shape;328;p3"/>
            <p:cNvGrpSpPr/>
            <p:nvPr/>
          </p:nvGrpSpPr>
          <p:grpSpPr>
            <a:xfrm rot="10800000" flipH="1">
              <a:off x="7811800" y="3423684"/>
              <a:ext cx="424423" cy="381701"/>
              <a:chOff x="882850" y="2647922"/>
              <a:chExt cx="1064250" cy="957125"/>
            </a:xfrm>
          </p:grpSpPr>
          <p:grpSp>
            <p:nvGrpSpPr>
              <p:cNvPr id="329" name="Google Shape;329;p3"/>
              <p:cNvGrpSpPr/>
              <p:nvPr/>
            </p:nvGrpSpPr>
            <p:grpSpPr>
              <a:xfrm>
                <a:off x="882850" y="2647922"/>
                <a:ext cx="1064250" cy="957125"/>
                <a:chOff x="6069100" y="3009725"/>
                <a:chExt cx="1064250" cy="957125"/>
              </a:xfrm>
            </p:grpSpPr>
            <p:sp>
              <p:nvSpPr>
                <p:cNvPr id="330" name="Google Shape;330;p3"/>
                <p:cNvSpPr/>
                <p:nvPr/>
              </p:nvSpPr>
              <p:spPr>
                <a:xfrm>
                  <a:off x="6178775" y="3741950"/>
                  <a:ext cx="25" cy="25"/>
                </a:xfrm>
                <a:custGeom>
                  <a:avLst/>
                  <a:gdLst/>
                  <a:ahLst/>
                  <a:cxnLst/>
                  <a:rect l="l" t="t" r="r" b="b"/>
                  <a:pathLst>
                    <a:path w="1" h="1" extrusionOk="0">
                      <a:moveTo>
                        <a:pt x="0" y="0"/>
                      </a:move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 name="Google Shape;332;p3"/>
              <p:cNvGrpSpPr/>
              <p:nvPr/>
            </p:nvGrpSpPr>
            <p:grpSpPr>
              <a:xfrm rot="10800000">
                <a:off x="1008698" y="2761102"/>
                <a:ext cx="812555" cy="730765"/>
                <a:chOff x="6069100" y="3009725"/>
                <a:chExt cx="1064250" cy="957125"/>
              </a:xfrm>
            </p:grpSpPr>
            <p:sp>
              <p:nvSpPr>
                <p:cNvPr id="333" name="Google Shape;333;p3"/>
                <p:cNvSpPr/>
                <p:nvPr/>
              </p:nvSpPr>
              <p:spPr>
                <a:xfrm>
                  <a:off x="6178775" y="3741950"/>
                  <a:ext cx="25" cy="25"/>
                </a:xfrm>
                <a:custGeom>
                  <a:avLst/>
                  <a:gdLst/>
                  <a:ahLst/>
                  <a:cxnLst/>
                  <a:rect l="l" t="t" r="r" b="b"/>
                  <a:pathLst>
                    <a:path w="1" h="1" extrusionOk="0">
                      <a:moveTo>
                        <a:pt x="0" y="0"/>
                      </a:move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35" name="Google Shape;335;p3"/>
            <p:cNvGrpSpPr/>
            <p:nvPr/>
          </p:nvGrpSpPr>
          <p:grpSpPr>
            <a:xfrm rot="10800000" flipH="1">
              <a:off x="5604675" y="161428"/>
              <a:ext cx="424423" cy="381701"/>
              <a:chOff x="882850" y="2647922"/>
              <a:chExt cx="1064250" cy="957125"/>
            </a:xfrm>
          </p:grpSpPr>
          <p:grpSp>
            <p:nvGrpSpPr>
              <p:cNvPr id="336" name="Google Shape;336;p3"/>
              <p:cNvGrpSpPr/>
              <p:nvPr/>
            </p:nvGrpSpPr>
            <p:grpSpPr>
              <a:xfrm>
                <a:off x="882850" y="2647922"/>
                <a:ext cx="1064250" cy="957125"/>
                <a:chOff x="6069100" y="3009725"/>
                <a:chExt cx="1064250" cy="957125"/>
              </a:xfrm>
            </p:grpSpPr>
            <p:sp>
              <p:nvSpPr>
                <p:cNvPr id="337" name="Google Shape;337;p3"/>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 name="Google Shape;339;p3"/>
              <p:cNvGrpSpPr/>
              <p:nvPr/>
            </p:nvGrpSpPr>
            <p:grpSpPr>
              <a:xfrm rot="10800000">
                <a:off x="1008698" y="2761102"/>
                <a:ext cx="812555" cy="730765"/>
                <a:chOff x="6069100" y="3009725"/>
                <a:chExt cx="1064250" cy="957125"/>
              </a:xfrm>
            </p:grpSpPr>
            <p:sp>
              <p:nvSpPr>
                <p:cNvPr id="340" name="Google Shape;340;p3"/>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42" name="Google Shape;342;p3"/>
            <p:cNvGrpSpPr/>
            <p:nvPr/>
          </p:nvGrpSpPr>
          <p:grpSpPr>
            <a:xfrm flipH="1">
              <a:off x="4345516" y="281070"/>
              <a:ext cx="424423" cy="381701"/>
              <a:chOff x="882850" y="2647922"/>
              <a:chExt cx="1064250" cy="957125"/>
            </a:xfrm>
          </p:grpSpPr>
          <p:grpSp>
            <p:nvGrpSpPr>
              <p:cNvPr id="343" name="Google Shape;343;p3"/>
              <p:cNvGrpSpPr/>
              <p:nvPr/>
            </p:nvGrpSpPr>
            <p:grpSpPr>
              <a:xfrm>
                <a:off x="882850" y="2647922"/>
                <a:ext cx="1064250" cy="957125"/>
                <a:chOff x="6069100" y="3009725"/>
                <a:chExt cx="1064250" cy="957125"/>
              </a:xfrm>
            </p:grpSpPr>
            <p:sp>
              <p:nvSpPr>
                <p:cNvPr id="344" name="Google Shape;344;p3"/>
                <p:cNvSpPr/>
                <p:nvPr/>
              </p:nvSpPr>
              <p:spPr>
                <a:xfrm>
                  <a:off x="6178775" y="3741950"/>
                  <a:ext cx="25" cy="25"/>
                </a:xfrm>
                <a:custGeom>
                  <a:avLst/>
                  <a:gdLst/>
                  <a:ahLst/>
                  <a:cxnLst/>
                  <a:rect l="l" t="t" r="r" b="b"/>
                  <a:pathLst>
                    <a:path w="1" h="1" extrusionOk="0">
                      <a:moveTo>
                        <a:pt x="0" y="0"/>
                      </a:move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 name="Google Shape;346;p3"/>
              <p:cNvGrpSpPr/>
              <p:nvPr/>
            </p:nvGrpSpPr>
            <p:grpSpPr>
              <a:xfrm rot="10800000">
                <a:off x="1008698" y="2761102"/>
                <a:ext cx="812555" cy="730765"/>
                <a:chOff x="6069100" y="3009725"/>
                <a:chExt cx="1064250" cy="957125"/>
              </a:xfrm>
            </p:grpSpPr>
            <p:sp>
              <p:nvSpPr>
                <p:cNvPr id="347" name="Google Shape;347;p3"/>
                <p:cNvSpPr/>
                <p:nvPr/>
              </p:nvSpPr>
              <p:spPr>
                <a:xfrm>
                  <a:off x="6178775" y="3741950"/>
                  <a:ext cx="25" cy="25"/>
                </a:xfrm>
                <a:custGeom>
                  <a:avLst/>
                  <a:gdLst/>
                  <a:ahLst/>
                  <a:cxnLst/>
                  <a:rect l="l" t="t" r="r" b="b"/>
                  <a:pathLst>
                    <a:path w="1" h="1" extrusionOk="0">
                      <a:moveTo>
                        <a:pt x="0" y="0"/>
                      </a:move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49" name="Google Shape;349;p3"/>
            <p:cNvGrpSpPr/>
            <p:nvPr/>
          </p:nvGrpSpPr>
          <p:grpSpPr>
            <a:xfrm rot="10800000" flipH="1">
              <a:off x="4257770" y="4313928"/>
              <a:ext cx="424423" cy="381701"/>
              <a:chOff x="882850" y="2647922"/>
              <a:chExt cx="1064250" cy="957125"/>
            </a:xfrm>
          </p:grpSpPr>
          <p:grpSp>
            <p:nvGrpSpPr>
              <p:cNvPr id="350" name="Google Shape;350;p3"/>
              <p:cNvGrpSpPr/>
              <p:nvPr/>
            </p:nvGrpSpPr>
            <p:grpSpPr>
              <a:xfrm>
                <a:off x="882850" y="2647922"/>
                <a:ext cx="1064250" cy="957125"/>
                <a:chOff x="6069100" y="3009725"/>
                <a:chExt cx="1064250" cy="957125"/>
              </a:xfrm>
            </p:grpSpPr>
            <p:sp>
              <p:nvSpPr>
                <p:cNvPr id="351" name="Google Shape;351;p3"/>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 name="Google Shape;353;p3"/>
              <p:cNvGrpSpPr/>
              <p:nvPr/>
            </p:nvGrpSpPr>
            <p:grpSpPr>
              <a:xfrm rot="10800000">
                <a:off x="1008698" y="2761102"/>
                <a:ext cx="812555" cy="730765"/>
                <a:chOff x="6069100" y="3009725"/>
                <a:chExt cx="1064250" cy="957125"/>
              </a:xfrm>
            </p:grpSpPr>
            <p:sp>
              <p:nvSpPr>
                <p:cNvPr id="354" name="Google Shape;354;p3"/>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6" name="Google Shape;356;p3"/>
            <p:cNvGrpSpPr/>
            <p:nvPr/>
          </p:nvGrpSpPr>
          <p:grpSpPr>
            <a:xfrm rot="10800000" flipH="1">
              <a:off x="5243998" y="4210157"/>
              <a:ext cx="424347" cy="431480"/>
              <a:chOff x="4023775" y="1855149"/>
              <a:chExt cx="1174825" cy="1194575"/>
            </a:xfrm>
          </p:grpSpPr>
          <p:grpSp>
            <p:nvGrpSpPr>
              <p:cNvPr id="357" name="Google Shape;357;p3"/>
              <p:cNvGrpSpPr/>
              <p:nvPr/>
            </p:nvGrpSpPr>
            <p:grpSpPr>
              <a:xfrm>
                <a:off x="4023775" y="1855149"/>
                <a:ext cx="1174825" cy="1194575"/>
                <a:chOff x="4023775" y="1778925"/>
                <a:chExt cx="1174825" cy="1194575"/>
              </a:xfrm>
            </p:grpSpPr>
            <p:sp>
              <p:nvSpPr>
                <p:cNvPr id="358" name="Google Shape;358;p3"/>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 name="Google Shape;364;p3"/>
              <p:cNvGrpSpPr/>
              <p:nvPr/>
            </p:nvGrpSpPr>
            <p:grpSpPr>
              <a:xfrm rot="10800000">
                <a:off x="4212099" y="2046639"/>
                <a:ext cx="798176" cy="811594"/>
                <a:chOff x="4023775" y="1778925"/>
                <a:chExt cx="1174825" cy="1194575"/>
              </a:xfrm>
            </p:grpSpPr>
            <p:sp>
              <p:nvSpPr>
                <p:cNvPr id="365" name="Google Shape;365;p3"/>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1" name="Google Shape;371;p3"/>
            <p:cNvGrpSpPr/>
            <p:nvPr/>
          </p:nvGrpSpPr>
          <p:grpSpPr>
            <a:xfrm flipH="1">
              <a:off x="473184" y="2356982"/>
              <a:ext cx="424423" cy="381701"/>
              <a:chOff x="882850" y="2647922"/>
              <a:chExt cx="1064250" cy="957125"/>
            </a:xfrm>
          </p:grpSpPr>
          <p:grpSp>
            <p:nvGrpSpPr>
              <p:cNvPr id="372" name="Google Shape;372;p3"/>
              <p:cNvGrpSpPr/>
              <p:nvPr/>
            </p:nvGrpSpPr>
            <p:grpSpPr>
              <a:xfrm>
                <a:off x="882850" y="2647922"/>
                <a:ext cx="1064250" cy="957125"/>
                <a:chOff x="6069100" y="3009725"/>
                <a:chExt cx="1064250" cy="957125"/>
              </a:xfrm>
            </p:grpSpPr>
            <p:sp>
              <p:nvSpPr>
                <p:cNvPr id="373" name="Google Shape;373;p3"/>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 name="Google Shape;375;p3"/>
              <p:cNvGrpSpPr/>
              <p:nvPr/>
            </p:nvGrpSpPr>
            <p:grpSpPr>
              <a:xfrm rot="10800000">
                <a:off x="1008698" y="2761102"/>
                <a:ext cx="812555" cy="730765"/>
                <a:chOff x="6069100" y="3009725"/>
                <a:chExt cx="1064250" cy="957125"/>
              </a:xfrm>
            </p:grpSpPr>
            <p:sp>
              <p:nvSpPr>
                <p:cNvPr id="376" name="Google Shape;376;p3"/>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8" name="Google Shape;378;p3"/>
            <p:cNvGrpSpPr/>
            <p:nvPr/>
          </p:nvGrpSpPr>
          <p:grpSpPr>
            <a:xfrm flipH="1">
              <a:off x="2761871" y="136537"/>
              <a:ext cx="424347" cy="431480"/>
              <a:chOff x="4023775" y="1855149"/>
              <a:chExt cx="1174825" cy="1194575"/>
            </a:xfrm>
          </p:grpSpPr>
          <p:grpSp>
            <p:nvGrpSpPr>
              <p:cNvPr id="379" name="Google Shape;379;p3"/>
              <p:cNvGrpSpPr/>
              <p:nvPr/>
            </p:nvGrpSpPr>
            <p:grpSpPr>
              <a:xfrm>
                <a:off x="4023775" y="1855149"/>
                <a:ext cx="1174825" cy="1194575"/>
                <a:chOff x="4023775" y="1778925"/>
                <a:chExt cx="1174825" cy="1194575"/>
              </a:xfrm>
            </p:grpSpPr>
            <p:sp>
              <p:nvSpPr>
                <p:cNvPr id="380" name="Google Shape;380;p3"/>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3"/>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6" name="Google Shape;386;p3"/>
              <p:cNvGrpSpPr/>
              <p:nvPr/>
            </p:nvGrpSpPr>
            <p:grpSpPr>
              <a:xfrm rot="10800000">
                <a:off x="4212099" y="2046639"/>
                <a:ext cx="798176" cy="811594"/>
                <a:chOff x="4023775" y="1778925"/>
                <a:chExt cx="1174825" cy="1194575"/>
              </a:xfrm>
            </p:grpSpPr>
            <p:sp>
              <p:nvSpPr>
                <p:cNvPr id="387" name="Google Shape;387;p3"/>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
                <p:cNvSpPr/>
                <p:nvPr/>
              </p:nvSpPr>
              <p:spPr>
                <a:xfrm>
                  <a:off x="4151667" y="1982309"/>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3"/>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3" name="Google Shape;393;p3"/>
            <p:cNvGrpSpPr/>
            <p:nvPr/>
          </p:nvGrpSpPr>
          <p:grpSpPr>
            <a:xfrm flipH="1">
              <a:off x="980588" y="1178072"/>
              <a:ext cx="424347" cy="431480"/>
              <a:chOff x="4023775" y="1855149"/>
              <a:chExt cx="1174825" cy="1194575"/>
            </a:xfrm>
          </p:grpSpPr>
          <p:grpSp>
            <p:nvGrpSpPr>
              <p:cNvPr id="394" name="Google Shape;394;p3"/>
              <p:cNvGrpSpPr/>
              <p:nvPr/>
            </p:nvGrpSpPr>
            <p:grpSpPr>
              <a:xfrm>
                <a:off x="4023775" y="1855149"/>
                <a:ext cx="1174825" cy="1194575"/>
                <a:chOff x="4023775" y="1778925"/>
                <a:chExt cx="1174825" cy="1194575"/>
              </a:xfrm>
            </p:grpSpPr>
            <p:sp>
              <p:nvSpPr>
                <p:cNvPr id="395" name="Google Shape;395;p3"/>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3"/>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3"/>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3"/>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3"/>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 name="Google Shape;401;p3"/>
              <p:cNvGrpSpPr/>
              <p:nvPr/>
            </p:nvGrpSpPr>
            <p:grpSpPr>
              <a:xfrm rot="10800000">
                <a:off x="4212099" y="2046639"/>
                <a:ext cx="798176" cy="811594"/>
                <a:chOff x="4023775" y="1778925"/>
                <a:chExt cx="1174825" cy="1194575"/>
              </a:xfrm>
            </p:grpSpPr>
            <p:sp>
              <p:nvSpPr>
                <p:cNvPr id="402" name="Google Shape;402;p3"/>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3"/>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3"/>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3"/>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3"/>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3"/>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8" name="Google Shape;408;p3"/>
            <p:cNvGrpSpPr/>
            <p:nvPr/>
          </p:nvGrpSpPr>
          <p:grpSpPr>
            <a:xfrm flipH="1">
              <a:off x="1569623" y="304068"/>
              <a:ext cx="424322" cy="335712"/>
              <a:chOff x="4414850" y="3021000"/>
              <a:chExt cx="1302400" cy="1030425"/>
            </a:xfrm>
          </p:grpSpPr>
          <p:sp>
            <p:nvSpPr>
              <p:cNvPr id="409" name="Google Shape;409;p3"/>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3"/>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 name="Google Shape;411;p3"/>
            <p:cNvGrpSpPr/>
            <p:nvPr/>
          </p:nvGrpSpPr>
          <p:grpSpPr>
            <a:xfrm rot="10800000" flipH="1">
              <a:off x="216177" y="3486113"/>
              <a:ext cx="424322" cy="335712"/>
              <a:chOff x="4414850" y="3021000"/>
              <a:chExt cx="1302400" cy="1030425"/>
            </a:xfrm>
          </p:grpSpPr>
          <p:sp>
            <p:nvSpPr>
              <p:cNvPr id="412" name="Google Shape;412;p3"/>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 name="Google Shape;414;p3"/>
            <p:cNvGrpSpPr/>
            <p:nvPr/>
          </p:nvGrpSpPr>
          <p:grpSpPr>
            <a:xfrm flipH="1">
              <a:off x="1094404" y="3929237"/>
              <a:ext cx="424413" cy="370488"/>
              <a:chOff x="2133000" y="1731619"/>
              <a:chExt cx="1164050" cy="1016150"/>
            </a:xfrm>
          </p:grpSpPr>
          <p:grpSp>
            <p:nvGrpSpPr>
              <p:cNvPr id="415" name="Google Shape;415;p3"/>
              <p:cNvGrpSpPr/>
              <p:nvPr/>
            </p:nvGrpSpPr>
            <p:grpSpPr>
              <a:xfrm>
                <a:off x="2133000" y="1731619"/>
                <a:ext cx="1164050" cy="1016150"/>
                <a:chOff x="4286075" y="4175525"/>
                <a:chExt cx="1164050" cy="1016150"/>
              </a:xfrm>
            </p:grpSpPr>
            <p:sp>
              <p:nvSpPr>
                <p:cNvPr id="416" name="Google Shape;416;p3"/>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3"/>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3"/>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3"/>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3"/>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3"/>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 name="Google Shape;423;p3"/>
              <p:cNvGrpSpPr/>
              <p:nvPr/>
            </p:nvGrpSpPr>
            <p:grpSpPr>
              <a:xfrm rot="10800000">
                <a:off x="2292009" y="1870425"/>
                <a:ext cx="846032" cy="738538"/>
                <a:chOff x="4286075" y="4175525"/>
                <a:chExt cx="1164050" cy="1016150"/>
              </a:xfrm>
            </p:grpSpPr>
            <p:sp>
              <p:nvSpPr>
                <p:cNvPr id="424" name="Google Shape;424;p3"/>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3"/>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3"/>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3"/>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3"/>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1" name="Google Shape;431;p3"/>
            <p:cNvGrpSpPr/>
            <p:nvPr/>
          </p:nvGrpSpPr>
          <p:grpSpPr>
            <a:xfrm flipH="1">
              <a:off x="2027782" y="4543222"/>
              <a:ext cx="424338" cy="323264"/>
              <a:chOff x="2213900" y="503525"/>
              <a:chExt cx="1369275" cy="1043125"/>
            </a:xfrm>
          </p:grpSpPr>
          <p:sp>
            <p:nvSpPr>
              <p:cNvPr id="432" name="Google Shape;432;p3"/>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 name="Google Shape;434;p3"/>
            <p:cNvGrpSpPr/>
            <p:nvPr/>
          </p:nvGrpSpPr>
          <p:grpSpPr>
            <a:xfrm flipH="1">
              <a:off x="473191" y="304085"/>
              <a:ext cx="424423" cy="381701"/>
              <a:chOff x="882850" y="2647922"/>
              <a:chExt cx="1064250" cy="957125"/>
            </a:xfrm>
          </p:grpSpPr>
          <p:grpSp>
            <p:nvGrpSpPr>
              <p:cNvPr id="435" name="Google Shape;435;p3"/>
              <p:cNvGrpSpPr/>
              <p:nvPr/>
            </p:nvGrpSpPr>
            <p:grpSpPr>
              <a:xfrm>
                <a:off x="882850" y="2647922"/>
                <a:ext cx="1064250" cy="957125"/>
                <a:chOff x="6069100" y="3009725"/>
                <a:chExt cx="1064250" cy="957125"/>
              </a:xfrm>
            </p:grpSpPr>
            <p:sp>
              <p:nvSpPr>
                <p:cNvPr id="436" name="Google Shape;436;p3"/>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3"/>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 name="Google Shape;438;p3"/>
              <p:cNvGrpSpPr/>
              <p:nvPr/>
            </p:nvGrpSpPr>
            <p:grpSpPr>
              <a:xfrm rot="10800000">
                <a:off x="1008698" y="2761102"/>
                <a:ext cx="812555" cy="730765"/>
                <a:chOff x="6069100" y="3009725"/>
                <a:chExt cx="1064250" cy="957125"/>
              </a:xfrm>
            </p:grpSpPr>
            <p:sp>
              <p:nvSpPr>
                <p:cNvPr id="439" name="Google Shape;439;p3"/>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3"/>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1" name="Google Shape;441;p3"/>
            <p:cNvGrpSpPr/>
            <p:nvPr/>
          </p:nvGrpSpPr>
          <p:grpSpPr>
            <a:xfrm flipH="1">
              <a:off x="3143479" y="4048629"/>
              <a:ext cx="424423" cy="381701"/>
              <a:chOff x="882850" y="2647922"/>
              <a:chExt cx="1064250" cy="957125"/>
            </a:xfrm>
          </p:grpSpPr>
          <p:grpSp>
            <p:nvGrpSpPr>
              <p:cNvPr id="442" name="Google Shape;442;p3"/>
              <p:cNvGrpSpPr/>
              <p:nvPr/>
            </p:nvGrpSpPr>
            <p:grpSpPr>
              <a:xfrm>
                <a:off x="882850" y="2647922"/>
                <a:ext cx="1064250" cy="957125"/>
                <a:chOff x="6069100" y="3009725"/>
                <a:chExt cx="1064250" cy="957125"/>
              </a:xfrm>
            </p:grpSpPr>
            <p:sp>
              <p:nvSpPr>
                <p:cNvPr id="443" name="Google Shape;443;p3"/>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3"/>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 name="Google Shape;445;p3"/>
              <p:cNvGrpSpPr/>
              <p:nvPr/>
            </p:nvGrpSpPr>
            <p:grpSpPr>
              <a:xfrm rot="10800000">
                <a:off x="1008698" y="2761102"/>
                <a:ext cx="812555" cy="730765"/>
                <a:chOff x="6069100" y="3009725"/>
                <a:chExt cx="1064250" cy="957125"/>
              </a:xfrm>
            </p:grpSpPr>
            <p:sp>
              <p:nvSpPr>
                <p:cNvPr id="446" name="Google Shape;446;p3"/>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3"/>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8" name="Google Shape;448;p3"/>
            <p:cNvGrpSpPr/>
            <p:nvPr/>
          </p:nvGrpSpPr>
          <p:grpSpPr>
            <a:xfrm flipH="1">
              <a:off x="216161" y="4355025"/>
              <a:ext cx="424347" cy="431480"/>
              <a:chOff x="4023775" y="1855149"/>
              <a:chExt cx="1174825" cy="1194575"/>
            </a:xfrm>
          </p:grpSpPr>
          <p:grpSp>
            <p:nvGrpSpPr>
              <p:cNvPr id="449" name="Google Shape;449;p3"/>
              <p:cNvGrpSpPr/>
              <p:nvPr/>
            </p:nvGrpSpPr>
            <p:grpSpPr>
              <a:xfrm>
                <a:off x="4023775" y="1855149"/>
                <a:ext cx="1174825" cy="1194575"/>
                <a:chOff x="4023775" y="1778925"/>
                <a:chExt cx="1174825" cy="1194575"/>
              </a:xfrm>
            </p:grpSpPr>
            <p:sp>
              <p:nvSpPr>
                <p:cNvPr id="450" name="Google Shape;450;p3"/>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3"/>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3"/>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 name="Google Shape;456;p3"/>
              <p:cNvGrpSpPr/>
              <p:nvPr/>
            </p:nvGrpSpPr>
            <p:grpSpPr>
              <a:xfrm rot="10800000">
                <a:off x="4212099" y="2046639"/>
                <a:ext cx="798176" cy="811594"/>
                <a:chOff x="4023775" y="1778925"/>
                <a:chExt cx="1174825" cy="1194575"/>
              </a:xfrm>
            </p:grpSpPr>
            <p:sp>
              <p:nvSpPr>
                <p:cNvPr id="457" name="Google Shape;457;p3"/>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3"/>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463" name="Google Shape;463;p3"/>
          <p:cNvSpPr txBox="1">
            <a:spLocks noGrp="1"/>
          </p:cNvSpPr>
          <p:nvPr>
            <p:ph type="title"/>
          </p:nvPr>
        </p:nvSpPr>
        <p:spPr>
          <a:xfrm>
            <a:off x="4019102" y="1920250"/>
            <a:ext cx="3389400" cy="612000"/>
          </a:xfrm>
          <a:prstGeom prst="rect">
            <a:avLst/>
          </a:prstGeom>
        </p:spPr>
        <p:txBody>
          <a:bodyPr spcFirstLastPara="1" wrap="square" lIns="91425" tIns="91425" rIns="91425" bIns="91425" anchor="ctr" anchorCtr="0">
            <a:noAutofit/>
          </a:bodyPr>
          <a:lstStyle>
            <a:lvl1pPr lvl="0" rtl="0">
              <a:spcBef>
                <a:spcPts val="0"/>
              </a:spcBef>
              <a:spcAft>
                <a:spcPts val="0"/>
              </a:spcAft>
              <a:buSzPts val="7000"/>
              <a:buNone/>
              <a:defRPr sz="4500"/>
            </a:lvl1pPr>
            <a:lvl2pPr lvl="1" algn="ctr" rtl="0">
              <a:lnSpc>
                <a:spcPct val="100000"/>
              </a:lnSpc>
              <a:spcBef>
                <a:spcPts val="0"/>
              </a:spcBef>
              <a:spcAft>
                <a:spcPts val="0"/>
              </a:spcAft>
              <a:buSzPts val="5000"/>
              <a:buNone/>
              <a:defRPr sz="5000"/>
            </a:lvl2pPr>
            <a:lvl3pPr lvl="2" algn="ctr" rtl="0">
              <a:lnSpc>
                <a:spcPct val="100000"/>
              </a:lnSpc>
              <a:spcBef>
                <a:spcPts val="0"/>
              </a:spcBef>
              <a:spcAft>
                <a:spcPts val="0"/>
              </a:spcAft>
              <a:buSzPts val="5000"/>
              <a:buNone/>
              <a:defRPr sz="5000"/>
            </a:lvl3pPr>
            <a:lvl4pPr lvl="3" algn="ctr" rtl="0">
              <a:lnSpc>
                <a:spcPct val="100000"/>
              </a:lnSpc>
              <a:spcBef>
                <a:spcPts val="0"/>
              </a:spcBef>
              <a:spcAft>
                <a:spcPts val="0"/>
              </a:spcAft>
              <a:buSzPts val="5000"/>
              <a:buNone/>
              <a:defRPr sz="5000"/>
            </a:lvl4pPr>
            <a:lvl5pPr lvl="4" algn="ctr" rtl="0">
              <a:lnSpc>
                <a:spcPct val="100000"/>
              </a:lnSpc>
              <a:spcBef>
                <a:spcPts val="0"/>
              </a:spcBef>
              <a:spcAft>
                <a:spcPts val="0"/>
              </a:spcAft>
              <a:buSzPts val="5000"/>
              <a:buNone/>
              <a:defRPr sz="5000"/>
            </a:lvl5pPr>
            <a:lvl6pPr lvl="5" algn="ctr" rtl="0">
              <a:lnSpc>
                <a:spcPct val="100000"/>
              </a:lnSpc>
              <a:spcBef>
                <a:spcPts val="0"/>
              </a:spcBef>
              <a:spcAft>
                <a:spcPts val="0"/>
              </a:spcAft>
              <a:buSzPts val="5000"/>
              <a:buNone/>
              <a:defRPr sz="5000"/>
            </a:lvl6pPr>
            <a:lvl7pPr lvl="6" algn="ctr" rtl="0">
              <a:lnSpc>
                <a:spcPct val="100000"/>
              </a:lnSpc>
              <a:spcBef>
                <a:spcPts val="0"/>
              </a:spcBef>
              <a:spcAft>
                <a:spcPts val="0"/>
              </a:spcAft>
              <a:buSzPts val="5000"/>
              <a:buNone/>
              <a:defRPr sz="5000"/>
            </a:lvl7pPr>
            <a:lvl8pPr lvl="7" algn="ctr" rtl="0">
              <a:lnSpc>
                <a:spcPct val="100000"/>
              </a:lnSpc>
              <a:spcBef>
                <a:spcPts val="0"/>
              </a:spcBef>
              <a:spcAft>
                <a:spcPts val="0"/>
              </a:spcAft>
              <a:buSzPts val="5000"/>
              <a:buNone/>
              <a:defRPr sz="5000"/>
            </a:lvl8pPr>
            <a:lvl9pPr lvl="8" algn="ctr" rtl="0">
              <a:lnSpc>
                <a:spcPct val="100000"/>
              </a:lnSpc>
              <a:spcBef>
                <a:spcPts val="0"/>
              </a:spcBef>
              <a:spcAft>
                <a:spcPts val="0"/>
              </a:spcAft>
              <a:buSzPts val="5000"/>
              <a:buNone/>
              <a:defRPr sz="5000"/>
            </a:lvl9pPr>
          </a:lstStyle>
          <a:p>
            <a:endParaRPr/>
          </a:p>
        </p:txBody>
      </p:sp>
      <p:sp>
        <p:nvSpPr>
          <p:cNvPr id="464" name="Google Shape;464;p3"/>
          <p:cNvSpPr txBox="1">
            <a:spLocks noGrp="1"/>
          </p:cNvSpPr>
          <p:nvPr>
            <p:ph type="title" idx="2" hasCustomPrompt="1"/>
          </p:nvPr>
        </p:nvSpPr>
        <p:spPr>
          <a:xfrm>
            <a:off x="2030577" y="2080650"/>
            <a:ext cx="1313100" cy="982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5000"/>
              <a:buNone/>
              <a:defRPr sz="8000"/>
            </a:lvl1pPr>
            <a:lvl2pPr lvl="1" algn="ctr" rtl="0">
              <a:lnSpc>
                <a:spcPct val="100000"/>
              </a:lnSpc>
              <a:spcBef>
                <a:spcPts val="0"/>
              </a:spcBef>
              <a:spcAft>
                <a:spcPts val="0"/>
              </a:spcAft>
              <a:buSzPts val="5000"/>
              <a:buNone/>
              <a:defRPr sz="5000"/>
            </a:lvl2pPr>
            <a:lvl3pPr lvl="2" algn="ctr" rtl="0">
              <a:lnSpc>
                <a:spcPct val="100000"/>
              </a:lnSpc>
              <a:spcBef>
                <a:spcPts val="0"/>
              </a:spcBef>
              <a:spcAft>
                <a:spcPts val="0"/>
              </a:spcAft>
              <a:buSzPts val="5000"/>
              <a:buNone/>
              <a:defRPr sz="5000"/>
            </a:lvl3pPr>
            <a:lvl4pPr lvl="3" algn="ctr" rtl="0">
              <a:lnSpc>
                <a:spcPct val="100000"/>
              </a:lnSpc>
              <a:spcBef>
                <a:spcPts val="0"/>
              </a:spcBef>
              <a:spcAft>
                <a:spcPts val="0"/>
              </a:spcAft>
              <a:buSzPts val="5000"/>
              <a:buNone/>
              <a:defRPr sz="5000"/>
            </a:lvl4pPr>
            <a:lvl5pPr lvl="4" algn="ctr" rtl="0">
              <a:lnSpc>
                <a:spcPct val="100000"/>
              </a:lnSpc>
              <a:spcBef>
                <a:spcPts val="0"/>
              </a:spcBef>
              <a:spcAft>
                <a:spcPts val="0"/>
              </a:spcAft>
              <a:buSzPts val="5000"/>
              <a:buNone/>
              <a:defRPr sz="5000"/>
            </a:lvl5pPr>
            <a:lvl6pPr lvl="5" algn="ctr" rtl="0">
              <a:lnSpc>
                <a:spcPct val="100000"/>
              </a:lnSpc>
              <a:spcBef>
                <a:spcPts val="0"/>
              </a:spcBef>
              <a:spcAft>
                <a:spcPts val="0"/>
              </a:spcAft>
              <a:buSzPts val="5000"/>
              <a:buNone/>
              <a:defRPr sz="5000"/>
            </a:lvl6pPr>
            <a:lvl7pPr lvl="6" algn="ctr" rtl="0">
              <a:lnSpc>
                <a:spcPct val="100000"/>
              </a:lnSpc>
              <a:spcBef>
                <a:spcPts val="0"/>
              </a:spcBef>
              <a:spcAft>
                <a:spcPts val="0"/>
              </a:spcAft>
              <a:buSzPts val="5000"/>
              <a:buNone/>
              <a:defRPr sz="5000"/>
            </a:lvl7pPr>
            <a:lvl8pPr lvl="7" algn="ctr" rtl="0">
              <a:lnSpc>
                <a:spcPct val="100000"/>
              </a:lnSpc>
              <a:spcBef>
                <a:spcPts val="0"/>
              </a:spcBef>
              <a:spcAft>
                <a:spcPts val="0"/>
              </a:spcAft>
              <a:buSzPts val="5000"/>
              <a:buNone/>
              <a:defRPr sz="5000"/>
            </a:lvl8pPr>
            <a:lvl9pPr lvl="8" algn="ctr" rtl="0">
              <a:lnSpc>
                <a:spcPct val="100000"/>
              </a:lnSpc>
              <a:spcBef>
                <a:spcPts val="0"/>
              </a:spcBef>
              <a:spcAft>
                <a:spcPts val="0"/>
              </a:spcAft>
              <a:buSzPts val="5000"/>
              <a:buNone/>
              <a:defRPr sz="5000"/>
            </a:lvl9pPr>
          </a:lstStyle>
          <a:p>
            <a:r>
              <a:t>xx%</a:t>
            </a:r>
          </a:p>
        </p:txBody>
      </p:sp>
      <p:sp>
        <p:nvSpPr>
          <p:cNvPr id="465" name="Google Shape;465;p3"/>
          <p:cNvSpPr txBox="1">
            <a:spLocks noGrp="1"/>
          </p:cNvSpPr>
          <p:nvPr>
            <p:ph type="subTitle" idx="1"/>
          </p:nvPr>
        </p:nvSpPr>
        <p:spPr>
          <a:xfrm>
            <a:off x="4019102" y="2571750"/>
            <a:ext cx="3389400" cy="651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1800"/>
            </a:lvl1pPr>
            <a:lvl2pPr lvl="1" rtl="0">
              <a:lnSpc>
                <a:spcPct val="100000"/>
              </a:lnSpc>
              <a:spcBef>
                <a:spcPts val="0"/>
              </a:spcBef>
              <a:spcAft>
                <a:spcPts val="0"/>
              </a:spcAft>
              <a:buNone/>
              <a:defRPr sz="1800"/>
            </a:lvl2pPr>
            <a:lvl3pPr lvl="2" rtl="0">
              <a:lnSpc>
                <a:spcPct val="100000"/>
              </a:lnSpc>
              <a:spcBef>
                <a:spcPts val="0"/>
              </a:spcBef>
              <a:spcAft>
                <a:spcPts val="0"/>
              </a:spcAft>
              <a:buNone/>
              <a:defRPr sz="1800"/>
            </a:lvl3pPr>
            <a:lvl4pPr lvl="3" rtl="0">
              <a:lnSpc>
                <a:spcPct val="100000"/>
              </a:lnSpc>
              <a:spcBef>
                <a:spcPts val="0"/>
              </a:spcBef>
              <a:spcAft>
                <a:spcPts val="0"/>
              </a:spcAft>
              <a:buNone/>
              <a:defRPr sz="1800"/>
            </a:lvl4pPr>
            <a:lvl5pPr lvl="4" rtl="0">
              <a:lnSpc>
                <a:spcPct val="100000"/>
              </a:lnSpc>
              <a:spcBef>
                <a:spcPts val="0"/>
              </a:spcBef>
              <a:spcAft>
                <a:spcPts val="0"/>
              </a:spcAft>
              <a:buNone/>
              <a:defRPr sz="1800"/>
            </a:lvl5pPr>
            <a:lvl6pPr lvl="5" rtl="0">
              <a:lnSpc>
                <a:spcPct val="100000"/>
              </a:lnSpc>
              <a:spcBef>
                <a:spcPts val="0"/>
              </a:spcBef>
              <a:spcAft>
                <a:spcPts val="0"/>
              </a:spcAft>
              <a:buNone/>
              <a:defRPr sz="1800"/>
            </a:lvl6pPr>
            <a:lvl7pPr lvl="6" rtl="0">
              <a:lnSpc>
                <a:spcPct val="100000"/>
              </a:lnSpc>
              <a:spcBef>
                <a:spcPts val="0"/>
              </a:spcBef>
              <a:spcAft>
                <a:spcPts val="0"/>
              </a:spcAft>
              <a:buNone/>
              <a:defRPr sz="1800"/>
            </a:lvl7pPr>
            <a:lvl8pPr lvl="7" rtl="0">
              <a:lnSpc>
                <a:spcPct val="100000"/>
              </a:lnSpc>
              <a:spcBef>
                <a:spcPts val="0"/>
              </a:spcBef>
              <a:spcAft>
                <a:spcPts val="0"/>
              </a:spcAft>
              <a:buNone/>
              <a:defRPr sz="1800"/>
            </a:lvl8pPr>
            <a:lvl9pPr lvl="8" rtl="0">
              <a:lnSpc>
                <a:spcPct val="100000"/>
              </a:lnSpc>
              <a:spcBef>
                <a:spcPts val="0"/>
              </a:spcBef>
              <a:spcAft>
                <a:spcPts val="0"/>
              </a:spcAft>
              <a:buNone/>
              <a:defRPr sz="1800"/>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2">
  <p:cSld name="CUSTOM_17">
    <p:spTree>
      <p:nvGrpSpPr>
        <p:cNvPr id="1" name="Shape 2473"/>
        <p:cNvGrpSpPr/>
        <p:nvPr/>
      </p:nvGrpSpPr>
      <p:grpSpPr>
        <a:xfrm>
          <a:off x="0" y="0"/>
          <a:ext cx="0" cy="0"/>
          <a:chOff x="0" y="0"/>
          <a:chExt cx="0" cy="0"/>
        </a:xfrm>
      </p:grpSpPr>
      <p:sp>
        <p:nvSpPr>
          <p:cNvPr id="2474" name="Google Shape;2474;p21"/>
          <p:cNvSpPr txBox="1">
            <a:spLocks noGrp="1"/>
          </p:cNvSpPr>
          <p:nvPr>
            <p:ph type="body" idx="1"/>
          </p:nvPr>
        </p:nvSpPr>
        <p:spPr>
          <a:xfrm>
            <a:off x="826104" y="1354150"/>
            <a:ext cx="4344000" cy="2707200"/>
          </a:xfrm>
          <a:prstGeom prst="rect">
            <a:avLst/>
          </a:prstGeom>
        </p:spPr>
        <p:txBody>
          <a:bodyPr spcFirstLastPara="1" wrap="square" lIns="91425" tIns="91425" rIns="91425" bIns="91425" anchor="ctr" anchorCtr="0">
            <a:noAutofit/>
          </a:bodyPr>
          <a:lstStyle>
            <a:lvl1pPr marL="457200" lvl="0" indent="-330200" rtl="0">
              <a:spcBef>
                <a:spcPts val="0"/>
              </a:spcBef>
              <a:spcAft>
                <a:spcPts val="0"/>
              </a:spcAft>
              <a:buClr>
                <a:schemeClr val="accent1"/>
              </a:buClr>
              <a:buSzPts val="1600"/>
              <a:buChar char="●"/>
              <a:defRPr/>
            </a:lvl1pPr>
            <a:lvl2pPr marL="914400" lvl="1" indent="-317500" rtl="0">
              <a:spcBef>
                <a:spcPts val="0"/>
              </a:spcBef>
              <a:spcAft>
                <a:spcPts val="0"/>
              </a:spcAft>
              <a:buSzPts val="1400"/>
              <a:buChar char="○"/>
              <a:defRPr sz="1600"/>
            </a:lvl2pPr>
            <a:lvl3pPr marL="1371600" lvl="2" indent="-317500" rtl="0">
              <a:spcBef>
                <a:spcPts val="0"/>
              </a:spcBef>
              <a:spcAft>
                <a:spcPts val="0"/>
              </a:spcAft>
              <a:buSzPts val="1400"/>
              <a:buChar char="■"/>
              <a:defRPr sz="1600"/>
            </a:lvl3pPr>
            <a:lvl4pPr marL="1828800" lvl="3" indent="-317500" rtl="0">
              <a:spcBef>
                <a:spcPts val="0"/>
              </a:spcBef>
              <a:spcAft>
                <a:spcPts val="0"/>
              </a:spcAft>
              <a:buSzPts val="1400"/>
              <a:buChar char="●"/>
              <a:defRPr sz="1600"/>
            </a:lvl4pPr>
            <a:lvl5pPr marL="2286000" lvl="4" indent="-317500" rtl="0">
              <a:spcBef>
                <a:spcPts val="0"/>
              </a:spcBef>
              <a:spcAft>
                <a:spcPts val="0"/>
              </a:spcAft>
              <a:buSzPts val="1400"/>
              <a:buChar char="○"/>
              <a:defRPr sz="1600"/>
            </a:lvl5pPr>
            <a:lvl6pPr marL="2743200" lvl="5" indent="-317500" rtl="0">
              <a:spcBef>
                <a:spcPts val="0"/>
              </a:spcBef>
              <a:spcAft>
                <a:spcPts val="0"/>
              </a:spcAft>
              <a:buSzPts val="1400"/>
              <a:buChar char="■"/>
              <a:defRPr sz="1600"/>
            </a:lvl6pPr>
            <a:lvl7pPr marL="3200400" lvl="6" indent="-317500" rtl="0">
              <a:spcBef>
                <a:spcPts val="0"/>
              </a:spcBef>
              <a:spcAft>
                <a:spcPts val="0"/>
              </a:spcAft>
              <a:buSzPts val="1400"/>
              <a:buChar char="●"/>
              <a:defRPr sz="1600"/>
            </a:lvl7pPr>
            <a:lvl8pPr marL="3657600" lvl="7" indent="-317500" rtl="0">
              <a:spcBef>
                <a:spcPts val="0"/>
              </a:spcBef>
              <a:spcAft>
                <a:spcPts val="0"/>
              </a:spcAft>
              <a:buSzPts val="1400"/>
              <a:buChar char="○"/>
              <a:defRPr sz="1600"/>
            </a:lvl8pPr>
            <a:lvl9pPr marL="4114800" lvl="8" indent="-317500" rtl="0">
              <a:spcBef>
                <a:spcPts val="0"/>
              </a:spcBef>
              <a:spcAft>
                <a:spcPts val="0"/>
              </a:spcAft>
              <a:buSzPts val="1400"/>
              <a:buChar char="■"/>
              <a:defRPr sz="1600"/>
            </a:lvl9pPr>
          </a:lstStyle>
          <a:p>
            <a:endParaRPr/>
          </a:p>
        </p:txBody>
      </p:sp>
      <p:sp>
        <p:nvSpPr>
          <p:cNvPr id="2475" name="Google Shape;2475;p21"/>
          <p:cNvSpPr txBox="1">
            <a:spLocks noGrp="1"/>
          </p:cNvSpPr>
          <p:nvPr>
            <p:ph type="title"/>
          </p:nvPr>
        </p:nvSpPr>
        <p:spPr>
          <a:xfrm>
            <a:off x="720000" y="311400"/>
            <a:ext cx="7704000" cy="592200"/>
          </a:xfrm>
          <a:prstGeom prst="rect">
            <a:avLst/>
          </a:prstGeom>
          <a:noFill/>
        </p:spPr>
        <p:txBody>
          <a:bodyPr spcFirstLastPara="1" wrap="square" lIns="91425" tIns="91425" rIns="91425" bIns="91425" anchor="t" anchorCtr="0">
            <a:noAutofit/>
          </a:bodyPr>
          <a:lstStyle>
            <a:lvl1pPr lvl="0" rtl="0">
              <a:spcBef>
                <a:spcPts val="0"/>
              </a:spcBef>
              <a:spcAft>
                <a:spcPts val="0"/>
              </a:spcAft>
              <a:buClr>
                <a:schemeClr val="dk2"/>
              </a:buClr>
              <a:buSzPts val="3200"/>
              <a:buFont typeface="Fredoka One"/>
              <a:buNone/>
              <a:defRPr/>
            </a:lvl1pPr>
            <a:lvl2pPr lvl="1"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2pPr>
            <a:lvl3pPr lvl="2"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3pPr>
            <a:lvl4pPr lvl="3"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4pPr>
            <a:lvl5pPr lvl="4"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5pPr>
            <a:lvl6pPr lvl="5"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6pPr>
            <a:lvl7pPr lvl="6"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7pPr>
            <a:lvl8pPr lvl="7"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8pPr>
            <a:lvl9pPr lvl="8"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9pPr>
          </a:lstStyle>
          <a:p>
            <a:endParaRPr/>
          </a:p>
        </p:txBody>
      </p:sp>
      <p:grpSp>
        <p:nvGrpSpPr>
          <p:cNvPr id="2476" name="Google Shape;2476;p21"/>
          <p:cNvGrpSpPr/>
          <p:nvPr/>
        </p:nvGrpSpPr>
        <p:grpSpPr>
          <a:xfrm>
            <a:off x="210576" y="121552"/>
            <a:ext cx="8722847" cy="4900397"/>
            <a:chOff x="210576" y="121552"/>
            <a:chExt cx="8722847" cy="4900397"/>
          </a:xfrm>
        </p:grpSpPr>
        <p:grpSp>
          <p:nvGrpSpPr>
            <p:cNvPr id="2477" name="Google Shape;2477;p21"/>
            <p:cNvGrpSpPr/>
            <p:nvPr/>
          </p:nvGrpSpPr>
          <p:grpSpPr>
            <a:xfrm>
              <a:off x="5671993" y="330546"/>
              <a:ext cx="424423" cy="381701"/>
              <a:chOff x="882850" y="2647922"/>
              <a:chExt cx="1064250" cy="957125"/>
            </a:xfrm>
          </p:grpSpPr>
          <p:grpSp>
            <p:nvGrpSpPr>
              <p:cNvPr id="2478" name="Google Shape;2478;p21"/>
              <p:cNvGrpSpPr/>
              <p:nvPr/>
            </p:nvGrpSpPr>
            <p:grpSpPr>
              <a:xfrm>
                <a:off x="882850" y="2647922"/>
                <a:ext cx="1064250" cy="957125"/>
                <a:chOff x="6069100" y="3009725"/>
                <a:chExt cx="1064250" cy="957125"/>
              </a:xfrm>
            </p:grpSpPr>
            <p:sp>
              <p:nvSpPr>
                <p:cNvPr id="2479" name="Google Shape;2479;p21"/>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21"/>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1" name="Google Shape;2481;p21"/>
              <p:cNvGrpSpPr/>
              <p:nvPr/>
            </p:nvGrpSpPr>
            <p:grpSpPr>
              <a:xfrm rot="10800000">
                <a:off x="1008698" y="2761102"/>
                <a:ext cx="812555" cy="730765"/>
                <a:chOff x="6069100" y="3009725"/>
                <a:chExt cx="1064250" cy="957125"/>
              </a:xfrm>
            </p:grpSpPr>
            <p:sp>
              <p:nvSpPr>
                <p:cNvPr id="2482" name="Google Shape;2482;p21"/>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21"/>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84" name="Google Shape;2484;p21"/>
            <p:cNvGrpSpPr/>
            <p:nvPr/>
          </p:nvGrpSpPr>
          <p:grpSpPr>
            <a:xfrm>
              <a:off x="8509077" y="1134377"/>
              <a:ext cx="424347" cy="431480"/>
              <a:chOff x="4023775" y="1855149"/>
              <a:chExt cx="1174825" cy="1194575"/>
            </a:xfrm>
          </p:grpSpPr>
          <p:grpSp>
            <p:nvGrpSpPr>
              <p:cNvPr id="2485" name="Google Shape;2485;p21"/>
              <p:cNvGrpSpPr/>
              <p:nvPr/>
            </p:nvGrpSpPr>
            <p:grpSpPr>
              <a:xfrm>
                <a:off x="4023775" y="1855149"/>
                <a:ext cx="1174825" cy="1194575"/>
                <a:chOff x="4023775" y="1778925"/>
                <a:chExt cx="1174825" cy="1194575"/>
              </a:xfrm>
            </p:grpSpPr>
            <p:sp>
              <p:nvSpPr>
                <p:cNvPr id="2486" name="Google Shape;2486;p21"/>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21"/>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21"/>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21"/>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21"/>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21"/>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2" name="Google Shape;2492;p21"/>
              <p:cNvGrpSpPr/>
              <p:nvPr/>
            </p:nvGrpSpPr>
            <p:grpSpPr>
              <a:xfrm rot="10800000">
                <a:off x="4212099" y="2046639"/>
                <a:ext cx="798176" cy="811594"/>
                <a:chOff x="4023775" y="1778925"/>
                <a:chExt cx="1174825" cy="1194575"/>
              </a:xfrm>
            </p:grpSpPr>
            <p:sp>
              <p:nvSpPr>
                <p:cNvPr id="2493" name="Google Shape;2493;p21"/>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21"/>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21"/>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21"/>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21"/>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21"/>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99" name="Google Shape;2499;p21"/>
            <p:cNvGrpSpPr/>
            <p:nvPr/>
          </p:nvGrpSpPr>
          <p:grpSpPr>
            <a:xfrm>
              <a:off x="6916117" y="740086"/>
              <a:ext cx="424322" cy="335712"/>
              <a:chOff x="4414850" y="3021000"/>
              <a:chExt cx="1302400" cy="1030425"/>
            </a:xfrm>
          </p:grpSpPr>
          <p:sp>
            <p:nvSpPr>
              <p:cNvPr id="2500" name="Google Shape;2500;p21"/>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21"/>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2" name="Google Shape;2502;p21"/>
            <p:cNvGrpSpPr/>
            <p:nvPr/>
          </p:nvGrpSpPr>
          <p:grpSpPr>
            <a:xfrm rot="5400000">
              <a:off x="8509079" y="3781831"/>
              <a:ext cx="424338" cy="323264"/>
              <a:chOff x="2213900" y="503525"/>
              <a:chExt cx="1369275" cy="1043125"/>
            </a:xfrm>
          </p:grpSpPr>
          <p:sp>
            <p:nvSpPr>
              <p:cNvPr id="2503" name="Google Shape;2503;p21"/>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21"/>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5" name="Google Shape;2505;p21"/>
            <p:cNvGrpSpPr/>
            <p:nvPr/>
          </p:nvGrpSpPr>
          <p:grpSpPr>
            <a:xfrm>
              <a:off x="6916109" y="4428838"/>
              <a:ext cx="424338" cy="323264"/>
              <a:chOff x="2213900" y="503525"/>
              <a:chExt cx="1369275" cy="1043125"/>
            </a:xfrm>
          </p:grpSpPr>
          <p:sp>
            <p:nvSpPr>
              <p:cNvPr id="2506" name="Google Shape;2506;p21"/>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21"/>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8" name="Google Shape;2508;p21"/>
            <p:cNvGrpSpPr/>
            <p:nvPr/>
          </p:nvGrpSpPr>
          <p:grpSpPr>
            <a:xfrm>
              <a:off x="5757260" y="4563447"/>
              <a:ext cx="424423" cy="381701"/>
              <a:chOff x="882850" y="2647922"/>
              <a:chExt cx="1064250" cy="957125"/>
            </a:xfrm>
          </p:grpSpPr>
          <p:grpSp>
            <p:nvGrpSpPr>
              <p:cNvPr id="2509" name="Google Shape;2509;p21"/>
              <p:cNvGrpSpPr/>
              <p:nvPr/>
            </p:nvGrpSpPr>
            <p:grpSpPr>
              <a:xfrm>
                <a:off x="882850" y="2647922"/>
                <a:ext cx="1064250" cy="957125"/>
                <a:chOff x="6069100" y="3009725"/>
                <a:chExt cx="1064250" cy="957125"/>
              </a:xfrm>
            </p:grpSpPr>
            <p:sp>
              <p:nvSpPr>
                <p:cNvPr id="2510" name="Google Shape;2510;p21"/>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21"/>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2" name="Google Shape;2512;p21"/>
              <p:cNvGrpSpPr/>
              <p:nvPr/>
            </p:nvGrpSpPr>
            <p:grpSpPr>
              <a:xfrm rot="10800000">
                <a:off x="1008698" y="2761102"/>
                <a:ext cx="812555" cy="730765"/>
                <a:chOff x="6069100" y="3009725"/>
                <a:chExt cx="1064250" cy="957125"/>
              </a:xfrm>
            </p:grpSpPr>
            <p:sp>
              <p:nvSpPr>
                <p:cNvPr id="2513" name="Google Shape;2513;p21"/>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21"/>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15" name="Google Shape;2515;p21"/>
            <p:cNvGrpSpPr/>
            <p:nvPr/>
          </p:nvGrpSpPr>
          <p:grpSpPr>
            <a:xfrm>
              <a:off x="8074888" y="4563442"/>
              <a:ext cx="424423" cy="381701"/>
              <a:chOff x="882850" y="2647922"/>
              <a:chExt cx="1064250" cy="957125"/>
            </a:xfrm>
          </p:grpSpPr>
          <p:grpSp>
            <p:nvGrpSpPr>
              <p:cNvPr id="2516" name="Google Shape;2516;p21"/>
              <p:cNvGrpSpPr/>
              <p:nvPr/>
            </p:nvGrpSpPr>
            <p:grpSpPr>
              <a:xfrm>
                <a:off x="882850" y="2647922"/>
                <a:ext cx="1064250" cy="957125"/>
                <a:chOff x="6069100" y="3009725"/>
                <a:chExt cx="1064250" cy="957125"/>
              </a:xfrm>
            </p:grpSpPr>
            <p:sp>
              <p:nvSpPr>
                <p:cNvPr id="2517" name="Google Shape;2517;p21"/>
                <p:cNvSpPr/>
                <p:nvPr/>
              </p:nvSpPr>
              <p:spPr>
                <a:xfrm>
                  <a:off x="6178775" y="3741950"/>
                  <a:ext cx="25" cy="25"/>
                </a:xfrm>
                <a:custGeom>
                  <a:avLst/>
                  <a:gdLst/>
                  <a:ahLst/>
                  <a:cxnLst/>
                  <a:rect l="l" t="t" r="r" b="b"/>
                  <a:pathLst>
                    <a:path w="1" h="1" extrusionOk="0">
                      <a:moveTo>
                        <a:pt x="0" y="0"/>
                      </a:move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21"/>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9" name="Google Shape;2519;p21"/>
              <p:cNvGrpSpPr/>
              <p:nvPr/>
            </p:nvGrpSpPr>
            <p:grpSpPr>
              <a:xfrm rot="10800000">
                <a:off x="1008698" y="2761102"/>
                <a:ext cx="812555" cy="730765"/>
                <a:chOff x="6069100" y="3009725"/>
                <a:chExt cx="1064250" cy="957125"/>
              </a:xfrm>
            </p:grpSpPr>
            <p:sp>
              <p:nvSpPr>
                <p:cNvPr id="2520" name="Google Shape;2520;p21"/>
                <p:cNvSpPr/>
                <p:nvPr/>
              </p:nvSpPr>
              <p:spPr>
                <a:xfrm>
                  <a:off x="6178775" y="3741950"/>
                  <a:ext cx="25" cy="25"/>
                </a:xfrm>
                <a:custGeom>
                  <a:avLst/>
                  <a:gdLst/>
                  <a:ahLst/>
                  <a:cxnLst/>
                  <a:rect l="l" t="t" r="r" b="b"/>
                  <a:pathLst>
                    <a:path w="1" h="1" extrusionOk="0">
                      <a:moveTo>
                        <a:pt x="0" y="0"/>
                      </a:move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21"/>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22" name="Google Shape;2522;p21"/>
            <p:cNvGrpSpPr/>
            <p:nvPr/>
          </p:nvGrpSpPr>
          <p:grpSpPr>
            <a:xfrm>
              <a:off x="8050758" y="121552"/>
              <a:ext cx="424347" cy="431480"/>
              <a:chOff x="4023775" y="1855149"/>
              <a:chExt cx="1174825" cy="1194575"/>
            </a:xfrm>
          </p:grpSpPr>
          <p:grpSp>
            <p:nvGrpSpPr>
              <p:cNvPr id="2523" name="Google Shape;2523;p21"/>
              <p:cNvGrpSpPr/>
              <p:nvPr/>
            </p:nvGrpSpPr>
            <p:grpSpPr>
              <a:xfrm>
                <a:off x="4023775" y="1855149"/>
                <a:ext cx="1174825" cy="1194575"/>
                <a:chOff x="4023775" y="1778925"/>
                <a:chExt cx="1174825" cy="1194575"/>
              </a:xfrm>
            </p:grpSpPr>
            <p:sp>
              <p:nvSpPr>
                <p:cNvPr id="2524" name="Google Shape;2524;p21"/>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21"/>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21"/>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21"/>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21"/>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21"/>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0" name="Google Shape;2530;p21"/>
              <p:cNvGrpSpPr/>
              <p:nvPr/>
            </p:nvGrpSpPr>
            <p:grpSpPr>
              <a:xfrm rot="10800000">
                <a:off x="4212099" y="2046639"/>
                <a:ext cx="798176" cy="811594"/>
                <a:chOff x="4023775" y="1778925"/>
                <a:chExt cx="1174825" cy="1194575"/>
              </a:xfrm>
            </p:grpSpPr>
            <p:sp>
              <p:nvSpPr>
                <p:cNvPr id="2531" name="Google Shape;2531;p21"/>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21"/>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21"/>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21"/>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21"/>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21"/>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37" name="Google Shape;2537;p21"/>
            <p:cNvGrpSpPr/>
            <p:nvPr/>
          </p:nvGrpSpPr>
          <p:grpSpPr>
            <a:xfrm flipH="1">
              <a:off x="210576" y="4405218"/>
              <a:ext cx="424413" cy="370488"/>
              <a:chOff x="2133000" y="1731619"/>
              <a:chExt cx="1164050" cy="1016150"/>
            </a:xfrm>
          </p:grpSpPr>
          <p:grpSp>
            <p:nvGrpSpPr>
              <p:cNvPr id="2538" name="Google Shape;2538;p21"/>
              <p:cNvGrpSpPr/>
              <p:nvPr/>
            </p:nvGrpSpPr>
            <p:grpSpPr>
              <a:xfrm>
                <a:off x="2133000" y="1731619"/>
                <a:ext cx="1164050" cy="1016150"/>
                <a:chOff x="4286075" y="4175525"/>
                <a:chExt cx="1164050" cy="1016150"/>
              </a:xfrm>
            </p:grpSpPr>
            <p:sp>
              <p:nvSpPr>
                <p:cNvPr id="2539" name="Google Shape;2539;p21"/>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21"/>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21"/>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21"/>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21"/>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21"/>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21"/>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6" name="Google Shape;2546;p21"/>
              <p:cNvGrpSpPr/>
              <p:nvPr/>
            </p:nvGrpSpPr>
            <p:grpSpPr>
              <a:xfrm rot="10800000">
                <a:off x="2292009" y="1870425"/>
                <a:ext cx="846032" cy="738538"/>
                <a:chOff x="4286075" y="4175525"/>
                <a:chExt cx="1164050" cy="1016150"/>
              </a:xfrm>
            </p:grpSpPr>
            <p:sp>
              <p:nvSpPr>
                <p:cNvPr id="2547" name="Google Shape;2547;p21"/>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21"/>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21"/>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21"/>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21"/>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21"/>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21"/>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54" name="Google Shape;2554;p21"/>
            <p:cNvGrpSpPr/>
            <p:nvPr/>
          </p:nvGrpSpPr>
          <p:grpSpPr>
            <a:xfrm flipH="1">
              <a:off x="1223146" y="4590468"/>
              <a:ext cx="424347" cy="431480"/>
              <a:chOff x="4023775" y="1855149"/>
              <a:chExt cx="1174825" cy="1194575"/>
            </a:xfrm>
          </p:grpSpPr>
          <p:grpSp>
            <p:nvGrpSpPr>
              <p:cNvPr id="2555" name="Google Shape;2555;p21"/>
              <p:cNvGrpSpPr/>
              <p:nvPr/>
            </p:nvGrpSpPr>
            <p:grpSpPr>
              <a:xfrm>
                <a:off x="4023775" y="1855149"/>
                <a:ext cx="1174825" cy="1194575"/>
                <a:chOff x="4023775" y="1778925"/>
                <a:chExt cx="1174825" cy="1194575"/>
              </a:xfrm>
            </p:grpSpPr>
            <p:sp>
              <p:nvSpPr>
                <p:cNvPr id="2556" name="Google Shape;2556;p21"/>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21"/>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21"/>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21"/>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21"/>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21"/>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2" name="Google Shape;2562;p21"/>
              <p:cNvGrpSpPr/>
              <p:nvPr/>
            </p:nvGrpSpPr>
            <p:grpSpPr>
              <a:xfrm rot="10800000">
                <a:off x="4212099" y="2046639"/>
                <a:ext cx="798176" cy="811594"/>
                <a:chOff x="4023775" y="1778925"/>
                <a:chExt cx="1174825" cy="1194575"/>
              </a:xfrm>
            </p:grpSpPr>
            <p:sp>
              <p:nvSpPr>
                <p:cNvPr id="2563" name="Google Shape;2563;p21"/>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21"/>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21"/>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21"/>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21"/>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21"/>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3">
  <p:cSld name="CUSTOM_10_1_1_1_1_1_1">
    <p:spTree>
      <p:nvGrpSpPr>
        <p:cNvPr id="1" name="Shape 2569"/>
        <p:cNvGrpSpPr/>
        <p:nvPr/>
      </p:nvGrpSpPr>
      <p:grpSpPr>
        <a:xfrm>
          <a:off x="0" y="0"/>
          <a:ext cx="0" cy="0"/>
          <a:chOff x="0" y="0"/>
          <a:chExt cx="0" cy="0"/>
        </a:xfrm>
      </p:grpSpPr>
      <p:sp>
        <p:nvSpPr>
          <p:cNvPr id="2570" name="Google Shape;2570;p22"/>
          <p:cNvSpPr txBox="1">
            <a:spLocks noGrp="1"/>
          </p:cNvSpPr>
          <p:nvPr>
            <p:ph type="subTitle" idx="1"/>
          </p:nvPr>
        </p:nvSpPr>
        <p:spPr>
          <a:xfrm>
            <a:off x="4849996" y="2000745"/>
            <a:ext cx="2890800" cy="15609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1800"/>
            </a:lvl1pPr>
            <a:lvl2pPr lvl="1" rtl="0">
              <a:spcBef>
                <a:spcPts val="0"/>
              </a:spcBef>
              <a:spcAft>
                <a:spcPts val="0"/>
              </a:spcAft>
              <a:buNone/>
              <a:defRPr sz="1800"/>
            </a:lvl2pPr>
            <a:lvl3pPr lvl="2" rtl="0">
              <a:spcBef>
                <a:spcPts val="0"/>
              </a:spcBef>
              <a:spcAft>
                <a:spcPts val="0"/>
              </a:spcAft>
              <a:buNone/>
              <a:defRPr sz="1800"/>
            </a:lvl3pPr>
            <a:lvl4pPr lvl="3" rtl="0">
              <a:spcBef>
                <a:spcPts val="0"/>
              </a:spcBef>
              <a:spcAft>
                <a:spcPts val="0"/>
              </a:spcAft>
              <a:buNone/>
              <a:defRPr sz="1800"/>
            </a:lvl4pPr>
            <a:lvl5pPr lvl="4" rtl="0">
              <a:spcBef>
                <a:spcPts val="0"/>
              </a:spcBef>
              <a:spcAft>
                <a:spcPts val="0"/>
              </a:spcAft>
              <a:buNone/>
              <a:defRPr sz="1800"/>
            </a:lvl5pPr>
            <a:lvl6pPr lvl="5" rtl="0">
              <a:spcBef>
                <a:spcPts val="0"/>
              </a:spcBef>
              <a:spcAft>
                <a:spcPts val="0"/>
              </a:spcAft>
              <a:buNone/>
              <a:defRPr sz="1800"/>
            </a:lvl6pPr>
            <a:lvl7pPr lvl="6" rtl="0">
              <a:spcBef>
                <a:spcPts val="0"/>
              </a:spcBef>
              <a:spcAft>
                <a:spcPts val="0"/>
              </a:spcAft>
              <a:buNone/>
              <a:defRPr sz="1800"/>
            </a:lvl7pPr>
            <a:lvl8pPr lvl="7" rtl="0">
              <a:spcBef>
                <a:spcPts val="0"/>
              </a:spcBef>
              <a:spcAft>
                <a:spcPts val="0"/>
              </a:spcAft>
              <a:buNone/>
              <a:defRPr sz="1800"/>
            </a:lvl8pPr>
            <a:lvl9pPr lvl="8" rtl="0">
              <a:spcBef>
                <a:spcPts val="0"/>
              </a:spcBef>
              <a:spcAft>
                <a:spcPts val="0"/>
              </a:spcAft>
              <a:buNone/>
              <a:defRPr sz="1800"/>
            </a:lvl9pPr>
          </a:lstStyle>
          <a:p>
            <a:endParaRPr/>
          </a:p>
        </p:txBody>
      </p:sp>
      <p:sp>
        <p:nvSpPr>
          <p:cNvPr id="2571" name="Google Shape;2571;p22"/>
          <p:cNvSpPr txBox="1">
            <a:spLocks noGrp="1"/>
          </p:cNvSpPr>
          <p:nvPr>
            <p:ph type="title"/>
          </p:nvPr>
        </p:nvSpPr>
        <p:spPr>
          <a:xfrm>
            <a:off x="720000" y="311400"/>
            <a:ext cx="7704000" cy="592200"/>
          </a:xfrm>
          <a:prstGeom prst="rect">
            <a:avLst/>
          </a:prstGeom>
          <a:noFill/>
        </p:spPr>
        <p:txBody>
          <a:bodyPr spcFirstLastPara="1" wrap="square" lIns="91425" tIns="91425" rIns="91425" bIns="91425" anchor="t" anchorCtr="0">
            <a:noAutofit/>
          </a:bodyPr>
          <a:lstStyle>
            <a:lvl1pPr lvl="0" rtl="0">
              <a:spcBef>
                <a:spcPts val="0"/>
              </a:spcBef>
              <a:spcAft>
                <a:spcPts val="0"/>
              </a:spcAft>
              <a:buClr>
                <a:schemeClr val="dk2"/>
              </a:buClr>
              <a:buSzPts val="3400"/>
              <a:buNone/>
              <a:defRPr/>
            </a:lvl1pPr>
            <a:lvl2pPr lvl="1" algn="ctr" rtl="0">
              <a:spcBef>
                <a:spcPts val="0"/>
              </a:spcBef>
              <a:spcAft>
                <a:spcPts val="0"/>
              </a:spcAft>
              <a:buClr>
                <a:schemeClr val="dk1"/>
              </a:buClr>
              <a:buSzPts val="3600"/>
              <a:buNone/>
              <a:defRPr>
                <a:solidFill>
                  <a:schemeClr val="dk1"/>
                </a:solidFill>
              </a:defRPr>
            </a:lvl2pPr>
            <a:lvl3pPr lvl="2" algn="ctr" rtl="0">
              <a:spcBef>
                <a:spcPts val="0"/>
              </a:spcBef>
              <a:spcAft>
                <a:spcPts val="0"/>
              </a:spcAft>
              <a:buClr>
                <a:schemeClr val="dk1"/>
              </a:buClr>
              <a:buSzPts val="3600"/>
              <a:buNone/>
              <a:defRPr>
                <a:solidFill>
                  <a:schemeClr val="dk1"/>
                </a:solidFill>
              </a:defRPr>
            </a:lvl3pPr>
            <a:lvl4pPr lvl="3" algn="ctr" rtl="0">
              <a:spcBef>
                <a:spcPts val="0"/>
              </a:spcBef>
              <a:spcAft>
                <a:spcPts val="0"/>
              </a:spcAft>
              <a:buClr>
                <a:schemeClr val="dk1"/>
              </a:buClr>
              <a:buSzPts val="3600"/>
              <a:buNone/>
              <a:defRPr>
                <a:solidFill>
                  <a:schemeClr val="dk1"/>
                </a:solidFill>
              </a:defRPr>
            </a:lvl4pPr>
            <a:lvl5pPr lvl="4" algn="ctr" rtl="0">
              <a:spcBef>
                <a:spcPts val="0"/>
              </a:spcBef>
              <a:spcAft>
                <a:spcPts val="0"/>
              </a:spcAft>
              <a:buClr>
                <a:schemeClr val="dk1"/>
              </a:buClr>
              <a:buSzPts val="3600"/>
              <a:buNone/>
              <a:defRPr>
                <a:solidFill>
                  <a:schemeClr val="dk1"/>
                </a:solidFill>
              </a:defRPr>
            </a:lvl5pPr>
            <a:lvl6pPr lvl="5" algn="ctr" rtl="0">
              <a:spcBef>
                <a:spcPts val="0"/>
              </a:spcBef>
              <a:spcAft>
                <a:spcPts val="0"/>
              </a:spcAft>
              <a:buClr>
                <a:schemeClr val="dk1"/>
              </a:buClr>
              <a:buSzPts val="3600"/>
              <a:buNone/>
              <a:defRPr>
                <a:solidFill>
                  <a:schemeClr val="dk1"/>
                </a:solidFill>
              </a:defRPr>
            </a:lvl6pPr>
            <a:lvl7pPr lvl="6" algn="ctr" rtl="0">
              <a:spcBef>
                <a:spcPts val="0"/>
              </a:spcBef>
              <a:spcAft>
                <a:spcPts val="0"/>
              </a:spcAft>
              <a:buClr>
                <a:schemeClr val="dk1"/>
              </a:buClr>
              <a:buSzPts val="3600"/>
              <a:buNone/>
              <a:defRPr>
                <a:solidFill>
                  <a:schemeClr val="dk1"/>
                </a:solidFill>
              </a:defRPr>
            </a:lvl7pPr>
            <a:lvl8pPr lvl="7" algn="ctr" rtl="0">
              <a:spcBef>
                <a:spcPts val="0"/>
              </a:spcBef>
              <a:spcAft>
                <a:spcPts val="0"/>
              </a:spcAft>
              <a:buClr>
                <a:schemeClr val="dk1"/>
              </a:buClr>
              <a:buSzPts val="3600"/>
              <a:buNone/>
              <a:defRPr>
                <a:solidFill>
                  <a:schemeClr val="dk1"/>
                </a:solidFill>
              </a:defRPr>
            </a:lvl8pPr>
            <a:lvl9pPr lvl="8" algn="ctr" rtl="0">
              <a:spcBef>
                <a:spcPts val="0"/>
              </a:spcBef>
              <a:spcAft>
                <a:spcPts val="0"/>
              </a:spcAft>
              <a:buClr>
                <a:schemeClr val="dk1"/>
              </a:buClr>
              <a:buSzPts val="3600"/>
              <a:buNone/>
              <a:defRPr>
                <a:solidFill>
                  <a:schemeClr val="dk1"/>
                </a:solidFill>
              </a:defRPr>
            </a:lvl9pPr>
          </a:lstStyle>
          <a:p>
            <a:endParaRPr/>
          </a:p>
        </p:txBody>
      </p:sp>
      <p:grpSp>
        <p:nvGrpSpPr>
          <p:cNvPr id="2572" name="Google Shape;2572;p22"/>
          <p:cNvGrpSpPr/>
          <p:nvPr/>
        </p:nvGrpSpPr>
        <p:grpSpPr>
          <a:xfrm>
            <a:off x="260940" y="369382"/>
            <a:ext cx="8622119" cy="4404736"/>
            <a:chOff x="260940" y="357856"/>
            <a:chExt cx="8622119" cy="4404736"/>
          </a:xfrm>
        </p:grpSpPr>
        <p:grpSp>
          <p:nvGrpSpPr>
            <p:cNvPr id="2573" name="Google Shape;2573;p22"/>
            <p:cNvGrpSpPr/>
            <p:nvPr/>
          </p:nvGrpSpPr>
          <p:grpSpPr>
            <a:xfrm>
              <a:off x="8458637" y="2372513"/>
              <a:ext cx="424423" cy="381701"/>
              <a:chOff x="882850" y="2647922"/>
              <a:chExt cx="1064250" cy="957125"/>
            </a:xfrm>
          </p:grpSpPr>
          <p:grpSp>
            <p:nvGrpSpPr>
              <p:cNvPr id="2574" name="Google Shape;2574;p22"/>
              <p:cNvGrpSpPr/>
              <p:nvPr/>
            </p:nvGrpSpPr>
            <p:grpSpPr>
              <a:xfrm>
                <a:off x="882850" y="2647922"/>
                <a:ext cx="1064250" cy="957125"/>
                <a:chOff x="6069100" y="3009725"/>
                <a:chExt cx="1064250" cy="957125"/>
              </a:xfrm>
            </p:grpSpPr>
            <p:sp>
              <p:nvSpPr>
                <p:cNvPr id="2575" name="Google Shape;2575;p22"/>
                <p:cNvSpPr/>
                <p:nvPr/>
              </p:nvSpPr>
              <p:spPr>
                <a:xfrm>
                  <a:off x="6178775" y="3741950"/>
                  <a:ext cx="25" cy="25"/>
                </a:xfrm>
                <a:custGeom>
                  <a:avLst/>
                  <a:gdLst/>
                  <a:ahLst/>
                  <a:cxnLst/>
                  <a:rect l="l" t="t" r="r" b="b"/>
                  <a:pathLst>
                    <a:path w="1" h="1" extrusionOk="0">
                      <a:moveTo>
                        <a:pt x="0" y="0"/>
                      </a:move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22"/>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7" name="Google Shape;2577;p22"/>
              <p:cNvGrpSpPr/>
              <p:nvPr/>
            </p:nvGrpSpPr>
            <p:grpSpPr>
              <a:xfrm rot="10800000">
                <a:off x="1008698" y="2761102"/>
                <a:ext cx="812555" cy="730765"/>
                <a:chOff x="6069100" y="3009725"/>
                <a:chExt cx="1064250" cy="957125"/>
              </a:xfrm>
            </p:grpSpPr>
            <p:sp>
              <p:nvSpPr>
                <p:cNvPr id="2578" name="Google Shape;2578;p22"/>
                <p:cNvSpPr/>
                <p:nvPr/>
              </p:nvSpPr>
              <p:spPr>
                <a:xfrm>
                  <a:off x="6178775" y="3741950"/>
                  <a:ext cx="25" cy="25"/>
                </a:xfrm>
                <a:custGeom>
                  <a:avLst/>
                  <a:gdLst/>
                  <a:ahLst/>
                  <a:cxnLst/>
                  <a:rect l="l" t="t" r="r" b="b"/>
                  <a:pathLst>
                    <a:path w="1" h="1" extrusionOk="0">
                      <a:moveTo>
                        <a:pt x="0" y="0"/>
                      </a:move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22"/>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80" name="Google Shape;2580;p22"/>
            <p:cNvGrpSpPr/>
            <p:nvPr/>
          </p:nvGrpSpPr>
          <p:grpSpPr>
            <a:xfrm>
              <a:off x="7290599" y="357856"/>
              <a:ext cx="424322" cy="335712"/>
              <a:chOff x="4414850" y="3021000"/>
              <a:chExt cx="1302400" cy="1030425"/>
            </a:xfrm>
          </p:grpSpPr>
          <p:sp>
            <p:nvSpPr>
              <p:cNvPr id="2581" name="Google Shape;2581;p22"/>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22"/>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3" name="Google Shape;2583;p22"/>
            <p:cNvGrpSpPr/>
            <p:nvPr/>
          </p:nvGrpSpPr>
          <p:grpSpPr>
            <a:xfrm>
              <a:off x="6842504" y="4433159"/>
              <a:ext cx="424338" cy="323264"/>
              <a:chOff x="2213900" y="503525"/>
              <a:chExt cx="1369275" cy="1043125"/>
            </a:xfrm>
          </p:grpSpPr>
          <p:sp>
            <p:nvSpPr>
              <p:cNvPr id="2584" name="Google Shape;2584;p22"/>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22"/>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6" name="Google Shape;2586;p22"/>
            <p:cNvGrpSpPr/>
            <p:nvPr/>
          </p:nvGrpSpPr>
          <p:grpSpPr>
            <a:xfrm>
              <a:off x="8183530" y="1342190"/>
              <a:ext cx="424423" cy="381701"/>
              <a:chOff x="882850" y="2647922"/>
              <a:chExt cx="1064250" cy="957125"/>
            </a:xfrm>
          </p:grpSpPr>
          <p:grpSp>
            <p:nvGrpSpPr>
              <p:cNvPr id="2587" name="Google Shape;2587;p22"/>
              <p:cNvGrpSpPr/>
              <p:nvPr/>
            </p:nvGrpSpPr>
            <p:grpSpPr>
              <a:xfrm>
                <a:off x="882850" y="2647922"/>
                <a:ext cx="1064250" cy="957125"/>
                <a:chOff x="6069100" y="3009725"/>
                <a:chExt cx="1064250" cy="957125"/>
              </a:xfrm>
            </p:grpSpPr>
            <p:sp>
              <p:nvSpPr>
                <p:cNvPr id="2588" name="Google Shape;2588;p22"/>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22"/>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0" name="Google Shape;2590;p22"/>
              <p:cNvGrpSpPr/>
              <p:nvPr/>
            </p:nvGrpSpPr>
            <p:grpSpPr>
              <a:xfrm rot="10800000">
                <a:off x="1008698" y="2761102"/>
                <a:ext cx="812555" cy="730765"/>
                <a:chOff x="6069100" y="3009725"/>
                <a:chExt cx="1064250" cy="957125"/>
              </a:xfrm>
            </p:grpSpPr>
            <p:sp>
              <p:nvSpPr>
                <p:cNvPr id="2591" name="Google Shape;2591;p22"/>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22"/>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93" name="Google Shape;2593;p22"/>
            <p:cNvGrpSpPr/>
            <p:nvPr/>
          </p:nvGrpSpPr>
          <p:grpSpPr>
            <a:xfrm>
              <a:off x="8078529" y="3402836"/>
              <a:ext cx="424423" cy="381701"/>
              <a:chOff x="882850" y="2647922"/>
              <a:chExt cx="1064250" cy="957125"/>
            </a:xfrm>
          </p:grpSpPr>
          <p:grpSp>
            <p:nvGrpSpPr>
              <p:cNvPr id="2594" name="Google Shape;2594;p22"/>
              <p:cNvGrpSpPr/>
              <p:nvPr/>
            </p:nvGrpSpPr>
            <p:grpSpPr>
              <a:xfrm>
                <a:off x="882850" y="2647922"/>
                <a:ext cx="1064250" cy="957125"/>
                <a:chOff x="6069100" y="3009725"/>
                <a:chExt cx="1064250" cy="957125"/>
              </a:xfrm>
            </p:grpSpPr>
            <p:sp>
              <p:nvSpPr>
                <p:cNvPr id="2595" name="Google Shape;2595;p22"/>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22"/>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7" name="Google Shape;2597;p22"/>
              <p:cNvGrpSpPr/>
              <p:nvPr/>
            </p:nvGrpSpPr>
            <p:grpSpPr>
              <a:xfrm rot="10800000">
                <a:off x="1008698" y="2761102"/>
                <a:ext cx="812555" cy="730765"/>
                <a:chOff x="6069100" y="3009725"/>
                <a:chExt cx="1064250" cy="957125"/>
              </a:xfrm>
            </p:grpSpPr>
            <p:sp>
              <p:nvSpPr>
                <p:cNvPr id="2598" name="Google Shape;2598;p22"/>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22"/>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00" name="Google Shape;2600;p22"/>
            <p:cNvGrpSpPr/>
            <p:nvPr/>
          </p:nvGrpSpPr>
          <p:grpSpPr>
            <a:xfrm flipH="1">
              <a:off x="639567" y="1208808"/>
              <a:ext cx="424347" cy="431480"/>
              <a:chOff x="4023775" y="1855149"/>
              <a:chExt cx="1174825" cy="1194575"/>
            </a:xfrm>
          </p:grpSpPr>
          <p:grpSp>
            <p:nvGrpSpPr>
              <p:cNvPr id="2601" name="Google Shape;2601;p22"/>
              <p:cNvGrpSpPr/>
              <p:nvPr/>
            </p:nvGrpSpPr>
            <p:grpSpPr>
              <a:xfrm>
                <a:off x="4023775" y="1855149"/>
                <a:ext cx="1174825" cy="1194575"/>
                <a:chOff x="4023775" y="1778925"/>
                <a:chExt cx="1174825" cy="1194575"/>
              </a:xfrm>
            </p:grpSpPr>
            <p:sp>
              <p:nvSpPr>
                <p:cNvPr id="2602" name="Google Shape;2602;p22"/>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22"/>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22"/>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22"/>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22"/>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22"/>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8" name="Google Shape;2608;p22"/>
              <p:cNvGrpSpPr/>
              <p:nvPr/>
            </p:nvGrpSpPr>
            <p:grpSpPr>
              <a:xfrm rot="10800000">
                <a:off x="4212099" y="2046639"/>
                <a:ext cx="798176" cy="811594"/>
                <a:chOff x="4023775" y="1778925"/>
                <a:chExt cx="1174825" cy="1194575"/>
              </a:xfrm>
            </p:grpSpPr>
            <p:sp>
              <p:nvSpPr>
                <p:cNvPr id="2609" name="Google Shape;2609;p22"/>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22"/>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22"/>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22"/>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22"/>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22"/>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15" name="Google Shape;2615;p22"/>
            <p:cNvGrpSpPr/>
            <p:nvPr/>
          </p:nvGrpSpPr>
          <p:grpSpPr>
            <a:xfrm flipH="1">
              <a:off x="901721" y="4380891"/>
              <a:ext cx="424423" cy="381701"/>
              <a:chOff x="882850" y="2647922"/>
              <a:chExt cx="1064250" cy="957125"/>
            </a:xfrm>
          </p:grpSpPr>
          <p:grpSp>
            <p:nvGrpSpPr>
              <p:cNvPr id="2616" name="Google Shape;2616;p22"/>
              <p:cNvGrpSpPr/>
              <p:nvPr/>
            </p:nvGrpSpPr>
            <p:grpSpPr>
              <a:xfrm>
                <a:off x="882850" y="2647922"/>
                <a:ext cx="1064250" cy="957125"/>
                <a:chOff x="6069100" y="3009725"/>
                <a:chExt cx="1064250" cy="957125"/>
              </a:xfrm>
            </p:grpSpPr>
            <p:sp>
              <p:nvSpPr>
                <p:cNvPr id="2617" name="Google Shape;2617;p22"/>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22"/>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9" name="Google Shape;2619;p22"/>
              <p:cNvGrpSpPr/>
              <p:nvPr/>
            </p:nvGrpSpPr>
            <p:grpSpPr>
              <a:xfrm rot="10800000">
                <a:off x="1008698" y="2761102"/>
                <a:ext cx="812555" cy="730765"/>
                <a:chOff x="6069100" y="3009725"/>
                <a:chExt cx="1064250" cy="957125"/>
              </a:xfrm>
            </p:grpSpPr>
            <p:sp>
              <p:nvSpPr>
                <p:cNvPr id="2620" name="Google Shape;2620;p22"/>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22"/>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22" name="Google Shape;2622;p22"/>
            <p:cNvGrpSpPr/>
            <p:nvPr/>
          </p:nvGrpSpPr>
          <p:grpSpPr>
            <a:xfrm flipH="1">
              <a:off x="260940" y="2794849"/>
              <a:ext cx="424347" cy="431480"/>
              <a:chOff x="4023775" y="1855149"/>
              <a:chExt cx="1174825" cy="1194575"/>
            </a:xfrm>
          </p:grpSpPr>
          <p:grpSp>
            <p:nvGrpSpPr>
              <p:cNvPr id="2623" name="Google Shape;2623;p22"/>
              <p:cNvGrpSpPr/>
              <p:nvPr/>
            </p:nvGrpSpPr>
            <p:grpSpPr>
              <a:xfrm>
                <a:off x="4023775" y="1855149"/>
                <a:ext cx="1174825" cy="1194575"/>
                <a:chOff x="4023775" y="1778925"/>
                <a:chExt cx="1174825" cy="1194575"/>
              </a:xfrm>
            </p:grpSpPr>
            <p:sp>
              <p:nvSpPr>
                <p:cNvPr id="2624" name="Google Shape;2624;p22"/>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22"/>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22"/>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22"/>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22"/>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22"/>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0" name="Google Shape;2630;p22"/>
              <p:cNvGrpSpPr/>
              <p:nvPr/>
            </p:nvGrpSpPr>
            <p:grpSpPr>
              <a:xfrm rot="10800000">
                <a:off x="4212099" y="2046639"/>
                <a:ext cx="798176" cy="811594"/>
                <a:chOff x="4023775" y="1778925"/>
                <a:chExt cx="1174825" cy="1194575"/>
              </a:xfrm>
            </p:grpSpPr>
            <p:sp>
              <p:nvSpPr>
                <p:cNvPr id="2631" name="Google Shape;2631;p22"/>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22"/>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22"/>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22"/>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22"/>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22"/>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37" name="Google Shape;2637;p22"/>
            <p:cNvGrpSpPr/>
            <p:nvPr/>
          </p:nvGrpSpPr>
          <p:grpSpPr>
            <a:xfrm rot="10800000">
              <a:off x="5606382" y="4159038"/>
              <a:ext cx="424423" cy="381701"/>
              <a:chOff x="882850" y="2647922"/>
              <a:chExt cx="1064250" cy="957125"/>
            </a:xfrm>
          </p:grpSpPr>
          <p:grpSp>
            <p:nvGrpSpPr>
              <p:cNvPr id="2638" name="Google Shape;2638;p22"/>
              <p:cNvGrpSpPr/>
              <p:nvPr/>
            </p:nvGrpSpPr>
            <p:grpSpPr>
              <a:xfrm>
                <a:off x="882850" y="2647922"/>
                <a:ext cx="1064250" cy="957125"/>
                <a:chOff x="6069100" y="3009725"/>
                <a:chExt cx="1064250" cy="957125"/>
              </a:xfrm>
            </p:grpSpPr>
            <p:sp>
              <p:nvSpPr>
                <p:cNvPr id="2639" name="Google Shape;2639;p22"/>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22"/>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1" name="Google Shape;2641;p22"/>
              <p:cNvGrpSpPr/>
              <p:nvPr/>
            </p:nvGrpSpPr>
            <p:grpSpPr>
              <a:xfrm rot="10800000">
                <a:off x="1008698" y="2761102"/>
                <a:ext cx="812555" cy="730765"/>
                <a:chOff x="6069100" y="3009725"/>
                <a:chExt cx="1064250" cy="957125"/>
              </a:xfrm>
            </p:grpSpPr>
            <p:sp>
              <p:nvSpPr>
                <p:cNvPr id="2642" name="Google Shape;2642;p22"/>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22"/>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only 2">
  <p:cSld name="CUSTOM_20">
    <p:spTree>
      <p:nvGrpSpPr>
        <p:cNvPr id="1" name="Shape 2644"/>
        <p:cNvGrpSpPr/>
        <p:nvPr/>
      </p:nvGrpSpPr>
      <p:grpSpPr>
        <a:xfrm>
          <a:off x="0" y="0"/>
          <a:ext cx="0" cy="0"/>
          <a:chOff x="0" y="0"/>
          <a:chExt cx="0" cy="0"/>
        </a:xfrm>
      </p:grpSpPr>
      <p:sp>
        <p:nvSpPr>
          <p:cNvPr id="2645" name="Google Shape;2645;p23"/>
          <p:cNvSpPr txBox="1">
            <a:spLocks noGrp="1"/>
          </p:cNvSpPr>
          <p:nvPr>
            <p:ph type="title"/>
          </p:nvPr>
        </p:nvSpPr>
        <p:spPr>
          <a:xfrm>
            <a:off x="720000" y="311400"/>
            <a:ext cx="7704000" cy="592200"/>
          </a:xfrm>
          <a:prstGeom prst="rect">
            <a:avLst/>
          </a:prstGeom>
          <a:noFill/>
        </p:spPr>
        <p:txBody>
          <a:bodyPr spcFirstLastPara="1" wrap="square" lIns="91425" tIns="91425" rIns="91425" bIns="91425" anchor="t" anchorCtr="0">
            <a:noAutofit/>
          </a:bodyPr>
          <a:lstStyle>
            <a:lvl1pPr lvl="0" rtl="0">
              <a:spcBef>
                <a:spcPts val="0"/>
              </a:spcBef>
              <a:spcAft>
                <a:spcPts val="0"/>
              </a:spcAft>
              <a:buClr>
                <a:schemeClr val="dk2"/>
              </a:buClr>
              <a:buSzPts val="3200"/>
              <a:buFont typeface="Fredoka One"/>
              <a:buNone/>
              <a:defRPr/>
            </a:lvl1pPr>
            <a:lvl2pPr lvl="1"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2pPr>
            <a:lvl3pPr lvl="2"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3pPr>
            <a:lvl4pPr lvl="3"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4pPr>
            <a:lvl5pPr lvl="4"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5pPr>
            <a:lvl6pPr lvl="5"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6pPr>
            <a:lvl7pPr lvl="6"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7pPr>
            <a:lvl8pPr lvl="7"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8pPr>
            <a:lvl9pPr lvl="8"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9pPr>
          </a:lstStyle>
          <a:p>
            <a:endParaRPr/>
          </a:p>
        </p:txBody>
      </p:sp>
      <p:grpSp>
        <p:nvGrpSpPr>
          <p:cNvPr id="2646" name="Google Shape;2646;p23"/>
          <p:cNvGrpSpPr/>
          <p:nvPr/>
        </p:nvGrpSpPr>
        <p:grpSpPr>
          <a:xfrm>
            <a:off x="144844" y="128830"/>
            <a:ext cx="8854313" cy="2663024"/>
            <a:chOff x="110509" y="128830"/>
            <a:chExt cx="8854313" cy="2663024"/>
          </a:xfrm>
        </p:grpSpPr>
        <p:grpSp>
          <p:nvGrpSpPr>
            <p:cNvPr id="2647" name="Google Shape;2647;p23"/>
            <p:cNvGrpSpPr/>
            <p:nvPr/>
          </p:nvGrpSpPr>
          <p:grpSpPr>
            <a:xfrm>
              <a:off x="8484528" y="2117262"/>
              <a:ext cx="424423" cy="381701"/>
              <a:chOff x="882850" y="2647922"/>
              <a:chExt cx="1064250" cy="957125"/>
            </a:xfrm>
          </p:grpSpPr>
          <p:grpSp>
            <p:nvGrpSpPr>
              <p:cNvPr id="2648" name="Google Shape;2648;p23"/>
              <p:cNvGrpSpPr/>
              <p:nvPr/>
            </p:nvGrpSpPr>
            <p:grpSpPr>
              <a:xfrm>
                <a:off x="882850" y="2647922"/>
                <a:ext cx="1064250" cy="957125"/>
                <a:chOff x="6069100" y="3009725"/>
                <a:chExt cx="1064250" cy="957125"/>
              </a:xfrm>
            </p:grpSpPr>
            <p:sp>
              <p:nvSpPr>
                <p:cNvPr id="2649" name="Google Shape;2649;p23"/>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23"/>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1" name="Google Shape;2651;p23"/>
              <p:cNvGrpSpPr/>
              <p:nvPr/>
            </p:nvGrpSpPr>
            <p:grpSpPr>
              <a:xfrm rot="10800000">
                <a:off x="1008698" y="2761102"/>
                <a:ext cx="812555" cy="730765"/>
                <a:chOff x="6069100" y="3009725"/>
                <a:chExt cx="1064250" cy="957125"/>
              </a:xfrm>
            </p:grpSpPr>
            <p:sp>
              <p:nvSpPr>
                <p:cNvPr id="2652" name="Google Shape;2652;p23"/>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23"/>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54" name="Google Shape;2654;p23"/>
            <p:cNvGrpSpPr/>
            <p:nvPr/>
          </p:nvGrpSpPr>
          <p:grpSpPr>
            <a:xfrm>
              <a:off x="6249277" y="128830"/>
              <a:ext cx="424423" cy="381701"/>
              <a:chOff x="882850" y="2647922"/>
              <a:chExt cx="1064250" cy="957125"/>
            </a:xfrm>
          </p:grpSpPr>
          <p:grpSp>
            <p:nvGrpSpPr>
              <p:cNvPr id="2655" name="Google Shape;2655;p23"/>
              <p:cNvGrpSpPr/>
              <p:nvPr/>
            </p:nvGrpSpPr>
            <p:grpSpPr>
              <a:xfrm>
                <a:off x="882850" y="2647922"/>
                <a:ext cx="1064250" cy="957125"/>
                <a:chOff x="6069100" y="3009725"/>
                <a:chExt cx="1064250" cy="957125"/>
              </a:xfrm>
            </p:grpSpPr>
            <p:sp>
              <p:nvSpPr>
                <p:cNvPr id="2656" name="Google Shape;2656;p23"/>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23"/>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8" name="Google Shape;2658;p23"/>
              <p:cNvGrpSpPr/>
              <p:nvPr/>
            </p:nvGrpSpPr>
            <p:grpSpPr>
              <a:xfrm rot="10800000">
                <a:off x="1008698" y="2761102"/>
                <a:ext cx="812555" cy="730765"/>
                <a:chOff x="6069100" y="3009725"/>
                <a:chExt cx="1064250" cy="957125"/>
              </a:xfrm>
            </p:grpSpPr>
            <p:sp>
              <p:nvSpPr>
                <p:cNvPr id="2659" name="Google Shape;2659;p23"/>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23"/>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61" name="Google Shape;2661;p23"/>
            <p:cNvGrpSpPr/>
            <p:nvPr/>
          </p:nvGrpSpPr>
          <p:grpSpPr>
            <a:xfrm>
              <a:off x="7070514" y="735352"/>
              <a:ext cx="424347" cy="431480"/>
              <a:chOff x="4023775" y="1855149"/>
              <a:chExt cx="1174825" cy="1194575"/>
            </a:xfrm>
          </p:grpSpPr>
          <p:grpSp>
            <p:nvGrpSpPr>
              <p:cNvPr id="2662" name="Google Shape;2662;p23"/>
              <p:cNvGrpSpPr/>
              <p:nvPr/>
            </p:nvGrpSpPr>
            <p:grpSpPr>
              <a:xfrm>
                <a:off x="4023775" y="1855149"/>
                <a:ext cx="1174825" cy="1194575"/>
                <a:chOff x="4023775" y="1778925"/>
                <a:chExt cx="1174825" cy="1194575"/>
              </a:xfrm>
            </p:grpSpPr>
            <p:sp>
              <p:nvSpPr>
                <p:cNvPr id="2663" name="Google Shape;2663;p23"/>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23"/>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23"/>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23"/>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23"/>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23"/>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9" name="Google Shape;2669;p23"/>
              <p:cNvGrpSpPr/>
              <p:nvPr/>
            </p:nvGrpSpPr>
            <p:grpSpPr>
              <a:xfrm rot="10800000">
                <a:off x="4212099" y="2046639"/>
                <a:ext cx="798176" cy="811594"/>
                <a:chOff x="4023775" y="1778925"/>
                <a:chExt cx="1174825" cy="1194575"/>
              </a:xfrm>
            </p:grpSpPr>
            <p:sp>
              <p:nvSpPr>
                <p:cNvPr id="2670" name="Google Shape;2670;p23"/>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23"/>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23"/>
                <p:cNvSpPr/>
                <p:nvPr/>
              </p:nvSpPr>
              <p:spPr>
                <a:xfrm>
                  <a:off x="4151667" y="1982309"/>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23"/>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23"/>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23"/>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76" name="Google Shape;2676;p23"/>
            <p:cNvGrpSpPr/>
            <p:nvPr/>
          </p:nvGrpSpPr>
          <p:grpSpPr>
            <a:xfrm>
              <a:off x="8540475" y="1086582"/>
              <a:ext cx="424347" cy="431480"/>
              <a:chOff x="4023775" y="1855149"/>
              <a:chExt cx="1174825" cy="1194575"/>
            </a:xfrm>
          </p:grpSpPr>
          <p:grpSp>
            <p:nvGrpSpPr>
              <p:cNvPr id="2677" name="Google Shape;2677;p23"/>
              <p:cNvGrpSpPr/>
              <p:nvPr/>
            </p:nvGrpSpPr>
            <p:grpSpPr>
              <a:xfrm>
                <a:off x="4023775" y="1855149"/>
                <a:ext cx="1174825" cy="1194575"/>
                <a:chOff x="4023775" y="1778925"/>
                <a:chExt cx="1174825" cy="1194575"/>
              </a:xfrm>
            </p:grpSpPr>
            <p:sp>
              <p:nvSpPr>
                <p:cNvPr id="2678" name="Google Shape;2678;p23"/>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23"/>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23"/>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23"/>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23"/>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23"/>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4" name="Google Shape;2684;p23"/>
              <p:cNvGrpSpPr/>
              <p:nvPr/>
            </p:nvGrpSpPr>
            <p:grpSpPr>
              <a:xfrm rot="10800000">
                <a:off x="4212099" y="2046639"/>
                <a:ext cx="798176" cy="811594"/>
                <a:chOff x="4023775" y="1778925"/>
                <a:chExt cx="1174825" cy="1194575"/>
              </a:xfrm>
            </p:grpSpPr>
            <p:sp>
              <p:nvSpPr>
                <p:cNvPr id="2685" name="Google Shape;2685;p23"/>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23"/>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23"/>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23"/>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23"/>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23"/>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91" name="Google Shape;2691;p23"/>
            <p:cNvGrpSpPr/>
            <p:nvPr/>
          </p:nvGrpSpPr>
          <p:grpSpPr>
            <a:xfrm>
              <a:off x="7891675" y="151670"/>
              <a:ext cx="424322" cy="335712"/>
              <a:chOff x="4414850" y="3021000"/>
              <a:chExt cx="1302400" cy="1030425"/>
            </a:xfrm>
          </p:grpSpPr>
          <p:sp>
            <p:nvSpPr>
              <p:cNvPr id="2692" name="Google Shape;2692;p23"/>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23"/>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4" name="Google Shape;2694;p23"/>
            <p:cNvGrpSpPr/>
            <p:nvPr/>
          </p:nvGrpSpPr>
          <p:grpSpPr>
            <a:xfrm flipH="1">
              <a:off x="110509" y="2360374"/>
              <a:ext cx="424347" cy="431480"/>
              <a:chOff x="4023775" y="1855149"/>
              <a:chExt cx="1174825" cy="1194575"/>
            </a:xfrm>
          </p:grpSpPr>
          <p:grpSp>
            <p:nvGrpSpPr>
              <p:cNvPr id="2695" name="Google Shape;2695;p23"/>
              <p:cNvGrpSpPr/>
              <p:nvPr/>
            </p:nvGrpSpPr>
            <p:grpSpPr>
              <a:xfrm>
                <a:off x="4023775" y="1855149"/>
                <a:ext cx="1174825" cy="1194575"/>
                <a:chOff x="4023775" y="1778925"/>
                <a:chExt cx="1174825" cy="1194575"/>
              </a:xfrm>
            </p:grpSpPr>
            <p:sp>
              <p:nvSpPr>
                <p:cNvPr id="2696" name="Google Shape;2696;p23"/>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23"/>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23"/>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23"/>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23"/>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23"/>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2" name="Google Shape;2702;p23"/>
              <p:cNvGrpSpPr/>
              <p:nvPr/>
            </p:nvGrpSpPr>
            <p:grpSpPr>
              <a:xfrm rot="10800000">
                <a:off x="4212099" y="2046639"/>
                <a:ext cx="798176" cy="811594"/>
                <a:chOff x="4023775" y="1778925"/>
                <a:chExt cx="1174825" cy="1194575"/>
              </a:xfrm>
            </p:grpSpPr>
            <p:sp>
              <p:nvSpPr>
                <p:cNvPr id="2703" name="Google Shape;2703;p23"/>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23"/>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23"/>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23"/>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23"/>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23"/>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09" name="Google Shape;2709;p23"/>
            <p:cNvGrpSpPr/>
            <p:nvPr/>
          </p:nvGrpSpPr>
          <p:grpSpPr>
            <a:xfrm flipH="1">
              <a:off x="612887" y="1365137"/>
              <a:ext cx="424423" cy="381701"/>
              <a:chOff x="882850" y="2647922"/>
              <a:chExt cx="1064250" cy="957125"/>
            </a:xfrm>
          </p:grpSpPr>
          <p:grpSp>
            <p:nvGrpSpPr>
              <p:cNvPr id="2710" name="Google Shape;2710;p23"/>
              <p:cNvGrpSpPr/>
              <p:nvPr/>
            </p:nvGrpSpPr>
            <p:grpSpPr>
              <a:xfrm>
                <a:off x="882850" y="2647922"/>
                <a:ext cx="1064250" cy="957125"/>
                <a:chOff x="6069100" y="3009725"/>
                <a:chExt cx="1064250" cy="957125"/>
              </a:xfrm>
            </p:grpSpPr>
            <p:sp>
              <p:nvSpPr>
                <p:cNvPr id="2711" name="Google Shape;2711;p23"/>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23"/>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3" name="Google Shape;2713;p23"/>
              <p:cNvGrpSpPr/>
              <p:nvPr/>
            </p:nvGrpSpPr>
            <p:grpSpPr>
              <a:xfrm rot="10800000">
                <a:off x="1008698" y="2761102"/>
                <a:ext cx="812555" cy="730765"/>
                <a:chOff x="6069100" y="3009725"/>
                <a:chExt cx="1064250" cy="957125"/>
              </a:xfrm>
            </p:grpSpPr>
            <p:sp>
              <p:nvSpPr>
                <p:cNvPr id="2714" name="Google Shape;2714;p23"/>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23"/>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only 3">
  <p:cSld name="CUSTOM_20_1">
    <p:spTree>
      <p:nvGrpSpPr>
        <p:cNvPr id="1" name="Shape 2716"/>
        <p:cNvGrpSpPr/>
        <p:nvPr/>
      </p:nvGrpSpPr>
      <p:grpSpPr>
        <a:xfrm>
          <a:off x="0" y="0"/>
          <a:ext cx="0" cy="0"/>
          <a:chOff x="0" y="0"/>
          <a:chExt cx="0" cy="0"/>
        </a:xfrm>
      </p:grpSpPr>
      <p:sp>
        <p:nvSpPr>
          <p:cNvPr id="2717" name="Google Shape;2717;p24"/>
          <p:cNvSpPr txBox="1">
            <a:spLocks noGrp="1"/>
          </p:cNvSpPr>
          <p:nvPr>
            <p:ph type="title"/>
          </p:nvPr>
        </p:nvSpPr>
        <p:spPr>
          <a:xfrm>
            <a:off x="720000" y="311400"/>
            <a:ext cx="7704000" cy="592200"/>
          </a:xfrm>
          <a:prstGeom prst="rect">
            <a:avLst/>
          </a:prstGeom>
          <a:noFill/>
        </p:spPr>
        <p:txBody>
          <a:bodyPr spcFirstLastPara="1" wrap="square" lIns="91425" tIns="91425" rIns="91425" bIns="91425" anchor="t" anchorCtr="0">
            <a:noAutofit/>
          </a:bodyPr>
          <a:lstStyle>
            <a:lvl1pPr lvl="0" rtl="0">
              <a:spcBef>
                <a:spcPts val="0"/>
              </a:spcBef>
              <a:spcAft>
                <a:spcPts val="0"/>
              </a:spcAft>
              <a:buClr>
                <a:schemeClr val="dk2"/>
              </a:buClr>
              <a:buSzPts val="3200"/>
              <a:buFont typeface="Fredoka One"/>
              <a:buNone/>
              <a:defRPr/>
            </a:lvl1pPr>
            <a:lvl2pPr lvl="1"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2pPr>
            <a:lvl3pPr lvl="2"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3pPr>
            <a:lvl4pPr lvl="3"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4pPr>
            <a:lvl5pPr lvl="4"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5pPr>
            <a:lvl6pPr lvl="5"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6pPr>
            <a:lvl7pPr lvl="6"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7pPr>
            <a:lvl8pPr lvl="7"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8pPr>
            <a:lvl9pPr lvl="8"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9pPr>
          </a:lstStyle>
          <a:p>
            <a:endParaRPr/>
          </a:p>
        </p:txBody>
      </p:sp>
      <p:grpSp>
        <p:nvGrpSpPr>
          <p:cNvPr id="2718" name="Google Shape;2718;p24"/>
          <p:cNvGrpSpPr/>
          <p:nvPr/>
        </p:nvGrpSpPr>
        <p:grpSpPr>
          <a:xfrm>
            <a:off x="177896" y="124223"/>
            <a:ext cx="8788209" cy="4895055"/>
            <a:chOff x="254096" y="124223"/>
            <a:chExt cx="8788209" cy="4895055"/>
          </a:xfrm>
        </p:grpSpPr>
        <p:grpSp>
          <p:nvGrpSpPr>
            <p:cNvPr id="2719" name="Google Shape;2719;p24"/>
            <p:cNvGrpSpPr/>
            <p:nvPr/>
          </p:nvGrpSpPr>
          <p:grpSpPr>
            <a:xfrm flipH="1">
              <a:off x="1420127" y="4632826"/>
              <a:ext cx="424322" cy="335712"/>
              <a:chOff x="4414850" y="3021000"/>
              <a:chExt cx="1302400" cy="1030425"/>
            </a:xfrm>
          </p:grpSpPr>
          <p:sp>
            <p:nvSpPr>
              <p:cNvPr id="2720" name="Google Shape;2720;p24"/>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24"/>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2" name="Google Shape;2722;p24"/>
            <p:cNvGrpSpPr/>
            <p:nvPr/>
          </p:nvGrpSpPr>
          <p:grpSpPr>
            <a:xfrm flipH="1">
              <a:off x="386661" y="4479347"/>
              <a:ext cx="424413" cy="370488"/>
              <a:chOff x="2133000" y="1731619"/>
              <a:chExt cx="1164050" cy="1016150"/>
            </a:xfrm>
          </p:grpSpPr>
          <p:grpSp>
            <p:nvGrpSpPr>
              <p:cNvPr id="2723" name="Google Shape;2723;p24"/>
              <p:cNvGrpSpPr/>
              <p:nvPr/>
            </p:nvGrpSpPr>
            <p:grpSpPr>
              <a:xfrm>
                <a:off x="2133000" y="1731619"/>
                <a:ext cx="1164050" cy="1016150"/>
                <a:chOff x="4286075" y="4175525"/>
                <a:chExt cx="1164050" cy="1016150"/>
              </a:xfrm>
            </p:grpSpPr>
            <p:sp>
              <p:nvSpPr>
                <p:cNvPr id="2724" name="Google Shape;2724;p24"/>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24"/>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24"/>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24"/>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24"/>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24"/>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24"/>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1" name="Google Shape;2731;p24"/>
              <p:cNvGrpSpPr/>
              <p:nvPr/>
            </p:nvGrpSpPr>
            <p:grpSpPr>
              <a:xfrm rot="10800000">
                <a:off x="2292009" y="1870425"/>
                <a:ext cx="846032" cy="738538"/>
                <a:chOff x="4286075" y="4175525"/>
                <a:chExt cx="1164050" cy="1016150"/>
              </a:xfrm>
            </p:grpSpPr>
            <p:sp>
              <p:nvSpPr>
                <p:cNvPr id="2732" name="Google Shape;2732;p24"/>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24"/>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24"/>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24"/>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24"/>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24"/>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24"/>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39" name="Google Shape;2739;p24"/>
            <p:cNvGrpSpPr/>
            <p:nvPr/>
          </p:nvGrpSpPr>
          <p:grpSpPr>
            <a:xfrm rot="5400000" flipH="1">
              <a:off x="203559" y="3615751"/>
              <a:ext cx="424338" cy="323264"/>
              <a:chOff x="2213900" y="503525"/>
              <a:chExt cx="1369275" cy="1043125"/>
            </a:xfrm>
          </p:grpSpPr>
          <p:sp>
            <p:nvSpPr>
              <p:cNvPr id="2740" name="Google Shape;2740;p24"/>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24"/>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2" name="Google Shape;2742;p24"/>
            <p:cNvGrpSpPr/>
            <p:nvPr/>
          </p:nvGrpSpPr>
          <p:grpSpPr>
            <a:xfrm>
              <a:off x="8527372" y="2033732"/>
              <a:ext cx="424423" cy="381701"/>
              <a:chOff x="882850" y="2647922"/>
              <a:chExt cx="1064250" cy="957125"/>
            </a:xfrm>
          </p:grpSpPr>
          <p:grpSp>
            <p:nvGrpSpPr>
              <p:cNvPr id="2743" name="Google Shape;2743;p24"/>
              <p:cNvGrpSpPr/>
              <p:nvPr/>
            </p:nvGrpSpPr>
            <p:grpSpPr>
              <a:xfrm>
                <a:off x="882850" y="2647922"/>
                <a:ext cx="1064250" cy="957125"/>
                <a:chOff x="6069100" y="3009725"/>
                <a:chExt cx="1064250" cy="957125"/>
              </a:xfrm>
            </p:grpSpPr>
            <p:sp>
              <p:nvSpPr>
                <p:cNvPr id="2744" name="Google Shape;2744;p24"/>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24"/>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6" name="Google Shape;2746;p24"/>
              <p:cNvGrpSpPr/>
              <p:nvPr/>
            </p:nvGrpSpPr>
            <p:grpSpPr>
              <a:xfrm rot="10800000">
                <a:off x="1008698" y="2761102"/>
                <a:ext cx="812555" cy="730765"/>
                <a:chOff x="6069100" y="3009725"/>
                <a:chExt cx="1064250" cy="957125"/>
              </a:xfrm>
            </p:grpSpPr>
            <p:sp>
              <p:nvSpPr>
                <p:cNvPr id="2747" name="Google Shape;2747;p24"/>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24"/>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49" name="Google Shape;2749;p24"/>
            <p:cNvGrpSpPr/>
            <p:nvPr/>
          </p:nvGrpSpPr>
          <p:grpSpPr>
            <a:xfrm>
              <a:off x="6724516" y="379784"/>
              <a:ext cx="424347" cy="431480"/>
              <a:chOff x="4023775" y="1855149"/>
              <a:chExt cx="1174825" cy="1194575"/>
            </a:xfrm>
          </p:grpSpPr>
          <p:grpSp>
            <p:nvGrpSpPr>
              <p:cNvPr id="2750" name="Google Shape;2750;p24"/>
              <p:cNvGrpSpPr/>
              <p:nvPr/>
            </p:nvGrpSpPr>
            <p:grpSpPr>
              <a:xfrm>
                <a:off x="4023775" y="1855149"/>
                <a:ext cx="1174825" cy="1194575"/>
                <a:chOff x="4023775" y="1778925"/>
                <a:chExt cx="1174825" cy="1194575"/>
              </a:xfrm>
            </p:grpSpPr>
            <p:sp>
              <p:nvSpPr>
                <p:cNvPr id="2751" name="Google Shape;2751;p24"/>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24"/>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24"/>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24"/>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24"/>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24"/>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7" name="Google Shape;2757;p24"/>
              <p:cNvGrpSpPr/>
              <p:nvPr/>
            </p:nvGrpSpPr>
            <p:grpSpPr>
              <a:xfrm rot="10800000">
                <a:off x="4212099" y="2046639"/>
                <a:ext cx="798176" cy="811594"/>
                <a:chOff x="4023775" y="1778925"/>
                <a:chExt cx="1174825" cy="1194575"/>
              </a:xfrm>
            </p:grpSpPr>
            <p:sp>
              <p:nvSpPr>
                <p:cNvPr id="2758" name="Google Shape;2758;p24"/>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24"/>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24"/>
                <p:cNvSpPr/>
                <p:nvPr/>
              </p:nvSpPr>
              <p:spPr>
                <a:xfrm>
                  <a:off x="4151667" y="1982309"/>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24"/>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24"/>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24"/>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64" name="Google Shape;2764;p24"/>
            <p:cNvGrpSpPr/>
            <p:nvPr/>
          </p:nvGrpSpPr>
          <p:grpSpPr>
            <a:xfrm>
              <a:off x="8527448" y="1102319"/>
              <a:ext cx="424347" cy="431480"/>
              <a:chOff x="4023775" y="1855149"/>
              <a:chExt cx="1174825" cy="1194575"/>
            </a:xfrm>
          </p:grpSpPr>
          <p:grpSp>
            <p:nvGrpSpPr>
              <p:cNvPr id="2765" name="Google Shape;2765;p24"/>
              <p:cNvGrpSpPr/>
              <p:nvPr/>
            </p:nvGrpSpPr>
            <p:grpSpPr>
              <a:xfrm>
                <a:off x="4023775" y="1855149"/>
                <a:ext cx="1174825" cy="1194575"/>
                <a:chOff x="4023775" y="1778925"/>
                <a:chExt cx="1174825" cy="1194575"/>
              </a:xfrm>
            </p:grpSpPr>
            <p:sp>
              <p:nvSpPr>
                <p:cNvPr id="2766" name="Google Shape;2766;p24"/>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24"/>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24"/>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24"/>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24"/>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24"/>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2" name="Google Shape;2772;p24"/>
              <p:cNvGrpSpPr/>
              <p:nvPr/>
            </p:nvGrpSpPr>
            <p:grpSpPr>
              <a:xfrm rot="10800000">
                <a:off x="4212099" y="2046639"/>
                <a:ext cx="798176" cy="811594"/>
                <a:chOff x="4023775" y="1778925"/>
                <a:chExt cx="1174825" cy="1194575"/>
              </a:xfrm>
            </p:grpSpPr>
            <p:sp>
              <p:nvSpPr>
                <p:cNvPr id="2773" name="Google Shape;2773;p24"/>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24"/>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24"/>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24"/>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24"/>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24"/>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79" name="Google Shape;2779;p24"/>
            <p:cNvGrpSpPr/>
            <p:nvPr/>
          </p:nvGrpSpPr>
          <p:grpSpPr>
            <a:xfrm rot="1799742">
              <a:off x="7969351" y="207818"/>
              <a:ext cx="424377" cy="335756"/>
              <a:chOff x="4414850" y="3021000"/>
              <a:chExt cx="1302400" cy="1030425"/>
            </a:xfrm>
          </p:grpSpPr>
          <p:sp>
            <p:nvSpPr>
              <p:cNvPr id="2780" name="Google Shape;2780;p24"/>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24"/>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2" name="Google Shape;2782;p24"/>
            <p:cNvGrpSpPr/>
            <p:nvPr/>
          </p:nvGrpSpPr>
          <p:grpSpPr>
            <a:xfrm>
              <a:off x="8617892" y="3799109"/>
              <a:ext cx="424413" cy="370488"/>
              <a:chOff x="2133000" y="1731619"/>
              <a:chExt cx="1164050" cy="1016150"/>
            </a:xfrm>
          </p:grpSpPr>
          <p:grpSp>
            <p:nvGrpSpPr>
              <p:cNvPr id="2783" name="Google Shape;2783;p24"/>
              <p:cNvGrpSpPr/>
              <p:nvPr/>
            </p:nvGrpSpPr>
            <p:grpSpPr>
              <a:xfrm>
                <a:off x="2133000" y="1731619"/>
                <a:ext cx="1164050" cy="1016150"/>
                <a:chOff x="4286075" y="4175525"/>
                <a:chExt cx="1164050" cy="1016150"/>
              </a:xfrm>
            </p:grpSpPr>
            <p:sp>
              <p:nvSpPr>
                <p:cNvPr id="2784" name="Google Shape;2784;p24"/>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24"/>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24"/>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24"/>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24"/>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24"/>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24"/>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1" name="Google Shape;2791;p24"/>
              <p:cNvGrpSpPr/>
              <p:nvPr/>
            </p:nvGrpSpPr>
            <p:grpSpPr>
              <a:xfrm rot="10800000">
                <a:off x="2292009" y="1870425"/>
                <a:ext cx="846032" cy="738538"/>
                <a:chOff x="4286075" y="4175525"/>
                <a:chExt cx="1164050" cy="1016150"/>
              </a:xfrm>
            </p:grpSpPr>
            <p:sp>
              <p:nvSpPr>
                <p:cNvPr id="2792" name="Google Shape;2792;p24"/>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24"/>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24"/>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24"/>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24"/>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24"/>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24"/>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99" name="Google Shape;2799;p24"/>
            <p:cNvGrpSpPr/>
            <p:nvPr/>
          </p:nvGrpSpPr>
          <p:grpSpPr>
            <a:xfrm>
              <a:off x="8144681" y="4637576"/>
              <a:ext cx="424423" cy="381701"/>
              <a:chOff x="882850" y="2647922"/>
              <a:chExt cx="1064250" cy="957125"/>
            </a:xfrm>
          </p:grpSpPr>
          <p:grpSp>
            <p:nvGrpSpPr>
              <p:cNvPr id="2800" name="Google Shape;2800;p24"/>
              <p:cNvGrpSpPr/>
              <p:nvPr/>
            </p:nvGrpSpPr>
            <p:grpSpPr>
              <a:xfrm>
                <a:off x="882850" y="2647922"/>
                <a:ext cx="1064250" cy="957125"/>
                <a:chOff x="6069100" y="3009725"/>
                <a:chExt cx="1064250" cy="957125"/>
              </a:xfrm>
            </p:grpSpPr>
            <p:sp>
              <p:nvSpPr>
                <p:cNvPr id="2801" name="Google Shape;2801;p24"/>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24"/>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3" name="Google Shape;2803;p24"/>
              <p:cNvGrpSpPr/>
              <p:nvPr/>
            </p:nvGrpSpPr>
            <p:grpSpPr>
              <a:xfrm rot="10800000">
                <a:off x="1008698" y="2761102"/>
                <a:ext cx="812555" cy="730765"/>
                <a:chOff x="6069100" y="3009725"/>
                <a:chExt cx="1064250" cy="957125"/>
              </a:xfrm>
            </p:grpSpPr>
            <p:sp>
              <p:nvSpPr>
                <p:cNvPr id="2804" name="Google Shape;2804;p24"/>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24"/>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4">
  <p:cSld name="CUSTOM_20_1_1">
    <p:spTree>
      <p:nvGrpSpPr>
        <p:cNvPr id="1" name="Shape 2806"/>
        <p:cNvGrpSpPr/>
        <p:nvPr/>
      </p:nvGrpSpPr>
      <p:grpSpPr>
        <a:xfrm>
          <a:off x="0" y="0"/>
          <a:ext cx="0" cy="0"/>
          <a:chOff x="0" y="0"/>
          <a:chExt cx="0" cy="0"/>
        </a:xfrm>
      </p:grpSpPr>
      <p:sp>
        <p:nvSpPr>
          <p:cNvPr id="2807" name="Google Shape;2807;p25"/>
          <p:cNvSpPr txBox="1">
            <a:spLocks noGrp="1"/>
          </p:cNvSpPr>
          <p:nvPr>
            <p:ph type="title"/>
          </p:nvPr>
        </p:nvSpPr>
        <p:spPr>
          <a:xfrm>
            <a:off x="720000" y="311400"/>
            <a:ext cx="7704000" cy="592200"/>
          </a:xfrm>
          <a:prstGeom prst="rect">
            <a:avLst/>
          </a:prstGeom>
          <a:noFill/>
        </p:spPr>
        <p:txBody>
          <a:bodyPr spcFirstLastPara="1" wrap="square" lIns="91425" tIns="91425" rIns="91425" bIns="91425" anchor="t" anchorCtr="0">
            <a:noAutofit/>
          </a:bodyPr>
          <a:lstStyle>
            <a:lvl1pPr lvl="0" rtl="0">
              <a:spcBef>
                <a:spcPts val="0"/>
              </a:spcBef>
              <a:spcAft>
                <a:spcPts val="0"/>
              </a:spcAft>
              <a:buClr>
                <a:schemeClr val="dk2"/>
              </a:buClr>
              <a:buSzPts val="3200"/>
              <a:buFont typeface="Fredoka One"/>
              <a:buNone/>
              <a:defRPr/>
            </a:lvl1pPr>
            <a:lvl2pPr lvl="1"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2pPr>
            <a:lvl3pPr lvl="2"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3pPr>
            <a:lvl4pPr lvl="3"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4pPr>
            <a:lvl5pPr lvl="4"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5pPr>
            <a:lvl6pPr lvl="5"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6pPr>
            <a:lvl7pPr lvl="6"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7pPr>
            <a:lvl8pPr lvl="7"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8pPr>
            <a:lvl9pPr lvl="8"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9pPr>
          </a:lstStyle>
          <a:p>
            <a:endParaRPr/>
          </a:p>
        </p:txBody>
      </p:sp>
      <p:grpSp>
        <p:nvGrpSpPr>
          <p:cNvPr id="2808" name="Google Shape;2808;p25"/>
          <p:cNvGrpSpPr/>
          <p:nvPr/>
        </p:nvGrpSpPr>
        <p:grpSpPr>
          <a:xfrm>
            <a:off x="222170" y="424469"/>
            <a:ext cx="8611025" cy="4549346"/>
            <a:chOff x="222170" y="424469"/>
            <a:chExt cx="8611025" cy="4549346"/>
          </a:xfrm>
        </p:grpSpPr>
        <p:grpSp>
          <p:nvGrpSpPr>
            <p:cNvPr id="2809" name="Google Shape;2809;p25"/>
            <p:cNvGrpSpPr/>
            <p:nvPr/>
          </p:nvGrpSpPr>
          <p:grpSpPr>
            <a:xfrm rot="-8100000" flipH="1">
              <a:off x="7719127" y="525336"/>
              <a:ext cx="424367" cy="335748"/>
              <a:chOff x="3914524" y="1651534"/>
              <a:chExt cx="1302400" cy="1030425"/>
            </a:xfrm>
          </p:grpSpPr>
          <p:sp>
            <p:nvSpPr>
              <p:cNvPr id="2810" name="Google Shape;2810;p25"/>
              <p:cNvSpPr/>
              <p:nvPr/>
            </p:nvSpPr>
            <p:spPr>
              <a:xfrm>
                <a:off x="3914524" y="1651534"/>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25"/>
              <p:cNvSpPr/>
              <p:nvPr/>
            </p:nvSpPr>
            <p:spPr>
              <a:xfrm rot="10799469">
                <a:off x="4144274" y="1833346"/>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2" name="Google Shape;2812;p25"/>
            <p:cNvGrpSpPr/>
            <p:nvPr/>
          </p:nvGrpSpPr>
          <p:grpSpPr>
            <a:xfrm rot="10800000" flipH="1">
              <a:off x="8408770" y="1176517"/>
              <a:ext cx="424413" cy="370488"/>
              <a:chOff x="2133000" y="1731619"/>
              <a:chExt cx="1164050" cy="1016150"/>
            </a:xfrm>
          </p:grpSpPr>
          <p:grpSp>
            <p:nvGrpSpPr>
              <p:cNvPr id="2813" name="Google Shape;2813;p25"/>
              <p:cNvGrpSpPr/>
              <p:nvPr/>
            </p:nvGrpSpPr>
            <p:grpSpPr>
              <a:xfrm>
                <a:off x="2133000" y="1731619"/>
                <a:ext cx="1164050" cy="1016150"/>
                <a:chOff x="4286075" y="4175525"/>
                <a:chExt cx="1164050" cy="1016150"/>
              </a:xfrm>
            </p:grpSpPr>
            <p:sp>
              <p:nvSpPr>
                <p:cNvPr id="2814" name="Google Shape;2814;p25"/>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25"/>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25"/>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25"/>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25"/>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25"/>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25"/>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1" name="Google Shape;2821;p25"/>
              <p:cNvGrpSpPr/>
              <p:nvPr/>
            </p:nvGrpSpPr>
            <p:grpSpPr>
              <a:xfrm rot="10800000">
                <a:off x="2292009" y="1870425"/>
                <a:ext cx="846032" cy="738538"/>
                <a:chOff x="4286075" y="4175525"/>
                <a:chExt cx="1164050" cy="1016150"/>
              </a:xfrm>
            </p:grpSpPr>
            <p:sp>
              <p:nvSpPr>
                <p:cNvPr id="2822" name="Google Shape;2822;p25"/>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25"/>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25"/>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25"/>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25"/>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25"/>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25"/>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29" name="Google Shape;2829;p25"/>
            <p:cNvGrpSpPr/>
            <p:nvPr/>
          </p:nvGrpSpPr>
          <p:grpSpPr>
            <a:xfrm rot="10800000" flipH="1">
              <a:off x="8408772" y="3623263"/>
              <a:ext cx="424423" cy="381701"/>
              <a:chOff x="882850" y="2647922"/>
              <a:chExt cx="1064250" cy="957125"/>
            </a:xfrm>
          </p:grpSpPr>
          <p:grpSp>
            <p:nvGrpSpPr>
              <p:cNvPr id="2830" name="Google Shape;2830;p25"/>
              <p:cNvGrpSpPr/>
              <p:nvPr/>
            </p:nvGrpSpPr>
            <p:grpSpPr>
              <a:xfrm>
                <a:off x="882850" y="2647922"/>
                <a:ext cx="1064250" cy="957125"/>
                <a:chOff x="6069100" y="3009725"/>
                <a:chExt cx="1064250" cy="957125"/>
              </a:xfrm>
            </p:grpSpPr>
            <p:sp>
              <p:nvSpPr>
                <p:cNvPr id="2831" name="Google Shape;2831;p25"/>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25"/>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3" name="Google Shape;2833;p25"/>
              <p:cNvGrpSpPr/>
              <p:nvPr/>
            </p:nvGrpSpPr>
            <p:grpSpPr>
              <a:xfrm rot="10800000">
                <a:off x="1008698" y="2761102"/>
                <a:ext cx="812555" cy="730765"/>
                <a:chOff x="6069100" y="3009725"/>
                <a:chExt cx="1064250" cy="957125"/>
              </a:xfrm>
            </p:grpSpPr>
            <p:sp>
              <p:nvSpPr>
                <p:cNvPr id="2834" name="Google Shape;2834;p25"/>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25"/>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36" name="Google Shape;2836;p25"/>
            <p:cNvGrpSpPr/>
            <p:nvPr/>
          </p:nvGrpSpPr>
          <p:grpSpPr>
            <a:xfrm rot="-5400000">
              <a:off x="266500" y="3852534"/>
              <a:ext cx="424322" cy="335712"/>
              <a:chOff x="4414850" y="3021000"/>
              <a:chExt cx="1302400" cy="1030425"/>
            </a:xfrm>
          </p:grpSpPr>
          <p:sp>
            <p:nvSpPr>
              <p:cNvPr id="2837" name="Google Shape;2837;p25"/>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25"/>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9" name="Google Shape;2839;p25"/>
            <p:cNvGrpSpPr/>
            <p:nvPr/>
          </p:nvGrpSpPr>
          <p:grpSpPr>
            <a:xfrm rot="-5400000">
              <a:off x="891771" y="4545901"/>
              <a:ext cx="424347" cy="431480"/>
              <a:chOff x="4023775" y="1855149"/>
              <a:chExt cx="1174825" cy="1194575"/>
            </a:xfrm>
          </p:grpSpPr>
          <p:grpSp>
            <p:nvGrpSpPr>
              <p:cNvPr id="2840" name="Google Shape;2840;p25"/>
              <p:cNvGrpSpPr/>
              <p:nvPr/>
            </p:nvGrpSpPr>
            <p:grpSpPr>
              <a:xfrm>
                <a:off x="4023775" y="1855149"/>
                <a:ext cx="1174825" cy="1194575"/>
                <a:chOff x="4023775" y="1778925"/>
                <a:chExt cx="1174825" cy="1194575"/>
              </a:xfrm>
            </p:grpSpPr>
            <p:sp>
              <p:nvSpPr>
                <p:cNvPr id="2841" name="Google Shape;2841;p25"/>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25"/>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25"/>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25"/>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25"/>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25"/>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7" name="Google Shape;2847;p25"/>
              <p:cNvGrpSpPr/>
              <p:nvPr/>
            </p:nvGrpSpPr>
            <p:grpSpPr>
              <a:xfrm rot="10800000">
                <a:off x="4212099" y="2046639"/>
                <a:ext cx="798176" cy="811594"/>
                <a:chOff x="4023775" y="1778925"/>
                <a:chExt cx="1174825" cy="1194575"/>
              </a:xfrm>
            </p:grpSpPr>
            <p:sp>
              <p:nvSpPr>
                <p:cNvPr id="2848" name="Google Shape;2848;p25"/>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25"/>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25"/>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25"/>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25"/>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25"/>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54" name="Google Shape;2854;p25"/>
            <p:cNvGrpSpPr/>
            <p:nvPr/>
          </p:nvGrpSpPr>
          <p:grpSpPr>
            <a:xfrm>
              <a:off x="222170" y="1092529"/>
              <a:ext cx="656139" cy="808594"/>
              <a:chOff x="3106831" y="700491"/>
              <a:chExt cx="1816554" cy="2238633"/>
            </a:xfrm>
          </p:grpSpPr>
          <p:grpSp>
            <p:nvGrpSpPr>
              <p:cNvPr id="2855" name="Google Shape;2855;p25"/>
              <p:cNvGrpSpPr/>
              <p:nvPr/>
            </p:nvGrpSpPr>
            <p:grpSpPr>
              <a:xfrm>
                <a:off x="3106831" y="700491"/>
                <a:ext cx="1288119" cy="2238633"/>
                <a:chOff x="3106831" y="624267"/>
                <a:chExt cx="1288119" cy="2238633"/>
              </a:xfrm>
            </p:grpSpPr>
            <p:sp>
              <p:nvSpPr>
                <p:cNvPr id="2856" name="Google Shape;2856;p25"/>
                <p:cNvSpPr/>
                <p:nvPr/>
              </p:nvSpPr>
              <p:spPr>
                <a:xfrm>
                  <a:off x="3106831" y="624267"/>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25"/>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25"/>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25"/>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25"/>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25"/>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2" name="Google Shape;2862;p25"/>
              <p:cNvGrpSpPr/>
              <p:nvPr/>
            </p:nvGrpSpPr>
            <p:grpSpPr>
              <a:xfrm rot="10800000">
                <a:off x="3295156" y="891981"/>
                <a:ext cx="1628230" cy="1828073"/>
                <a:chOff x="4151667" y="1982309"/>
                <a:chExt cx="2396570" cy="2690717"/>
              </a:xfrm>
            </p:grpSpPr>
            <p:sp>
              <p:nvSpPr>
                <p:cNvPr id="2863" name="Google Shape;2863;p25"/>
                <p:cNvSpPr/>
                <p:nvPr/>
              </p:nvSpPr>
              <p:spPr>
                <a:xfrm>
                  <a:off x="5373412" y="3478451"/>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25"/>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25"/>
                <p:cNvSpPr/>
                <p:nvPr/>
              </p:nvSpPr>
              <p:spPr>
                <a:xfrm>
                  <a:off x="4151667" y="1982309"/>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25"/>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25"/>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25"/>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69" name="Google Shape;2869;p25"/>
            <p:cNvGrpSpPr/>
            <p:nvPr/>
          </p:nvGrpSpPr>
          <p:grpSpPr>
            <a:xfrm>
              <a:off x="8149869" y="4515897"/>
              <a:ext cx="424423" cy="381701"/>
              <a:chOff x="882850" y="2647922"/>
              <a:chExt cx="1064250" cy="957125"/>
            </a:xfrm>
          </p:grpSpPr>
          <p:grpSp>
            <p:nvGrpSpPr>
              <p:cNvPr id="2870" name="Google Shape;2870;p25"/>
              <p:cNvGrpSpPr/>
              <p:nvPr/>
            </p:nvGrpSpPr>
            <p:grpSpPr>
              <a:xfrm>
                <a:off x="882850" y="2647922"/>
                <a:ext cx="1064250" cy="957125"/>
                <a:chOff x="6069100" y="3009725"/>
                <a:chExt cx="1064250" cy="957125"/>
              </a:xfrm>
            </p:grpSpPr>
            <p:sp>
              <p:nvSpPr>
                <p:cNvPr id="2871" name="Google Shape;2871;p25"/>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25"/>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3" name="Google Shape;2873;p25"/>
              <p:cNvGrpSpPr/>
              <p:nvPr/>
            </p:nvGrpSpPr>
            <p:grpSpPr>
              <a:xfrm rot="10800000">
                <a:off x="1008698" y="2761102"/>
                <a:ext cx="812555" cy="730765"/>
                <a:chOff x="6069100" y="3009725"/>
                <a:chExt cx="1064250" cy="957125"/>
              </a:xfrm>
            </p:grpSpPr>
            <p:sp>
              <p:nvSpPr>
                <p:cNvPr id="2874" name="Google Shape;2874;p25"/>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25"/>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hanks">
  <p:cSld name="CUSTOM_12_1">
    <p:spTree>
      <p:nvGrpSpPr>
        <p:cNvPr id="1" name="Shape 2876"/>
        <p:cNvGrpSpPr/>
        <p:nvPr/>
      </p:nvGrpSpPr>
      <p:grpSpPr>
        <a:xfrm>
          <a:off x="0" y="0"/>
          <a:ext cx="0" cy="0"/>
          <a:chOff x="0" y="0"/>
          <a:chExt cx="0" cy="0"/>
        </a:xfrm>
      </p:grpSpPr>
      <p:grpSp>
        <p:nvGrpSpPr>
          <p:cNvPr id="2877" name="Google Shape;2877;p26"/>
          <p:cNvGrpSpPr/>
          <p:nvPr/>
        </p:nvGrpSpPr>
        <p:grpSpPr>
          <a:xfrm>
            <a:off x="209633" y="143856"/>
            <a:ext cx="8722898" cy="4855787"/>
            <a:chOff x="209633" y="143856"/>
            <a:chExt cx="8722898" cy="4855787"/>
          </a:xfrm>
        </p:grpSpPr>
        <p:grpSp>
          <p:nvGrpSpPr>
            <p:cNvPr id="2878" name="Google Shape;2878;p26"/>
            <p:cNvGrpSpPr/>
            <p:nvPr/>
          </p:nvGrpSpPr>
          <p:grpSpPr>
            <a:xfrm>
              <a:off x="8207097" y="2570331"/>
              <a:ext cx="424423" cy="381701"/>
              <a:chOff x="882850" y="2647922"/>
              <a:chExt cx="1064250" cy="957125"/>
            </a:xfrm>
          </p:grpSpPr>
          <p:grpSp>
            <p:nvGrpSpPr>
              <p:cNvPr id="2879" name="Google Shape;2879;p26"/>
              <p:cNvGrpSpPr/>
              <p:nvPr/>
            </p:nvGrpSpPr>
            <p:grpSpPr>
              <a:xfrm>
                <a:off x="882850" y="2647922"/>
                <a:ext cx="1064250" cy="957125"/>
                <a:chOff x="6069100" y="3009725"/>
                <a:chExt cx="1064250" cy="957125"/>
              </a:xfrm>
            </p:grpSpPr>
            <p:sp>
              <p:nvSpPr>
                <p:cNvPr id="2880" name="Google Shape;2880;p26"/>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26"/>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2" name="Google Shape;2882;p26"/>
              <p:cNvGrpSpPr/>
              <p:nvPr/>
            </p:nvGrpSpPr>
            <p:grpSpPr>
              <a:xfrm rot="10800000">
                <a:off x="1008698" y="2761102"/>
                <a:ext cx="812555" cy="730765"/>
                <a:chOff x="6069100" y="3009725"/>
                <a:chExt cx="1064250" cy="957125"/>
              </a:xfrm>
            </p:grpSpPr>
            <p:sp>
              <p:nvSpPr>
                <p:cNvPr id="2883" name="Google Shape;2883;p26"/>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26"/>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85" name="Google Shape;2885;p26"/>
            <p:cNvGrpSpPr/>
            <p:nvPr/>
          </p:nvGrpSpPr>
          <p:grpSpPr>
            <a:xfrm>
              <a:off x="5959480" y="143856"/>
              <a:ext cx="424423" cy="381701"/>
              <a:chOff x="882850" y="2647922"/>
              <a:chExt cx="1064250" cy="957125"/>
            </a:xfrm>
          </p:grpSpPr>
          <p:grpSp>
            <p:nvGrpSpPr>
              <p:cNvPr id="2886" name="Google Shape;2886;p26"/>
              <p:cNvGrpSpPr/>
              <p:nvPr/>
            </p:nvGrpSpPr>
            <p:grpSpPr>
              <a:xfrm>
                <a:off x="882850" y="2647922"/>
                <a:ext cx="1064250" cy="957125"/>
                <a:chOff x="6069100" y="3009725"/>
                <a:chExt cx="1064250" cy="957125"/>
              </a:xfrm>
            </p:grpSpPr>
            <p:sp>
              <p:nvSpPr>
                <p:cNvPr id="2887" name="Google Shape;2887;p26"/>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26"/>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9" name="Google Shape;2889;p26"/>
              <p:cNvGrpSpPr/>
              <p:nvPr/>
            </p:nvGrpSpPr>
            <p:grpSpPr>
              <a:xfrm rot="10800000">
                <a:off x="1008698" y="2761102"/>
                <a:ext cx="812555" cy="730765"/>
                <a:chOff x="6069100" y="3009725"/>
                <a:chExt cx="1064250" cy="957125"/>
              </a:xfrm>
            </p:grpSpPr>
            <p:sp>
              <p:nvSpPr>
                <p:cNvPr id="2890" name="Google Shape;2890;p26"/>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26"/>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92" name="Google Shape;2892;p26"/>
            <p:cNvGrpSpPr/>
            <p:nvPr/>
          </p:nvGrpSpPr>
          <p:grpSpPr>
            <a:xfrm>
              <a:off x="8205220" y="666656"/>
              <a:ext cx="424347" cy="431480"/>
              <a:chOff x="4023775" y="1855149"/>
              <a:chExt cx="1174825" cy="1194575"/>
            </a:xfrm>
          </p:grpSpPr>
          <p:grpSp>
            <p:nvGrpSpPr>
              <p:cNvPr id="2893" name="Google Shape;2893;p26"/>
              <p:cNvGrpSpPr/>
              <p:nvPr/>
            </p:nvGrpSpPr>
            <p:grpSpPr>
              <a:xfrm>
                <a:off x="4023775" y="1855149"/>
                <a:ext cx="1174825" cy="1194575"/>
                <a:chOff x="4023775" y="1778925"/>
                <a:chExt cx="1174825" cy="1194575"/>
              </a:xfrm>
            </p:grpSpPr>
            <p:sp>
              <p:nvSpPr>
                <p:cNvPr id="2894" name="Google Shape;2894;p26"/>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26"/>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26"/>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26"/>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26"/>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26"/>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0" name="Google Shape;2900;p26"/>
              <p:cNvGrpSpPr/>
              <p:nvPr/>
            </p:nvGrpSpPr>
            <p:grpSpPr>
              <a:xfrm rot="10800000">
                <a:off x="4212099" y="2046639"/>
                <a:ext cx="798176" cy="811594"/>
                <a:chOff x="4023775" y="1778925"/>
                <a:chExt cx="1174825" cy="1194575"/>
              </a:xfrm>
            </p:grpSpPr>
            <p:sp>
              <p:nvSpPr>
                <p:cNvPr id="2901" name="Google Shape;2901;p26"/>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26"/>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26"/>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26"/>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26"/>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26"/>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07" name="Google Shape;2907;p26"/>
            <p:cNvGrpSpPr/>
            <p:nvPr/>
          </p:nvGrpSpPr>
          <p:grpSpPr>
            <a:xfrm>
              <a:off x="7234801" y="166697"/>
              <a:ext cx="424322" cy="335712"/>
              <a:chOff x="4414850" y="3021000"/>
              <a:chExt cx="1302400" cy="1030425"/>
            </a:xfrm>
          </p:grpSpPr>
          <p:sp>
            <p:nvSpPr>
              <p:cNvPr id="2908" name="Google Shape;2908;p26"/>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26"/>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0" name="Google Shape;2910;p26"/>
            <p:cNvGrpSpPr/>
            <p:nvPr/>
          </p:nvGrpSpPr>
          <p:grpSpPr>
            <a:xfrm>
              <a:off x="7145943" y="4290723"/>
              <a:ext cx="424322" cy="335712"/>
              <a:chOff x="4414850" y="3021000"/>
              <a:chExt cx="1302400" cy="1030425"/>
            </a:xfrm>
          </p:grpSpPr>
          <p:sp>
            <p:nvSpPr>
              <p:cNvPr id="2911" name="Google Shape;2911;p26"/>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26"/>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3" name="Google Shape;2913;p26"/>
            <p:cNvGrpSpPr/>
            <p:nvPr/>
          </p:nvGrpSpPr>
          <p:grpSpPr>
            <a:xfrm>
              <a:off x="7966764" y="3497280"/>
              <a:ext cx="424413" cy="370488"/>
              <a:chOff x="2133000" y="1731619"/>
              <a:chExt cx="1164050" cy="1016150"/>
            </a:xfrm>
          </p:grpSpPr>
          <p:grpSp>
            <p:nvGrpSpPr>
              <p:cNvPr id="2914" name="Google Shape;2914;p26"/>
              <p:cNvGrpSpPr/>
              <p:nvPr/>
            </p:nvGrpSpPr>
            <p:grpSpPr>
              <a:xfrm>
                <a:off x="2133000" y="1731619"/>
                <a:ext cx="1164050" cy="1016150"/>
                <a:chOff x="4286075" y="4175525"/>
                <a:chExt cx="1164050" cy="1016150"/>
              </a:xfrm>
            </p:grpSpPr>
            <p:sp>
              <p:nvSpPr>
                <p:cNvPr id="2915" name="Google Shape;2915;p26"/>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26"/>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26"/>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26"/>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26"/>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26"/>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26"/>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2" name="Google Shape;2922;p26"/>
              <p:cNvGrpSpPr/>
              <p:nvPr/>
            </p:nvGrpSpPr>
            <p:grpSpPr>
              <a:xfrm rot="10800000">
                <a:off x="2292009" y="1870425"/>
                <a:ext cx="846032" cy="738538"/>
                <a:chOff x="4286075" y="4175525"/>
                <a:chExt cx="1164050" cy="1016150"/>
              </a:xfrm>
            </p:grpSpPr>
            <p:sp>
              <p:nvSpPr>
                <p:cNvPr id="2923" name="Google Shape;2923;p26"/>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26"/>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26"/>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26"/>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26"/>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26"/>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26"/>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30" name="Google Shape;2930;p26"/>
            <p:cNvGrpSpPr/>
            <p:nvPr/>
          </p:nvGrpSpPr>
          <p:grpSpPr>
            <a:xfrm>
              <a:off x="8508193" y="4413015"/>
              <a:ext cx="424338" cy="323264"/>
              <a:chOff x="2213900" y="503525"/>
              <a:chExt cx="1369275" cy="1043125"/>
            </a:xfrm>
          </p:grpSpPr>
          <p:sp>
            <p:nvSpPr>
              <p:cNvPr id="2931" name="Google Shape;2931;p26"/>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26"/>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3" name="Google Shape;2933;p26"/>
            <p:cNvGrpSpPr/>
            <p:nvPr/>
          </p:nvGrpSpPr>
          <p:grpSpPr>
            <a:xfrm>
              <a:off x="7818329" y="1643383"/>
              <a:ext cx="424423" cy="381701"/>
              <a:chOff x="882850" y="2647922"/>
              <a:chExt cx="1064250" cy="957125"/>
            </a:xfrm>
          </p:grpSpPr>
          <p:grpSp>
            <p:nvGrpSpPr>
              <p:cNvPr id="2934" name="Google Shape;2934;p26"/>
              <p:cNvGrpSpPr/>
              <p:nvPr/>
            </p:nvGrpSpPr>
            <p:grpSpPr>
              <a:xfrm>
                <a:off x="882850" y="2647922"/>
                <a:ext cx="1064250" cy="957125"/>
                <a:chOff x="6069100" y="3009725"/>
                <a:chExt cx="1064250" cy="957125"/>
              </a:xfrm>
            </p:grpSpPr>
            <p:sp>
              <p:nvSpPr>
                <p:cNvPr id="2935" name="Google Shape;2935;p26"/>
                <p:cNvSpPr/>
                <p:nvPr/>
              </p:nvSpPr>
              <p:spPr>
                <a:xfrm>
                  <a:off x="6178775" y="3741950"/>
                  <a:ext cx="25" cy="25"/>
                </a:xfrm>
                <a:custGeom>
                  <a:avLst/>
                  <a:gdLst/>
                  <a:ahLst/>
                  <a:cxnLst/>
                  <a:rect l="l" t="t" r="r" b="b"/>
                  <a:pathLst>
                    <a:path w="1" h="1" extrusionOk="0">
                      <a:moveTo>
                        <a:pt x="0" y="0"/>
                      </a:move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26"/>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7" name="Google Shape;2937;p26"/>
              <p:cNvGrpSpPr/>
              <p:nvPr/>
            </p:nvGrpSpPr>
            <p:grpSpPr>
              <a:xfrm rot="10800000">
                <a:off x="1008698" y="2761102"/>
                <a:ext cx="812555" cy="730765"/>
                <a:chOff x="6069100" y="3009725"/>
                <a:chExt cx="1064250" cy="957125"/>
              </a:xfrm>
            </p:grpSpPr>
            <p:sp>
              <p:nvSpPr>
                <p:cNvPr id="2938" name="Google Shape;2938;p26"/>
                <p:cNvSpPr/>
                <p:nvPr/>
              </p:nvSpPr>
              <p:spPr>
                <a:xfrm>
                  <a:off x="6178775" y="3741950"/>
                  <a:ext cx="25" cy="25"/>
                </a:xfrm>
                <a:custGeom>
                  <a:avLst/>
                  <a:gdLst/>
                  <a:ahLst/>
                  <a:cxnLst/>
                  <a:rect l="l" t="t" r="r" b="b"/>
                  <a:pathLst>
                    <a:path w="1" h="1" extrusionOk="0">
                      <a:moveTo>
                        <a:pt x="0" y="0"/>
                      </a:move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26"/>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40" name="Google Shape;2940;p26"/>
            <p:cNvGrpSpPr/>
            <p:nvPr/>
          </p:nvGrpSpPr>
          <p:grpSpPr>
            <a:xfrm>
              <a:off x="5783592" y="4596583"/>
              <a:ext cx="424423" cy="381701"/>
              <a:chOff x="882850" y="2647922"/>
              <a:chExt cx="1064250" cy="957125"/>
            </a:xfrm>
          </p:grpSpPr>
          <p:grpSp>
            <p:nvGrpSpPr>
              <p:cNvPr id="2941" name="Google Shape;2941;p26"/>
              <p:cNvGrpSpPr/>
              <p:nvPr/>
            </p:nvGrpSpPr>
            <p:grpSpPr>
              <a:xfrm>
                <a:off x="882850" y="2647922"/>
                <a:ext cx="1064250" cy="957125"/>
                <a:chOff x="6069100" y="3009725"/>
                <a:chExt cx="1064250" cy="957125"/>
              </a:xfrm>
            </p:grpSpPr>
            <p:sp>
              <p:nvSpPr>
                <p:cNvPr id="2942" name="Google Shape;2942;p26"/>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26"/>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4" name="Google Shape;2944;p26"/>
              <p:cNvGrpSpPr/>
              <p:nvPr/>
            </p:nvGrpSpPr>
            <p:grpSpPr>
              <a:xfrm rot="10800000">
                <a:off x="1008698" y="2761102"/>
                <a:ext cx="812555" cy="730765"/>
                <a:chOff x="6069100" y="3009725"/>
                <a:chExt cx="1064250" cy="957125"/>
              </a:xfrm>
            </p:grpSpPr>
            <p:sp>
              <p:nvSpPr>
                <p:cNvPr id="2945" name="Google Shape;2945;p26"/>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26"/>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47" name="Google Shape;2947;p26"/>
            <p:cNvGrpSpPr/>
            <p:nvPr/>
          </p:nvGrpSpPr>
          <p:grpSpPr>
            <a:xfrm rot="10800000">
              <a:off x="4421242" y="4596603"/>
              <a:ext cx="424423" cy="381701"/>
              <a:chOff x="882850" y="2647922"/>
              <a:chExt cx="1064250" cy="957125"/>
            </a:xfrm>
          </p:grpSpPr>
          <p:grpSp>
            <p:nvGrpSpPr>
              <p:cNvPr id="2948" name="Google Shape;2948;p26"/>
              <p:cNvGrpSpPr/>
              <p:nvPr/>
            </p:nvGrpSpPr>
            <p:grpSpPr>
              <a:xfrm>
                <a:off x="882850" y="2647922"/>
                <a:ext cx="1064250" cy="957125"/>
                <a:chOff x="6069100" y="3009725"/>
                <a:chExt cx="1064250" cy="957125"/>
              </a:xfrm>
            </p:grpSpPr>
            <p:sp>
              <p:nvSpPr>
                <p:cNvPr id="2949" name="Google Shape;2949;p26"/>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26"/>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1" name="Google Shape;2951;p26"/>
              <p:cNvGrpSpPr/>
              <p:nvPr/>
            </p:nvGrpSpPr>
            <p:grpSpPr>
              <a:xfrm rot="10800000">
                <a:off x="1008698" y="2761102"/>
                <a:ext cx="812555" cy="730765"/>
                <a:chOff x="6069100" y="3009725"/>
                <a:chExt cx="1064250" cy="957125"/>
              </a:xfrm>
            </p:grpSpPr>
            <p:sp>
              <p:nvSpPr>
                <p:cNvPr id="2952" name="Google Shape;2952;p26"/>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26"/>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54" name="Google Shape;2954;p26"/>
            <p:cNvGrpSpPr/>
            <p:nvPr/>
          </p:nvGrpSpPr>
          <p:grpSpPr>
            <a:xfrm>
              <a:off x="4684160" y="395321"/>
              <a:ext cx="424423" cy="381701"/>
              <a:chOff x="882850" y="2647922"/>
              <a:chExt cx="1064250" cy="957125"/>
            </a:xfrm>
          </p:grpSpPr>
          <p:grpSp>
            <p:nvGrpSpPr>
              <p:cNvPr id="2955" name="Google Shape;2955;p26"/>
              <p:cNvGrpSpPr/>
              <p:nvPr/>
            </p:nvGrpSpPr>
            <p:grpSpPr>
              <a:xfrm>
                <a:off x="882850" y="2647922"/>
                <a:ext cx="1064250" cy="957125"/>
                <a:chOff x="6069100" y="3009725"/>
                <a:chExt cx="1064250" cy="957125"/>
              </a:xfrm>
            </p:grpSpPr>
            <p:sp>
              <p:nvSpPr>
                <p:cNvPr id="2956" name="Google Shape;2956;p26"/>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26"/>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8" name="Google Shape;2958;p26"/>
              <p:cNvGrpSpPr/>
              <p:nvPr/>
            </p:nvGrpSpPr>
            <p:grpSpPr>
              <a:xfrm rot="10800000">
                <a:off x="1008698" y="2761102"/>
                <a:ext cx="812555" cy="730765"/>
                <a:chOff x="6069100" y="3009725"/>
                <a:chExt cx="1064250" cy="957125"/>
              </a:xfrm>
            </p:grpSpPr>
            <p:sp>
              <p:nvSpPr>
                <p:cNvPr id="2959" name="Google Shape;2959;p26"/>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26"/>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61" name="Google Shape;2961;p26"/>
            <p:cNvGrpSpPr/>
            <p:nvPr/>
          </p:nvGrpSpPr>
          <p:grpSpPr>
            <a:xfrm flipH="1">
              <a:off x="2133671" y="338791"/>
              <a:ext cx="424347" cy="431480"/>
              <a:chOff x="4023775" y="1855149"/>
              <a:chExt cx="1174825" cy="1194575"/>
            </a:xfrm>
          </p:grpSpPr>
          <p:grpSp>
            <p:nvGrpSpPr>
              <p:cNvPr id="2962" name="Google Shape;2962;p26"/>
              <p:cNvGrpSpPr/>
              <p:nvPr/>
            </p:nvGrpSpPr>
            <p:grpSpPr>
              <a:xfrm>
                <a:off x="4023775" y="1855149"/>
                <a:ext cx="1174825" cy="1194575"/>
                <a:chOff x="4023775" y="1778925"/>
                <a:chExt cx="1174825" cy="1194575"/>
              </a:xfrm>
            </p:grpSpPr>
            <p:sp>
              <p:nvSpPr>
                <p:cNvPr id="2963" name="Google Shape;2963;p26"/>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26"/>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26"/>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26"/>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26"/>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26"/>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9" name="Google Shape;2969;p26"/>
              <p:cNvGrpSpPr/>
              <p:nvPr/>
            </p:nvGrpSpPr>
            <p:grpSpPr>
              <a:xfrm rot="10800000">
                <a:off x="4212099" y="2046639"/>
                <a:ext cx="798176" cy="811594"/>
                <a:chOff x="4023775" y="1778925"/>
                <a:chExt cx="1174825" cy="1194575"/>
              </a:xfrm>
            </p:grpSpPr>
            <p:sp>
              <p:nvSpPr>
                <p:cNvPr id="2970" name="Google Shape;2970;p26"/>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26"/>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26"/>
                <p:cNvSpPr/>
                <p:nvPr/>
              </p:nvSpPr>
              <p:spPr>
                <a:xfrm>
                  <a:off x="4151667" y="1982309"/>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26"/>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26"/>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26"/>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76" name="Google Shape;2976;p26"/>
            <p:cNvGrpSpPr/>
            <p:nvPr/>
          </p:nvGrpSpPr>
          <p:grpSpPr>
            <a:xfrm flipH="1">
              <a:off x="300142" y="1210555"/>
              <a:ext cx="424347" cy="431480"/>
              <a:chOff x="4023775" y="1855149"/>
              <a:chExt cx="1174825" cy="1194575"/>
            </a:xfrm>
          </p:grpSpPr>
          <p:grpSp>
            <p:nvGrpSpPr>
              <p:cNvPr id="2977" name="Google Shape;2977;p26"/>
              <p:cNvGrpSpPr/>
              <p:nvPr/>
            </p:nvGrpSpPr>
            <p:grpSpPr>
              <a:xfrm>
                <a:off x="4023775" y="1855149"/>
                <a:ext cx="1174825" cy="1194575"/>
                <a:chOff x="4023775" y="1778925"/>
                <a:chExt cx="1174825" cy="1194575"/>
              </a:xfrm>
            </p:grpSpPr>
            <p:sp>
              <p:nvSpPr>
                <p:cNvPr id="2978" name="Google Shape;2978;p26"/>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26"/>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26"/>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26"/>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26"/>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26"/>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4" name="Google Shape;2984;p26"/>
              <p:cNvGrpSpPr/>
              <p:nvPr/>
            </p:nvGrpSpPr>
            <p:grpSpPr>
              <a:xfrm rot="10800000">
                <a:off x="4212099" y="2046639"/>
                <a:ext cx="798176" cy="811594"/>
                <a:chOff x="4023775" y="1778925"/>
                <a:chExt cx="1174825" cy="1194575"/>
              </a:xfrm>
            </p:grpSpPr>
            <p:sp>
              <p:nvSpPr>
                <p:cNvPr id="2985" name="Google Shape;2985;p26"/>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26"/>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26"/>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26"/>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26"/>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26"/>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91" name="Google Shape;2991;p26"/>
            <p:cNvGrpSpPr/>
            <p:nvPr/>
          </p:nvGrpSpPr>
          <p:grpSpPr>
            <a:xfrm flipH="1">
              <a:off x="858452" y="166697"/>
              <a:ext cx="424322" cy="335712"/>
              <a:chOff x="4414850" y="3021000"/>
              <a:chExt cx="1302400" cy="1030425"/>
            </a:xfrm>
          </p:grpSpPr>
          <p:sp>
            <p:nvSpPr>
              <p:cNvPr id="2992" name="Google Shape;2992;p26"/>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26"/>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4" name="Google Shape;2994;p26"/>
            <p:cNvGrpSpPr/>
            <p:nvPr/>
          </p:nvGrpSpPr>
          <p:grpSpPr>
            <a:xfrm rot="5400000" flipH="1">
              <a:off x="479755" y="4562970"/>
              <a:ext cx="424322" cy="335712"/>
              <a:chOff x="4414850" y="3021000"/>
              <a:chExt cx="1302400" cy="1030425"/>
            </a:xfrm>
          </p:grpSpPr>
          <p:sp>
            <p:nvSpPr>
              <p:cNvPr id="2995" name="Google Shape;2995;p26"/>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26"/>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7" name="Google Shape;2997;p26"/>
            <p:cNvGrpSpPr/>
            <p:nvPr/>
          </p:nvGrpSpPr>
          <p:grpSpPr>
            <a:xfrm flipH="1">
              <a:off x="209633" y="3440030"/>
              <a:ext cx="424413" cy="370488"/>
              <a:chOff x="2133000" y="1731619"/>
              <a:chExt cx="1164050" cy="1016150"/>
            </a:xfrm>
          </p:grpSpPr>
          <p:grpSp>
            <p:nvGrpSpPr>
              <p:cNvPr id="2998" name="Google Shape;2998;p26"/>
              <p:cNvGrpSpPr/>
              <p:nvPr/>
            </p:nvGrpSpPr>
            <p:grpSpPr>
              <a:xfrm>
                <a:off x="2133000" y="1731619"/>
                <a:ext cx="1164050" cy="1016150"/>
                <a:chOff x="4286075" y="4175525"/>
                <a:chExt cx="1164050" cy="1016150"/>
              </a:xfrm>
            </p:grpSpPr>
            <p:sp>
              <p:nvSpPr>
                <p:cNvPr id="2999" name="Google Shape;2999;p26"/>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26"/>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26"/>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26"/>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26"/>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26"/>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26"/>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6" name="Google Shape;3006;p26"/>
              <p:cNvGrpSpPr/>
              <p:nvPr/>
            </p:nvGrpSpPr>
            <p:grpSpPr>
              <a:xfrm rot="10800000">
                <a:off x="2292009" y="1870425"/>
                <a:ext cx="846032" cy="738538"/>
                <a:chOff x="4286075" y="4175525"/>
                <a:chExt cx="1164050" cy="1016150"/>
              </a:xfrm>
            </p:grpSpPr>
            <p:sp>
              <p:nvSpPr>
                <p:cNvPr id="3007" name="Google Shape;3007;p26"/>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26"/>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26"/>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26"/>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26"/>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26"/>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26"/>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14" name="Google Shape;3014;p26"/>
            <p:cNvGrpSpPr/>
            <p:nvPr/>
          </p:nvGrpSpPr>
          <p:grpSpPr>
            <a:xfrm rot="-5400000" flipH="1">
              <a:off x="3109513" y="4625842"/>
              <a:ext cx="424338" cy="323264"/>
              <a:chOff x="2213900" y="503525"/>
              <a:chExt cx="1369275" cy="1043125"/>
            </a:xfrm>
          </p:grpSpPr>
          <p:sp>
            <p:nvSpPr>
              <p:cNvPr id="3015" name="Google Shape;3015;p26"/>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26"/>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7" name="Google Shape;3017;p26"/>
            <p:cNvGrpSpPr/>
            <p:nvPr/>
          </p:nvGrpSpPr>
          <p:grpSpPr>
            <a:xfrm flipH="1">
              <a:off x="858388" y="2350182"/>
              <a:ext cx="424423" cy="381701"/>
              <a:chOff x="882850" y="2647922"/>
              <a:chExt cx="1064250" cy="957125"/>
            </a:xfrm>
          </p:grpSpPr>
          <p:grpSp>
            <p:nvGrpSpPr>
              <p:cNvPr id="3018" name="Google Shape;3018;p26"/>
              <p:cNvGrpSpPr/>
              <p:nvPr/>
            </p:nvGrpSpPr>
            <p:grpSpPr>
              <a:xfrm>
                <a:off x="882850" y="2647922"/>
                <a:ext cx="1064250" cy="957125"/>
                <a:chOff x="6069100" y="3009725"/>
                <a:chExt cx="1064250" cy="957125"/>
              </a:xfrm>
            </p:grpSpPr>
            <p:sp>
              <p:nvSpPr>
                <p:cNvPr id="3019" name="Google Shape;3019;p26"/>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26"/>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1" name="Google Shape;3021;p26"/>
              <p:cNvGrpSpPr/>
              <p:nvPr/>
            </p:nvGrpSpPr>
            <p:grpSpPr>
              <a:xfrm rot="10800000">
                <a:off x="1008698" y="2761102"/>
                <a:ext cx="812555" cy="730765"/>
                <a:chOff x="6069100" y="3009725"/>
                <a:chExt cx="1064250" cy="957125"/>
              </a:xfrm>
            </p:grpSpPr>
            <p:sp>
              <p:nvSpPr>
                <p:cNvPr id="3022" name="Google Shape;3022;p26"/>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26"/>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24" name="Google Shape;3024;p26"/>
            <p:cNvGrpSpPr/>
            <p:nvPr/>
          </p:nvGrpSpPr>
          <p:grpSpPr>
            <a:xfrm flipH="1">
              <a:off x="1797699" y="4596583"/>
              <a:ext cx="424423" cy="381701"/>
              <a:chOff x="882850" y="2647922"/>
              <a:chExt cx="1064250" cy="957125"/>
            </a:xfrm>
          </p:grpSpPr>
          <p:grpSp>
            <p:nvGrpSpPr>
              <p:cNvPr id="3025" name="Google Shape;3025;p26"/>
              <p:cNvGrpSpPr/>
              <p:nvPr/>
            </p:nvGrpSpPr>
            <p:grpSpPr>
              <a:xfrm>
                <a:off x="882850" y="2647922"/>
                <a:ext cx="1064250" cy="957125"/>
                <a:chOff x="6069100" y="3009725"/>
                <a:chExt cx="1064250" cy="957125"/>
              </a:xfrm>
            </p:grpSpPr>
            <p:sp>
              <p:nvSpPr>
                <p:cNvPr id="3026" name="Google Shape;3026;p26"/>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26"/>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8" name="Google Shape;3028;p26"/>
              <p:cNvGrpSpPr/>
              <p:nvPr/>
            </p:nvGrpSpPr>
            <p:grpSpPr>
              <a:xfrm rot="10800000">
                <a:off x="1008698" y="2761102"/>
                <a:ext cx="812555" cy="730765"/>
                <a:chOff x="6069100" y="3009725"/>
                <a:chExt cx="1064250" cy="957125"/>
              </a:xfrm>
            </p:grpSpPr>
            <p:sp>
              <p:nvSpPr>
                <p:cNvPr id="3029" name="Google Shape;3029;p26"/>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26"/>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31" name="Google Shape;3031;p26"/>
            <p:cNvGrpSpPr/>
            <p:nvPr/>
          </p:nvGrpSpPr>
          <p:grpSpPr>
            <a:xfrm flipH="1">
              <a:off x="3408915" y="143856"/>
              <a:ext cx="424347" cy="431480"/>
              <a:chOff x="4023775" y="1855149"/>
              <a:chExt cx="1174825" cy="1194575"/>
            </a:xfrm>
          </p:grpSpPr>
          <p:grpSp>
            <p:nvGrpSpPr>
              <p:cNvPr id="3032" name="Google Shape;3032;p26"/>
              <p:cNvGrpSpPr/>
              <p:nvPr/>
            </p:nvGrpSpPr>
            <p:grpSpPr>
              <a:xfrm>
                <a:off x="4023775" y="1855149"/>
                <a:ext cx="1174825" cy="1194575"/>
                <a:chOff x="4023775" y="1778925"/>
                <a:chExt cx="1174825" cy="1194575"/>
              </a:xfrm>
            </p:grpSpPr>
            <p:sp>
              <p:nvSpPr>
                <p:cNvPr id="3033" name="Google Shape;3033;p26"/>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26"/>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26"/>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26"/>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26"/>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26"/>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9" name="Google Shape;3039;p26"/>
              <p:cNvGrpSpPr/>
              <p:nvPr/>
            </p:nvGrpSpPr>
            <p:grpSpPr>
              <a:xfrm rot="10800000">
                <a:off x="4212099" y="2046639"/>
                <a:ext cx="798176" cy="811594"/>
                <a:chOff x="4023775" y="1778925"/>
                <a:chExt cx="1174825" cy="1194575"/>
              </a:xfrm>
            </p:grpSpPr>
            <p:sp>
              <p:nvSpPr>
                <p:cNvPr id="3040" name="Google Shape;3040;p26"/>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26"/>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26"/>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26"/>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26"/>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26"/>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3046" name="Google Shape;3046;p26"/>
          <p:cNvSpPr txBox="1">
            <a:spLocks noGrp="1"/>
          </p:cNvSpPr>
          <p:nvPr>
            <p:ph type="title"/>
          </p:nvPr>
        </p:nvSpPr>
        <p:spPr>
          <a:xfrm>
            <a:off x="3192410" y="1043165"/>
            <a:ext cx="4281600" cy="802500"/>
          </a:xfrm>
          <a:prstGeom prst="rect">
            <a:avLst/>
          </a:prstGeom>
        </p:spPr>
        <p:txBody>
          <a:bodyPr spcFirstLastPara="1" wrap="square" lIns="91425" tIns="91425" rIns="91425" bIns="91425" anchor="ctr" anchorCtr="0">
            <a:noAutofit/>
          </a:bodyPr>
          <a:lstStyle>
            <a:lvl1pPr lvl="0" rtl="0">
              <a:spcBef>
                <a:spcPts val="0"/>
              </a:spcBef>
              <a:spcAft>
                <a:spcPts val="0"/>
              </a:spcAft>
              <a:buSzPts val="5000"/>
              <a:buNone/>
              <a:defRPr sz="8000"/>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3047" name="Google Shape;3047;p26"/>
          <p:cNvSpPr txBox="1">
            <a:spLocks noGrp="1"/>
          </p:cNvSpPr>
          <p:nvPr>
            <p:ph type="subTitle" idx="1"/>
          </p:nvPr>
        </p:nvSpPr>
        <p:spPr>
          <a:xfrm>
            <a:off x="3192410" y="2057740"/>
            <a:ext cx="4281600" cy="1017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1600"/>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3048" name="Google Shape;3048;p26"/>
          <p:cNvSpPr txBox="1"/>
          <p:nvPr/>
        </p:nvSpPr>
        <p:spPr>
          <a:xfrm>
            <a:off x="3192410" y="3214539"/>
            <a:ext cx="3645600" cy="6597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300"/>
              </a:spcBef>
              <a:spcAft>
                <a:spcPts val="0"/>
              </a:spcAft>
              <a:buNone/>
            </a:pPr>
            <a:r>
              <a:rPr lang="en" sz="1200">
                <a:solidFill>
                  <a:schemeClr val="dk1"/>
                </a:solidFill>
                <a:latin typeface="DM Sans"/>
                <a:ea typeface="DM Sans"/>
                <a:cs typeface="DM Sans"/>
                <a:sym typeface="DM Sans"/>
              </a:rPr>
              <a:t>CREDITS: This presentation template was created by </a:t>
            </a:r>
            <a:r>
              <a:rPr lang="en" sz="1200" b="1">
                <a:solidFill>
                  <a:schemeClr val="dk1"/>
                </a:solidFill>
                <a:uFill>
                  <a:noFill/>
                </a:uFill>
                <a:latin typeface="DM Sans"/>
                <a:ea typeface="DM Sans"/>
                <a:cs typeface="DM Sans"/>
                <a:sym typeface="DM Sans"/>
                <a:hlinkClick r:id="rId2">
                  <a:extLst>
                    <a:ext uri="{A12FA001-AC4F-418D-AE19-62706E023703}">
                      <ahyp:hlinkClr xmlns:ahyp="http://schemas.microsoft.com/office/drawing/2018/hyperlinkcolor" val="tx"/>
                    </a:ext>
                  </a:extLst>
                </a:hlinkClick>
              </a:rPr>
              <a:t>Slidesgo</a:t>
            </a:r>
            <a:r>
              <a:rPr lang="en" sz="1200">
                <a:solidFill>
                  <a:schemeClr val="dk1"/>
                </a:solidFill>
                <a:latin typeface="DM Sans"/>
                <a:ea typeface="DM Sans"/>
                <a:cs typeface="DM Sans"/>
                <a:sym typeface="DM Sans"/>
              </a:rPr>
              <a:t>, including icons by </a:t>
            </a:r>
            <a:r>
              <a:rPr lang="en" sz="1200" b="1">
                <a:solidFill>
                  <a:schemeClr val="dk1"/>
                </a:solidFill>
                <a:uFill>
                  <a:noFill/>
                </a:uFill>
                <a:latin typeface="DM Sans"/>
                <a:ea typeface="DM Sans"/>
                <a:cs typeface="DM Sans"/>
                <a:sym typeface="DM Sans"/>
                <a:hlinkClick r:id="rId3">
                  <a:extLst>
                    <a:ext uri="{A12FA001-AC4F-418D-AE19-62706E023703}">
                      <ahyp:hlinkClr xmlns:ahyp="http://schemas.microsoft.com/office/drawing/2018/hyperlinkcolor" val="tx"/>
                    </a:ext>
                  </a:extLst>
                </a:hlinkClick>
              </a:rPr>
              <a:t>Flaticon</a:t>
            </a:r>
            <a:r>
              <a:rPr lang="en" sz="1200">
                <a:solidFill>
                  <a:schemeClr val="dk1"/>
                </a:solidFill>
                <a:latin typeface="DM Sans"/>
                <a:ea typeface="DM Sans"/>
                <a:cs typeface="DM Sans"/>
                <a:sym typeface="DM Sans"/>
              </a:rPr>
              <a:t>, and infographics &amp; images by </a:t>
            </a:r>
            <a:r>
              <a:rPr lang="en" sz="1200" b="1">
                <a:solidFill>
                  <a:schemeClr val="dk1"/>
                </a:solidFill>
                <a:uFill>
                  <a:noFill/>
                </a:uFill>
                <a:latin typeface="DM Sans"/>
                <a:ea typeface="DM Sans"/>
                <a:cs typeface="DM Sans"/>
                <a:sym typeface="DM Sans"/>
                <a:hlinkClick r:id="rId4">
                  <a:extLst>
                    <a:ext uri="{A12FA001-AC4F-418D-AE19-62706E023703}">
                      <ahyp:hlinkClr xmlns:ahyp="http://schemas.microsoft.com/office/drawing/2018/hyperlinkcolor" val="tx"/>
                    </a:ext>
                  </a:extLst>
                </a:hlinkClick>
              </a:rPr>
              <a:t>Freepik</a:t>
            </a:r>
            <a:endParaRPr sz="1200" b="1">
              <a:solidFill>
                <a:schemeClr val="dk1"/>
              </a:solidFill>
              <a:latin typeface="DM Sans"/>
              <a:ea typeface="DM Sans"/>
              <a:cs typeface="DM Sans"/>
              <a:sym typeface="DM Sans"/>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ackground">
  <p:cSld name="CUSTOM_24">
    <p:spTree>
      <p:nvGrpSpPr>
        <p:cNvPr id="1" name="Shape 3049"/>
        <p:cNvGrpSpPr/>
        <p:nvPr/>
      </p:nvGrpSpPr>
      <p:grpSpPr>
        <a:xfrm>
          <a:off x="0" y="0"/>
          <a:ext cx="0" cy="0"/>
          <a:chOff x="0" y="0"/>
          <a:chExt cx="0" cy="0"/>
        </a:xfrm>
      </p:grpSpPr>
      <p:grpSp>
        <p:nvGrpSpPr>
          <p:cNvPr id="3050" name="Google Shape;3050;p27"/>
          <p:cNvGrpSpPr/>
          <p:nvPr/>
        </p:nvGrpSpPr>
        <p:grpSpPr>
          <a:xfrm>
            <a:off x="260940" y="369382"/>
            <a:ext cx="8622119" cy="4404736"/>
            <a:chOff x="260940" y="357856"/>
            <a:chExt cx="8622119" cy="4404736"/>
          </a:xfrm>
        </p:grpSpPr>
        <p:grpSp>
          <p:nvGrpSpPr>
            <p:cNvPr id="3051" name="Google Shape;3051;p27"/>
            <p:cNvGrpSpPr/>
            <p:nvPr/>
          </p:nvGrpSpPr>
          <p:grpSpPr>
            <a:xfrm>
              <a:off x="8458637" y="2372513"/>
              <a:ext cx="424423" cy="381701"/>
              <a:chOff x="882850" y="2647922"/>
              <a:chExt cx="1064250" cy="957125"/>
            </a:xfrm>
          </p:grpSpPr>
          <p:grpSp>
            <p:nvGrpSpPr>
              <p:cNvPr id="3052" name="Google Shape;3052;p27"/>
              <p:cNvGrpSpPr/>
              <p:nvPr/>
            </p:nvGrpSpPr>
            <p:grpSpPr>
              <a:xfrm>
                <a:off x="882850" y="2647922"/>
                <a:ext cx="1064250" cy="957125"/>
                <a:chOff x="6069100" y="3009725"/>
                <a:chExt cx="1064250" cy="957125"/>
              </a:xfrm>
            </p:grpSpPr>
            <p:sp>
              <p:nvSpPr>
                <p:cNvPr id="3053" name="Google Shape;3053;p27"/>
                <p:cNvSpPr/>
                <p:nvPr/>
              </p:nvSpPr>
              <p:spPr>
                <a:xfrm>
                  <a:off x="6178775" y="3741950"/>
                  <a:ext cx="25" cy="25"/>
                </a:xfrm>
                <a:custGeom>
                  <a:avLst/>
                  <a:gdLst/>
                  <a:ahLst/>
                  <a:cxnLst/>
                  <a:rect l="l" t="t" r="r" b="b"/>
                  <a:pathLst>
                    <a:path w="1" h="1" extrusionOk="0">
                      <a:moveTo>
                        <a:pt x="0" y="0"/>
                      </a:move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27"/>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5" name="Google Shape;3055;p27"/>
              <p:cNvGrpSpPr/>
              <p:nvPr/>
            </p:nvGrpSpPr>
            <p:grpSpPr>
              <a:xfrm rot="10800000">
                <a:off x="1008698" y="2761102"/>
                <a:ext cx="812555" cy="730765"/>
                <a:chOff x="6069100" y="3009725"/>
                <a:chExt cx="1064250" cy="957125"/>
              </a:xfrm>
            </p:grpSpPr>
            <p:sp>
              <p:nvSpPr>
                <p:cNvPr id="3056" name="Google Shape;3056;p27"/>
                <p:cNvSpPr/>
                <p:nvPr/>
              </p:nvSpPr>
              <p:spPr>
                <a:xfrm>
                  <a:off x="6178775" y="3741950"/>
                  <a:ext cx="25" cy="25"/>
                </a:xfrm>
                <a:custGeom>
                  <a:avLst/>
                  <a:gdLst/>
                  <a:ahLst/>
                  <a:cxnLst/>
                  <a:rect l="l" t="t" r="r" b="b"/>
                  <a:pathLst>
                    <a:path w="1" h="1" extrusionOk="0">
                      <a:moveTo>
                        <a:pt x="0" y="0"/>
                      </a:move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27"/>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58" name="Google Shape;3058;p27"/>
            <p:cNvGrpSpPr/>
            <p:nvPr/>
          </p:nvGrpSpPr>
          <p:grpSpPr>
            <a:xfrm>
              <a:off x="7290599" y="357856"/>
              <a:ext cx="424322" cy="335712"/>
              <a:chOff x="4414850" y="3021000"/>
              <a:chExt cx="1302400" cy="1030425"/>
            </a:xfrm>
          </p:grpSpPr>
          <p:sp>
            <p:nvSpPr>
              <p:cNvPr id="3059" name="Google Shape;3059;p27"/>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27"/>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1" name="Google Shape;3061;p27"/>
            <p:cNvGrpSpPr/>
            <p:nvPr/>
          </p:nvGrpSpPr>
          <p:grpSpPr>
            <a:xfrm>
              <a:off x="6842504" y="4433159"/>
              <a:ext cx="424338" cy="323264"/>
              <a:chOff x="2213900" y="503525"/>
              <a:chExt cx="1369275" cy="1043125"/>
            </a:xfrm>
          </p:grpSpPr>
          <p:sp>
            <p:nvSpPr>
              <p:cNvPr id="3062" name="Google Shape;3062;p27"/>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27"/>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4" name="Google Shape;3064;p27"/>
            <p:cNvGrpSpPr/>
            <p:nvPr/>
          </p:nvGrpSpPr>
          <p:grpSpPr>
            <a:xfrm>
              <a:off x="8183530" y="1342190"/>
              <a:ext cx="424423" cy="381701"/>
              <a:chOff x="882850" y="2647922"/>
              <a:chExt cx="1064250" cy="957125"/>
            </a:xfrm>
          </p:grpSpPr>
          <p:grpSp>
            <p:nvGrpSpPr>
              <p:cNvPr id="3065" name="Google Shape;3065;p27"/>
              <p:cNvGrpSpPr/>
              <p:nvPr/>
            </p:nvGrpSpPr>
            <p:grpSpPr>
              <a:xfrm>
                <a:off x="882850" y="2647922"/>
                <a:ext cx="1064250" cy="957125"/>
                <a:chOff x="6069100" y="3009725"/>
                <a:chExt cx="1064250" cy="957125"/>
              </a:xfrm>
            </p:grpSpPr>
            <p:sp>
              <p:nvSpPr>
                <p:cNvPr id="3066" name="Google Shape;3066;p27"/>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27"/>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8" name="Google Shape;3068;p27"/>
              <p:cNvGrpSpPr/>
              <p:nvPr/>
            </p:nvGrpSpPr>
            <p:grpSpPr>
              <a:xfrm rot="10800000">
                <a:off x="1008698" y="2761102"/>
                <a:ext cx="812555" cy="730765"/>
                <a:chOff x="6069100" y="3009725"/>
                <a:chExt cx="1064250" cy="957125"/>
              </a:xfrm>
            </p:grpSpPr>
            <p:sp>
              <p:nvSpPr>
                <p:cNvPr id="3069" name="Google Shape;3069;p27"/>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27"/>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71" name="Google Shape;3071;p27"/>
            <p:cNvGrpSpPr/>
            <p:nvPr/>
          </p:nvGrpSpPr>
          <p:grpSpPr>
            <a:xfrm>
              <a:off x="8078529" y="3402836"/>
              <a:ext cx="424423" cy="381701"/>
              <a:chOff x="882850" y="2647922"/>
              <a:chExt cx="1064250" cy="957125"/>
            </a:xfrm>
          </p:grpSpPr>
          <p:grpSp>
            <p:nvGrpSpPr>
              <p:cNvPr id="3072" name="Google Shape;3072;p27"/>
              <p:cNvGrpSpPr/>
              <p:nvPr/>
            </p:nvGrpSpPr>
            <p:grpSpPr>
              <a:xfrm>
                <a:off x="882850" y="2647922"/>
                <a:ext cx="1064250" cy="957125"/>
                <a:chOff x="6069100" y="3009725"/>
                <a:chExt cx="1064250" cy="957125"/>
              </a:xfrm>
            </p:grpSpPr>
            <p:sp>
              <p:nvSpPr>
                <p:cNvPr id="3073" name="Google Shape;3073;p27"/>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27"/>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5" name="Google Shape;3075;p27"/>
              <p:cNvGrpSpPr/>
              <p:nvPr/>
            </p:nvGrpSpPr>
            <p:grpSpPr>
              <a:xfrm rot="10800000">
                <a:off x="1008698" y="2761102"/>
                <a:ext cx="812555" cy="730765"/>
                <a:chOff x="6069100" y="3009725"/>
                <a:chExt cx="1064250" cy="957125"/>
              </a:xfrm>
            </p:grpSpPr>
            <p:sp>
              <p:nvSpPr>
                <p:cNvPr id="3076" name="Google Shape;3076;p27"/>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27"/>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78" name="Google Shape;3078;p27"/>
            <p:cNvGrpSpPr/>
            <p:nvPr/>
          </p:nvGrpSpPr>
          <p:grpSpPr>
            <a:xfrm flipH="1">
              <a:off x="639567" y="1208808"/>
              <a:ext cx="424347" cy="431480"/>
              <a:chOff x="4023775" y="1855149"/>
              <a:chExt cx="1174825" cy="1194575"/>
            </a:xfrm>
          </p:grpSpPr>
          <p:grpSp>
            <p:nvGrpSpPr>
              <p:cNvPr id="3079" name="Google Shape;3079;p27"/>
              <p:cNvGrpSpPr/>
              <p:nvPr/>
            </p:nvGrpSpPr>
            <p:grpSpPr>
              <a:xfrm>
                <a:off x="4023775" y="1855149"/>
                <a:ext cx="1174825" cy="1194575"/>
                <a:chOff x="4023775" y="1778925"/>
                <a:chExt cx="1174825" cy="1194575"/>
              </a:xfrm>
            </p:grpSpPr>
            <p:sp>
              <p:nvSpPr>
                <p:cNvPr id="3080" name="Google Shape;3080;p27"/>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27"/>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27"/>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27"/>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27"/>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27"/>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6" name="Google Shape;3086;p27"/>
              <p:cNvGrpSpPr/>
              <p:nvPr/>
            </p:nvGrpSpPr>
            <p:grpSpPr>
              <a:xfrm rot="10800000">
                <a:off x="4212099" y="2046639"/>
                <a:ext cx="798176" cy="811594"/>
                <a:chOff x="4023775" y="1778925"/>
                <a:chExt cx="1174825" cy="1194575"/>
              </a:xfrm>
            </p:grpSpPr>
            <p:sp>
              <p:nvSpPr>
                <p:cNvPr id="3087" name="Google Shape;3087;p27"/>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27"/>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27"/>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27"/>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27"/>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27"/>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93" name="Google Shape;3093;p27"/>
            <p:cNvGrpSpPr/>
            <p:nvPr/>
          </p:nvGrpSpPr>
          <p:grpSpPr>
            <a:xfrm flipH="1">
              <a:off x="901721" y="4380891"/>
              <a:ext cx="424423" cy="381701"/>
              <a:chOff x="882850" y="2647922"/>
              <a:chExt cx="1064250" cy="957125"/>
            </a:xfrm>
          </p:grpSpPr>
          <p:grpSp>
            <p:nvGrpSpPr>
              <p:cNvPr id="3094" name="Google Shape;3094;p27"/>
              <p:cNvGrpSpPr/>
              <p:nvPr/>
            </p:nvGrpSpPr>
            <p:grpSpPr>
              <a:xfrm>
                <a:off x="882850" y="2647922"/>
                <a:ext cx="1064250" cy="957125"/>
                <a:chOff x="6069100" y="3009725"/>
                <a:chExt cx="1064250" cy="957125"/>
              </a:xfrm>
            </p:grpSpPr>
            <p:sp>
              <p:nvSpPr>
                <p:cNvPr id="3095" name="Google Shape;3095;p27"/>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27"/>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7" name="Google Shape;3097;p27"/>
              <p:cNvGrpSpPr/>
              <p:nvPr/>
            </p:nvGrpSpPr>
            <p:grpSpPr>
              <a:xfrm rot="10800000">
                <a:off x="1008698" y="2761102"/>
                <a:ext cx="812555" cy="730765"/>
                <a:chOff x="6069100" y="3009725"/>
                <a:chExt cx="1064250" cy="957125"/>
              </a:xfrm>
            </p:grpSpPr>
            <p:sp>
              <p:nvSpPr>
                <p:cNvPr id="3098" name="Google Shape;3098;p27"/>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27"/>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00" name="Google Shape;3100;p27"/>
            <p:cNvGrpSpPr/>
            <p:nvPr/>
          </p:nvGrpSpPr>
          <p:grpSpPr>
            <a:xfrm flipH="1">
              <a:off x="260940" y="2794849"/>
              <a:ext cx="424347" cy="431480"/>
              <a:chOff x="4023775" y="1855149"/>
              <a:chExt cx="1174825" cy="1194575"/>
            </a:xfrm>
          </p:grpSpPr>
          <p:grpSp>
            <p:nvGrpSpPr>
              <p:cNvPr id="3101" name="Google Shape;3101;p27"/>
              <p:cNvGrpSpPr/>
              <p:nvPr/>
            </p:nvGrpSpPr>
            <p:grpSpPr>
              <a:xfrm>
                <a:off x="4023775" y="1855149"/>
                <a:ext cx="1174825" cy="1194575"/>
                <a:chOff x="4023775" y="1778925"/>
                <a:chExt cx="1174825" cy="1194575"/>
              </a:xfrm>
            </p:grpSpPr>
            <p:sp>
              <p:nvSpPr>
                <p:cNvPr id="3102" name="Google Shape;3102;p27"/>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27"/>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27"/>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27"/>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27"/>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27"/>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8" name="Google Shape;3108;p27"/>
              <p:cNvGrpSpPr/>
              <p:nvPr/>
            </p:nvGrpSpPr>
            <p:grpSpPr>
              <a:xfrm rot="10800000">
                <a:off x="4212099" y="2046639"/>
                <a:ext cx="798176" cy="811594"/>
                <a:chOff x="4023775" y="1778925"/>
                <a:chExt cx="1174825" cy="1194575"/>
              </a:xfrm>
            </p:grpSpPr>
            <p:sp>
              <p:nvSpPr>
                <p:cNvPr id="3109" name="Google Shape;3109;p27"/>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27"/>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27"/>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27"/>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27"/>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27"/>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15" name="Google Shape;3115;p27"/>
            <p:cNvGrpSpPr/>
            <p:nvPr/>
          </p:nvGrpSpPr>
          <p:grpSpPr>
            <a:xfrm rot="10800000">
              <a:off x="5606382" y="4159038"/>
              <a:ext cx="424423" cy="381701"/>
              <a:chOff x="882850" y="2647922"/>
              <a:chExt cx="1064250" cy="957125"/>
            </a:xfrm>
          </p:grpSpPr>
          <p:grpSp>
            <p:nvGrpSpPr>
              <p:cNvPr id="3116" name="Google Shape;3116;p27"/>
              <p:cNvGrpSpPr/>
              <p:nvPr/>
            </p:nvGrpSpPr>
            <p:grpSpPr>
              <a:xfrm>
                <a:off x="882850" y="2647922"/>
                <a:ext cx="1064250" cy="957125"/>
                <a:chOff x="6069100" y="3009725"/>
                <a:chExt cx="1064250" cy="957125"/>
              </a:xfrm>
            </p:grpSpPr>
            <p:sp>
              <p:nvSpPr>
                <p:cNvPr id="3117" name="Google Shape;3117;p27"/>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27"/>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9" name="Google Shape;3119;p27"/>
              <p:cNvGrpSpPr/>
              <p:nvPr/>
            </p:nvGrpSpPr>
            <p:grpSpPr>
              <a:xfrm rot="10800000">
                <a:off x="1008698" y="2761102"/>
                <a:ext cx="812555" cy="730765"/>
                <a:chOff x="6069100" y="3009725"/>
                <a:chExt cx="1064250" cy="957125"/>
              </a:xfrm>
            </p:grpSpPr>
            <p:sp>
              <p:nvSpPr>
                <p:cNvPr id="3120" name="Google Shape;3120;p27"/>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27"/>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Background 2">
  <p:cSld name="CUSTOM_25">
    <p:spTree>
      <p:nvGrpSpPr>
        <p:cNvPr id="1" name="Shape 3122"/>
        <p:cNvGrpSpPr/>
        <p:nvPr/>
      </p:nvGrpSpPr>
      <p:grpSpPr>
        <a:xfrm>
          <a:off x="0" y="0"/>
          <a:ext cx="0" cy="0"/>
          <a:chOff x="0" y="0"/>
          <a:chExt cx="0" cy="0"/>
        </a:xfrm>
      </p:grpSpPr>
      <p:grpSp>
        <p:nvGrpSpPr>
          <p:cNvPr id="3123" name="Google Shape;3123;p28"/>
          <p:cNvGrpSpPr/>
          <p:nvPr/>
        </p:nvGrpSpPr>
        <p:grpSpPr>
          <a:xfrm>
            <a:off x="310805" y="224219"/>
            <a:ext cx="8522390" cy="4749596"/>
            <a:chOff x="310805" y="224219"/>
            <a:chExt cx="8522390" cy="4749596"/>
          </a:xfrm>
        </p:grpSpPr>
        <p:grpSp>
          <p:nvGrpSpPr>
            <p:cNvPr id="3124" name="Google Shape;3124;p28"/>
            <p:cNvGrpSpPr/>
            <p:nvPr/>
          </p:nvGrpSpPr>
          <p:grpSpPr>
            <a:xfrm rot="-8100000" flipH="1">
              <a:off x="8149927" y="325086"/>
              <a:ext cx="424367" cy="335748"/>
              <a:chOff x="4414850" y="3021000"/>
              <a:chExt cx="1302400" cy="1030425"/>
            </a:xfrm>
          </p:grpSpPr>
          <p:sp>
            <p:nvSpPr>
              <p:cNvPr id="3125" name="Google Shape;3125;p28"/>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28"/>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7" name="Google Shape;3127;p28"/>
            <p:cNvGrpSpPr/>
            <p:nvPr/>
          </p:nvGrpSpPr>
          <p:grpSpPr>
            <a:xfrm rot="10800000" flipH="1">
              <a:off x="8408770" y="1176517"/>
              <a:ext cx="424413" cy="370488"/>
              <a:chOff x="2133000" y="1731619"/>
              <a:chExt cx="1164050" cy="1016150"/>
            </a:xfrm>
          </p:grpSpPr>
          <p:grpSp>
            <p:nvGrpSpPr>
              <p:cNvPr id="3128" name="Google Shape;3128;p28"/>
              <p:cNvGrpSpPr/>
              <p:nvPr/>
            </p:nvGrpSpPr>
            <p:grpSpPr>
              <a:xfrm>
                <a:off x="2133000" y="1731619"/>
                <a:ext cx="1164050" cy="1016150"/>
                <a:chOff x="4286075" y="4175525"/>
                <a:chExt cx="1164050" cy="1016150"/>
              </a:xfrm>
            </p:grpSpPr>
            <p:sp>
              <p:nvSpPr>
                <p:cNvPr id="3129" name="Google Shape;3129;p28"/>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28"/>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28"/>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28"/>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28"/>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28"/>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28"/>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6" name="Google Shape;3136;p28"/>
              <p:cNvGrpSpPr/>
              <p:nvPr/>
            </p:nvGrpSpPr>
            <p:grpSpPr>
              <a:xfrm rot="10800000">
                <a:off x="2292009" y="1870425"/>
                <a:ext cx="846032" cy="738538"/>
                <a:chOff x="4286075" y="4175525"/>
                <a:chExt cx="1164050" cy="1016150"/>
              </a:xfrm>
            </p:grpSpPr>
            <p:sp>
              <p:nvSpPr>
                <p:cNvPr id="3137" name="Google Shape;3137;p28"/>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28"/>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28"/>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28"/>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28"/>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28"/>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28"/>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44" name="Google Shape;3144;p28"/>
            <p:cNvGrpSpPr/>
            <p:nvPr/>
          </p:nvGrpSpPr>
          <p:grpSpPr>
            <a:xfrm rot="10800000" flipH="1">
              <a:off x="8408772" y="3623263"/>
              <a:ext cx="424423" cy="381701"/>
              <a:chOff x="882850" y="2647922"/>
              <a:chExt cx="1064250" cy="957125"/>
            </a:xfrm>
          </p:grpSpPr>
          <p:grpSp>
            <p:nvGrpSpPr>
              <p:cNvPr id="3145" name="Google Shape;3145;p28"/>
              <p:cNvGrpSpPr/>
              <p:nvPr/>
            </p:nvGrpSpPr>
            <p:grpSpPr>
              <a:xfrm>
                <a:off x="882850" y="2647922"/>
                <a:ext cx="1064250" cy="957125"/>
                <a:chOff x="6069100" y="3009725"/>
                <a:chExt cx="1064250" cy="957125"/>
              </a:xfrm>
            </p:grpSpPr>
            <p:sp>
              <p:nvSpPr>
                <p:cNvPr id="3146" name="Google Shape;3146;p28"/>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28"/>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8" name="Google Shape;3148;p28"/>
              <p:cNvGrpSpPr/>
              <p:nvPr/>
            </p:nvGrpSpPr>
            <p:grpSpPr>
              <a:xfrm rot="10800000">
                <a:off x="1008698" y="2761102"/>
                <a:ext cx="812555" cy="730765"/>
                <a:chOff x="6069100" y="3009725"/>
                <a:chExt cx="1064250" cy="957125"/>
              </a:xfrm>
            </p:grpSpPr>
            <p:sp>
              <p:nvSpPr>
                <p:cNvPr id="3149" name="Google Shape;3149;p28"/>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28"/>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51" name="Google Shape;3151;p28"/>
            <p:cNvGrpSpPr/>
            <p:nvPr/>
          </p:nvGrpSpPr>
          <p:grpSpPr>
            <a:xfrm rot="-5400000">
              <a:off x="266500" y="3852534"/>
              <a:ext cx="424322" cy="335712"/>
              <a:chOff x="4414850" y="3021000"/>
              <a:chExt cx="1302400" cy="1030425"/>
            </a:xfrm>
          </p:grpSpPr>
          <p:sp>
            <p:nvSpPr>
              <p:cNvPr id="3152" name="Google Shape;3152;p28"/>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28"/>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4" name="Google Shape;3154;p28"/>
            <p:cNvGrpSpPr/>
            <p:nvPr/>
          </p:nvGrpSpPr>
          <p:grpSpPr>
            <a:xfrm rot="-5400000">
              <a:off x="891771" y="4545901"/>
              <a:ext cx="424347" cy="431480"/>
              <a:chOff x="4023775" y="1855149"/>
              <a:chExt cx="1174825" cy="1194575"/>
            </a:xfrm>
          </p:grpSpPr>
          <p:grpSp>
            <p:nvGrpSpPr>
              <p:cNvPr id="3155" name="Google Shape;3155;p28"/>
              <p:cNvGrpSpPr/>
              <p:nvPr/>
            </p:nvGrpSpPr>
            <p:grpSpPr>
              <a:xfrm>
                <a:off x="4023775" y="1855149"/>
                <a:ext cx="1174825" cy="1194575"/>
                <a:chOff x="4023775" y="1778925"/>
                <a:chExt cx="1174825" cy="1194575"/>
              </a:xfrm>
            </p:grpSpPr>
            <p:sp>
              <p:nvSpPr>
                <p:cNvPr id="3156" name="Google Shape;3156;p28"/>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28"/>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28"/>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28"/>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28"/>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28"/>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2" name="Google Shape;3162;p28"/>
              <p:cNvGrpSpPr/>
              <p:nvPr/>
            </p:nvGrpSpPr>
            <p:grpSpPr>
              <a:xfrm rot="10800000">
                <a:off x="4212099" y="2046639"/>
                <a:ext cx="798176" cy="811594"/>
                <a:chOff x="4023775" y="1778925"/>
                <a:chExt cx="1174825" cy="1194575"/>
              </a:xfrm>
            </p:grpSpPr>
            <p:sp>
              <p:nvSpPr>
                <p:cNvPr id="3163" name="Google Shape;3163;p28"/>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28"/>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28"/>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28"/>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28"/>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28"/>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69" name="Google Shape;3169;p28"/>
            <p:cNvGrpSpPr/>
            <p:nvPr/>
          </p:nvGrpSpPr>
          <p:grpSpPr>
            <a:xfrm>
              <a:off x="553370" y="1509592"/>
              <a:ext cx="424347" cy="431480"/>
              <a:chOff x="4023775" y="1855149"/>
              <a:chExt cx="1174825" cy="1194575"/>
            </a:xfrm>
          </p:grpSpPr>
          <p:grpSp>
            <p:nvGrpSpPr>
              <p:cNvPr id="3170" name="Google Shape;3170;p28"/>
              <p:cNvGrpSpPr/>
              <p:nvPr/>
            </p:nvGrpSpPr>
            <p:grpSpPr>
              <a:xfrm>
                <a:off x="4023775" y="1855149"/>
                <a:ext cx="1174825" cy="1194575"/>
                <a:chOff x="4023775" y="1778925"/>
                <a:chExt cx="1174825" cy="1194575"/>
              </a:xfrm>
            </p:grpSpPr>
            <p:sp>
              <p:nvSpPr>
                <p:cNvPr id="3171" name="Google Shape;3171;p28"/>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28"/>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28"/>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28"/>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28"/>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28"/>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7" name="Google Shape;3177;p28"/>
              <p:cNvGrpSpPr/>
              <p:nvPr/>
            </p:nvGrpSpPr>
            <p:grpSpPr>
              <a:xfrm rot="10800000">
                <a:off x="4212099" y="2046639"/>
                <a:ext cx="798176" cy="811594"/>
                <a:chOff x="4023775" y="1778925"/>
                <a:chExt cx="1174825" cy="1194575"/>
              </a:xfrm>
            </p:grpSpPr>
            <p:sp>
              <p:nvSpPr>
                <p:cNvPr id="3178" name="Google Shape;3178;p28"/>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28"/>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28"/>
                <p:cNvSpPr/>
                <p:nvPr/>
              </p:nvSpPr>
              <p:spPr>
                <a:xfrm>
                  <a:off x="4151667" y="1982309"/>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28"/>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28"/>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28"/>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84" name="Google Shape;3184;p28"/>
            <p:cNvGrpSpPr/>
            <p:nvPr/>
          </p:nvGrpSpPr>
          <p:grpSpPr>
            <a:xfrm>
              <a:off x="8149869" y="4515897"/>
              <a:ext cx="424423" cy="381701"/>
              <a:chOff x="882850" y="2647922"/>
              <a:chExt cx="1064250" cy="957125"/>
            </a:xfrm>
          </p:grpSpPr>
          <p:grpSp>
            <p:nvGrpSpPr>
              <p:cNvPr id="3185" name="Google Shape;3185;p28"/>
              <p:cNvGrpSpPr/>
              <p:nvPr/>
            </p:nvGrpSpPr>
            <p:grpSpPr>
              <a:xfrm>
                <a:off x="882850" y="2647922"/>
                <a:ext cx="1064250" cy="957125"/>
                <a:chOff x="6069100" y="3009725"/>
                <a:chExt cx="1064250" cy="957125"/>
              </a:xfrm>
            </p:grpSpPr>
            <p:sp>
              <p:nvSpPr>
                <p:cNvPr id="3186" name="Google Shape;3186;p28"/>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28"/>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8" name="Google Shape;3188;p28"/>
              <p:cNvGrpSpPr/>
              <p:nvPr/>
            </p:nvGrpSpPr>
            <p:grpSpPr>
              <a:xfrm rot="10800000">
                <a:off x="1008698" y="2761102"/>
                <a:ext cx="812555" cy="730765"/>
                <a:chOff x="6069100" y="3009725"/>
                <a:chExt cx="1064250" cy="957125"/>
              </a:xfrm>
            </p:grpSpPr>
            <p:sp>
              <p:nvSpPr>
                <p:cNvPr id="3189" name="Google Shape;3189;p28"/>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28"/>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91" name="Google Shape;3191;p28"/>
            <p:cNvGrpSpPr/>
            <p:nvPr/>
          </p:nvGrpSpPr>
          <p:grpSpPr>
            <a:xfrm rot="-8100000" flipH="1">
              <a:off x="510189" y="650599"/>
              <a:ext cx="424367" cy="335748"/>
              <a:chOff x="4414850" y="3021000"/>
              <a:chExt cx="1302400" cy="1030425"/>
            </a:xfrm>
          </p:grpSpPr>
          <p:sp>
            <p:nvSpPr>
              <p:cNvPr id="3192" name="Google Shape;3192;p28"/>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28"/>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4" name="Google Shape;3194;p28"/>
            <p:cNvGrpSpPr/>
            <p:nvPr/>
          </p:nvGrpSpPr>
          <p:grpSpPr>
            <a:xfrm rot="9000258" flipH="1">
              <a:off x="891754" y="3203917"/>
              <a:ext cx="424377" cy="335756"/>
              <a:chOff x="4414850" y="3021000"/>
              <a:chExt cx="1302400" cy="1030425"/>
            </a:xfrm>
          </p:grpSpPr>
          <p:sp>
            <p:nvSpPr>
              <p:cNvPr id="3195" name="Google Shape;3195;p28"/>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28"/>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ackground 3">
  <p:cSld name="CUSTOM_25_1">
    <p:spTree>
      <p:nvGrpSpPr>
        <p:cNvPr id="1" name="Shape 3197"/>
        <p:cNvGrpSpPr/>
        <p:nvPr/>
      </p:nvGrpSpPr>
      <p:grpSpPr>
        <a:xfrm>
          <a:off x="0" y="0"/>
          <a:ext cx="0" cy="0"/>
          <a:chOff x="0" y="0"/>
          <a:chExt cx="0" cy="0"/>
        </a:xfrm>
      </p:grpSpPr>
      <p:grpSp>
        <p:nvGrpSpPr>
          <p:cNvPr id="3198" name="Google Shape;3198;p29"/>
          <p:cNvGrpSpPr/>
          <p:nvPr/>
        </p:nvGrpSpPr>
        <p:grpSpPr>
          <a:xfrm>
            <a:off x="210553" y="263490"/>
            <a:ext cx="8722919" cy="4616520"/>
            <a:chOff x="210553" y="360956"/>
            <a:chExt cx="8722919" cy="4616520"/>
          </a:xfrm>
        </p:grpSpPr>
        <p:grpSp>
          <p:nvGrpSpPr>
            <p:cNvPr id="3199" name="Google Shape;3199;p29"/>
            <p:cNvGrpSpPr/>
            <p:nvPr/>
          </p:nvGrpSpPr>
          <p:grpSpPr>
            <a:xfrm flipH="1">
              <a:off x="1867995" y="903599"/>
              <a:ext cx="424423" cy="381701"/>
              <a:chOff x="882850" y="2647922"/>
              <a:chExt cx="1064250" cy="957125"/>
            </a:xfrm>
          </p:grpSpPr>
          <p:grpSp>
            <p:nvGrpSpPr>
              <p:cNvPr id="3200" name="Google Shape;3200;p29"/>
              <p:cNvGrpSpPr/>
              <p:nvPr/>
            </p:nvGrpSpPr>
            <p:grpSpPr>
              <a:xfrm>
                <a:off x="882850" y="2647922"/>
                <a:ext cx="1064250" cy="957125"/>
                <a:chOff x="6069100" y="3009725"/>
                <a:chExt cx="1064250" cy="957125"/>
              </a:xfrm>
            </p:grpSpPr>
            <p:sp>
              <p:nvSpPr>
                <p:cNvPr id="3201" name="Google Shape;3201;p29"/>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29"/>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3" name="Google Shape;3203;p29"/>
              <p:cNvGrpSpPr/>
              <p:nvPr/>
            </p:nvGrpSpPr>
            <p:grpSpPr>
              <a:xfrm rot="10800000">
                <a:off x="1008698" y="2761102"/>
                <a:ext cx="812555" cy="730765"/>
                <a:chOff x="6069100" y="3009725"/>
                <a:chExt cx="1064250" cy="957125"/>
              </a:xfrm>
            </p:grpSpPr>
            <p:sp>
              <p:nvSpPr>
                <p:cNvPr id="3204" name="Google Shape;3204;p29"/>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29"/>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06" name="Google Shape;3206;p29"/>
            <p:cNvGrpSpPr/>
            <p:nvPr/>
          </p:nvGrpSpPr>
          <p:grpSpPr>
            <a:xfrm flipH="1">
              <a:off x="821837" y="1330047"/>
              <a:ext cx="424347" cy="431480"/>
              <a:chOff x="4023775" y="1855149"/>
              <a:chExt cx="1174825" cy="1194575"/>
            </a:xfrm>
          </p:grpSpPr>
          <p:grpSp>
            <p:nvGrpSpPr>
              <p:cNvPr id="3207" name="Google Shape;3207;p29"/>
              <p:cNvGrpSpPr/>
              <p:nvPr/>
            </p:nvGrpSpPr>
            <p:grpSpPr>
              <a:xfrm>
                <a:off x="4023775" y="1855149"/>
                <a:ext cx="1174825" cy="1194575"/>
                <a:chOff x="4023775" y="1778925"/>
                <a:chExt cx="1174825" cy="1194575"/>
              </a:xfrm>
            </p:grpSpPr>
            <p:sp>
              <p:nvSpPr>
                <p:cNvPr id="3208" name="Google Shape;3208;p29"/>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29"/>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29"/>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29"/>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29"/>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29"/>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4" name="Google Shape;3214;p29"/>
              <p:cNvGrpSpPr/>
              <p:nvPr/>
            </p:nvGrpSpPr>
            <p:grpSpPr>
              <a:xfrm rot="10800000">
                <a:off x="4212099" y="2046639"/>
                <a:ext cx="798176" cy="811594"/>
                <a:chOff x="4023775" y="1778925"/>
                <a:chExt cx="1174825" cy="1194575"/>
              </a:xfrm>
            </p:grpSpPr>
            <p:sp>
              <p:nvSpPr>
                <p:cNvPr id="3215" name="Google Shape;3215;p29"/>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29"/>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29"/>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29"/>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29"/>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29"/>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21" name="Google Shape;3221;p29"/>
            <p:cNvGrpSpPr/>
            <p:nvPr/>
          </p:nvGrpSpPr>
          <p:grpSpPr>
            <a:xfrm rot="10800000" flipH="1">
              <a:off x="900343" y="411239"/>
              <a:ext cx="424322" cy="335712"/>
              <a:chOff x="4414850" y="3021000"/>
              <a:chExt cx="1302400" cy="1030425"/>
            </a:xfrm>
          </p:grpSpPr>
          <p:sp>
            <p:nvSpPr>
              <p:cNvPr id="3222" name="Google Shape;3222;p29"/>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29"/>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4" name="Google Shape;3224;p29"/>
            <p:cNvGrpSpPr/>
            <p:nvPr/>
          </p:nvGrpSpPr>
          <p:grpSpPr>
            <a:xfrm flipH="1">
              <a:off x="210553" y="3532499"/>
              <a:ext cx="424413" cy="370488"/>
              <a:chOff x="2133000" y="1731619"/>
              <a:chExt cx="1164050" cy="1016150"/>
            </a:xfrm>
          </p:grpSpPr>
          <p:grpSp>
            <p:nvGrpSpPr>
              <p:cNvPr id="3225" name="Google Shape;3225;p29"/>
              <p:cNvGrpSpPr/>
              <p:nvPr/>
            </p:nvGrpSpPr>
            <p:grpSpPr>
              <a:xfrm>
                <a:off x="2133000" y="1731619"/>
                <a:ext cx="1164050" cy="1016150"/>
                <a:chOff x="4286075" y="4175525"/>
                <a:chExt cx="1164050" cy="1016150"/>
              </a:xfrm>
            </p:grpSpPr>
            <p:sp>
              <p:nvSpPr>
                <p:cNvPr id="3226" name="Google Shape;3226;p29"/>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29"/>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29"/>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29"/>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29"/>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29"/>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29"/>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3" name="Google Shape;3233;p29"/>
              <p:cNvGrpSpPr/>
              <p:nvPr/>
            </p:nvGrpSpPr>
            <p:grpSpPr>
              <a:xfrm rot="10800000">
                <a:off x="2292009" y="1870425"/>
                <a:ext cx="846032" cy="738538"/>
                <a:chOff x="4286075" y="4175525"/>
                <a:chExt cx="1164050" cy="1016150"/>
              </a:xfrm>
            </p:grpSpPr>
            <p:sp>
              <p:nvSpPr>
                <p:cNvPr id="3234" name="Google Shape;3234;p29"/>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29"/>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29"/>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29"/>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29"/>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29"/>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29"/>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41" name="Google Shape;3241;p29"/>
            <p:cNvGrpSpPr/>
            <p:nvPr/>
          </p:nvGrpSpPr>
          <p:grpSpPr>
            <a:xfrm flipH="1">
              <a:off x="539761" y="4647983"/>
              <a:ext cx="424338" cy="323264"/>
              <a:chOff x="2213900" y="503525"/>
              <a:chExt cx="1369275" cy="1043125"/>
            </a:xfrm>
          </p:grpSpPr>
          <p:sp>
            <p:nvSpPr>
              <p:cNvPr id="3242" name="Google Shape;3242;p29"/>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29"/>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4" name="Google Shape;3244;p29"/>
            <p:cNvGrpSpPr/>
            <p:nvPr/>
          </p:nvGrpSpPr>
          <p:grpSpPr>
            <a:xfrm flipH="1">
              <a:off x="1560128" y="4417726"/>
              <a:ext cx="424423" cy="381701"/>
              <a:chOff x="882850" y="2647922"/>
              <a:chExt cx="1064250" cy="957125"/>
            </a:xfrm>
          </p:grpSpPr>
          <p:grpSp>
            <p:nvGrpSpPr>
              <p:cNvPr id="3245" name="Google Shape;3245;p29"/>
              <p:cNvGrpSpPr/>
              <p:nvPr/>
            </p:nvGrpSpPr>
            <p:grpSpPr>
              <a:xfrm>
                <a:off x="882850" y="2647922"/>
                <a:ext cx="1064250" cy="957125"/>
                <a:chOff x="6069100" y="3009725"/>
                <a:chExt cx="1064250" cy="957125"/>
              </a:xfrm>
            </p:grpSpPr>
            <p:sp>
              <p:nvSpPr>
                <p:cNvPr id="3246" name="Google Shape;3246;p29"/>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29"/>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8" name="Google Shape;3248;p29"/>
              <p:cNvGrpSpPr/>
              <p:nvPr/>
            </p:nvGrpSpPr>
            <p:grpSpPr>
              <a:xfrm rot="10800000">
                <a:off x="1008698" y="2761102"/>
                <a:ext cx="812555" cy="730765"/>
                <a:chOff x="6069100" y="3009725"/>
                <a:chExt cx="1064250" cy="957125"/>
              </a:xfrm>
            </p:grpSpPr>
            <p:sp>
              <p:nvSpPr>
                <p:cNvPr id="3249" name="Google Shape;3249;p29"/>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29"/>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51" name="Google Shape;3251;p29"/>
            <p:cNvGrpSpPr/>
            <p:nvPr/>
          </p:nvGrpSpPr>
          <p:grpSpPr>
            <a:xfrm rot="10800000" flipH="1">
              <a:off x="2704662" y="4335471"/>
              <a:ext cx="424423" cy="381701"/>
              <a:chOff x="882850" y="2647922"/>
              <a:chExt cx="1064250" cy="957125"/>
            </a:xfrm>
          </p:grpSpPr>
          <p:grpSp>
            <p:nvGrpSpPr>
              <p:cNvPr id="3252" name="Google Shape;3252;p29"/>
              <p:cNvGrpSpPr/>
              <p:nvPr/>
            </p:nvGrpSpPr>
            <p:grpSpPr>
              <a:xfrm>
                <a:off x="882850" y="2647922"/>
                <a:ext cx="1064250" cy="957125"/>
                <a:chOff x="6069100" y="3009725"/>
                <a:chExt cx="1064250" cy="957125"/>
              </a:xfrm>
            </p:grpSpPr>
            <p:sp>
              <p:nvSpPr>
                <p:cNvPr id="3253" name="Google Shape;3253;p29"/>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29"/>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5" name="Google Shape;3255;p29"/>
              <p:cNvGrpSpPr/>
              <p:nvPr/>
            </p:nvGrpSpPr>
            <p:grpSpPr>
              <a:xfrm rot="10800000">
                <a:off x="1008698" y="2761102"/>
                <a:ext cx="812555" cy="730765"/>
                <a:chOff x="6069100" y="3009725"/>
                <a:chExt cx="1064250" cy="957125"/>
              </a:xfrm>
            </p:grpSpPr>
            <p:sp>
              <p:nvSpPr>
                <p:cNvPr id="3256" name="Google Shape;3256;p29"/>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29"/>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58" name="Google Shape;3258;p29"/>
            <p:cNvGrpSpPr/>
            <p:nvPr/>
          </p:nvGrpSpPr>
          <p:grpSpPr>
            <a:xfrm flipH="1">
              <a:off x="210623" y="2356011"/>
              <a:ext cx="424347" cy="431480"/>
              <a:chOff x="4023775" y="1855149"/>
              <a:chExt cx="1174825" cy="1194575"/>
            </a:xfrm>
          </p:grpSpPr>
          <p:grpSp>
            <p:nvGrpSpPr>
              <p:cNvPr id="3259" name="Google Shape;3259;p29"/>
              <p:cNvGrpSpPr/>
              <p:nvPr/>
            </p:nvGrpSpPr>
            <p:grpSpPr>
              <a:xfrm>
                <a:off x="4023775" y="1855149"/>
                <a:ext cx="1174825" cy="1194575"/>
                <a:chOff x="4023775" y="1778925"/>
                <a:chExt cx="1174825" cy="1194575"/>
              </a:xfrm>
            </p:grpSpPr>
            <p:sp>
              <p:nvSpPr>
                <p:cNvPr id="3260" name="Google Shape;3260;p29"/>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29"/>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29"/>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29"/>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29"/>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29"/>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6" name="Google Shape;3266;p29"/>
              <p:cNvGrpSpPr/>
              <p:nvPr/>
            </p:nvGrpSpPr>
            <p:grpSpPr>
              <a:xfrm rot="10800000">
                <a:off x="4212099" y="2046639"/>
                <a:ext cx="798176" cy="811594"/>
                <a:chOff x="4023775" y="1778925"/>
                <a:chExt cx="1174825" cy="1194575"/>
              </a:xfrm>
            </p:grpSpPr>
            <p:sp>
              <p:nvSpPr>
                <p:cNvPr id="3267" name="Google Shape;3267;p29"/>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29"/>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29"/>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29"/>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29"/>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29"/>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73" name="Google Shape;3273;p29"/>
            <p:cNvGrpSpPr/>
            <p:nvPr/>
          </p:nvGrpSpPr>
          <p:grpSpPr>
            <a:xfrm>
              <a:off x="8238981" y="1456706"/>
              <a:ext cx="424423" cy="381701"/>
              <a:chOff x="882850" y="2647922"/>
              <a:chExt cx="1064250" cy="957125"/>
            </a:xfrm>
          </p:grpSpPr>
          <p:grpSp>
            <p:nvGrpSpPr>
              <p:cNvPr id="3274" name="Google Shape;3274;p29"/>
              <p:cNvGrpSpPr/>
              <p:nvPr/>
            </p:nvGrpSpPr>
            <p:grpSpPr>
              <a:xfrm>
                <a:off x="882850" y="2647922"/>
                <a:ext cx="1064250" cy="957125"/>
                <a:chOff x="6069100" y="3009725"/>
                <a:chExt cx="1064250" cy="957125"/>
              </a:xfrm>
            </p:grpSpPr>
            <p:sp>
              <p:nvSpPr>
                <p:cNvPr id="3275" name="Google Shape;3275;p29"/>
                <p:cNvSpPr/>
                <p:nvPr/>
              </p:nvSpPr>
              <p:spPr>
                <a:xfrm>
                  <a:off x="6178775" y="3741950"/>
                  <a:ext cx="25" cy="25"/>
                </a:xfrm>
                <a:custGeom>
                  <a:avLst/>
                  <a:gdLst/>
                  <a:ahLst/>
                  <a:cxnLst/>
                  <a:rect l="l" t="t" r="r" b="b"/>
                  <a:pathLst>
                    <a:path w="1" h="1" extrusionOk="0">
                      <a:moveTo>
                        <a:pt x="0" y="0"/>
                      </a:move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29"/>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7" name="Google Shape;3277;p29"/>
              <p:cNvGrpSpPr/>
              <p:nvPr/>
            </p:nvGrpSpPr>
            <p:grpSpPr>
              <a:xfrm rot="10800000">
                <a:off x="1008698" y="2761102"/>
                <a:ext cx="812555" cy="730765"/>
                <a:chOff x="6069100" y="3009725"/>
                <a:chExt cx="1064250" cy="957125"/>
              </a:xfrm>
            </p:grpSpPr>
            <p:sp>
              <p:nvSpPr>
                <p:cNvPr id="3278" name="Google Shape;3278;p29"/>
                <p:cNvSpPr/>
                <p:nvPr/>
              </p:nvSpPr>
              <p:spPr>
                <a:xfrm>
                  <a:off x="6178775" y="3741950"/>
                  <a:ext cx="25" cy="25"/>
                </a:xfrm>
                <a:custGeom>
                  <a:avLst/>
                  <a:gdLst/>
                  <a:ahLst/>
                  <a:cxnLst/>
                  <a:rect l="l" t="t" r="r" b="b"/>
                  <a:pathLst>
                    <a:path w="1" h="1" extrusionOk="0">
                      <a:moveTo>
                        <a:pt x="0" y="0"/>
                      </a:move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29"/>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80" name="Google Shape;3280;p29"/>
            <p:cNvGrpSpPr/>
            <p:nvPr/>
          </p:nvGrpSpPr>
          <p:grpSpPr>
            <a:xfrm>
              <a:off x="7301462" y="639921"/>
              <a:ext cx="424347" cy="431480"/>
              <a:chOff x="4023775" y="1855149"/>
              <a:chExt cx="1174825" cy="1194575"/>
            </a:xfrm>
          </p:grpSpPr>
          <p:grpSp>
            <p:nvGrpSpPr>
              <p:cNvPr id="3281" name="Google Shape;3281;p29"/>
              <p:cNvGrpSpPr/>
              <p:nvPr/>
            </p:nvGrpSpPr>
            <p:grpSpPr>
              <a:xfrm>
                <a:off x="4023775" y="1855149"/>
                <a:ext cx="1174825" cy="1194575"/>
                <a:chOff x="4023775" y="1778925"/>
                <a:chExt cx="1174825" cy="1194575"/>
              </a:xfrm>
            </p:grpSpPr>
            <p:sp>
              <p:nvSpPr>
                <p:cNvPr id="3282" name="Google Shape;3282;p29"/>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29"/>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29"/>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29"/>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29"/>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29"/>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8" name="Google Shape;3288;p29"/>
              <p:cNvGrpSpPr/>
              <p:nvPr/>
            </p:nvGrpSpPr>
            <p:grpSpPr>
              <a:xfrm rot="10800000">
                <a:off x="4212099" y="2046639"/>
                <a:ext cx="798176" cy="811594"/>
                <a:chOff x="4023775" y="1778925"/>
                <a:chExt cx="1174825" cy="1194575"/>
              </a:xfrm>
            </p:grpSpPr>
            <p:sp>
              <p:nvSpPr>
                <p:cNvPr id="3289" name="Google Shape;3289;p29"/>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29"/>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29"/>
                <p:cNvSpPr/>
                <p:nvPr/>
              </p:nvSpPr>
              <p:spPr>
                <a:xfrm>
                  <a:off x="4151667" y="1982309"/>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29"/>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29"/>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29"/>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95" name="Google Shape;3295;p29"/>
            <p:cNvGrpSpPr/>
            <p:nvPr/>
          </p:nvGrpSpPr>
          <p:grpSpPr>
            <a:xfrm>
              <a:off x="8462191" y="360956"/>
              <a:ext cx="424347" cy="431480"/>
              <a:chOff x="4023775" y="1855149"/>
              <a:chExt cx="1174825" cy="1194575"/>
            </a:xfrm>
          </p:grpSpPr>
          <p:grpSp>
            <p:nvGrpSpPr>
              <p:cNvPr id="3296" name="Google Shape;3296;p29"/>
              <p:cNvGrpSpPr/>
              <p:nvPr/>
            </p:nvGrpSpPr>
            <p:grpSpPr>
              <a:xfrm>
                <a:off x="4023775" y="1855149"/>
                <a:ext cx="1174825" cy="1194575"/>
                <a:chOff x="4023775" y="1778925"/>
                <a:chExt cx="1174825" cy="1194575"/>
              </a:xfrm>
            </p:grpSpPr>
            <p:sp>
              <p:nvSpPr>
                <p:cNvPr id="3297" name="Google Shape;3297;p29"/>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29"/>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29"/>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29"/>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29"/>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29"/>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3" name="Google Shape;3303;p29"/>
              <p:cNvGrpSpPr/>
              <p:nvPr/>
            </p:nvGrpSpPr>
            <p:grpSpPr>
              <a:xfrm rot="10800000">
                <a:off x="4212099" y="2046639"/>
                <a:ext cx="798176" cy="811594"/>
                <a:chOff x="4023775" y="1778925"/>
                <a:chExt cx="1174825" cy="1194575"/>
              </a:xfrm>
            </p:grpSpPr>
            <p:sp>
              <p:nvSpPr>
                <p:cNvPr id="3304" name="Google Shape;3304;p29"/>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29"/>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29"/>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29"/>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29"/>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29"/>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310" name="Google Shape;3310;p29"/>
            <p:cNvGrpSpPr/>
            <p:nvPr/>
          </p:nvGrpSpPr>
          <p:grpSpPr>
            <a:xfrm>
              <a:off x="8136312" y="4641763"/>
              <a:ext cx="424322" cy="335712"/>
              <a:chOff x="4414850" y="3021000"/>
              <a:chExt cx="1302400" cy="1030425"/>
            </a:xfrm>
          </p:grpSpPr>
          <p:sp>
            <p:nvSpPr>
              <p:cNvPr id="3311" name="Google Shape;3311;p29"/>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29"/>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A6C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3" name="Google Shape;3313;p29"/>
            <p:cNvGrpSpPr/>
            <p:nvPr/>
          </p:nvGrpSpPr>
          <p:grpSpPr>
            <a:xfrm>
              <a:off x="8509059" y="3605384"/>
              <a:ext cx="424413" cy="370488"/>
              <a:chOff x="2133000" y="1731619"/>
              <a:chExt cx="1164050" cy="1016150"/>
            </a:xfrm>
          </p:grpSpPr>
          <p:grpSp>
            <p:nvGrpSpPr>
              <p:cNvPr id="3314" name="Google Shape;3314;p29"/>
              <p:cNvGrpSpPr/>
              <p:nvPr/>
            </p:nvGrpSpPr>
            <p:grpSpPr>
              <a:xfrm>
                <a:off x="2133000" y="1731619"/>
                <a:ext cx="1164050" cy="1016150"/>
                <a:chOff x="4286075" y="4175525"/>
                <a:chExt cx="1164050" cy="1016150"/>
              </a:xfrm>
            </p:grpSpPr>
            <p:sp>
              <p:nvSpPr>
                <p:cNvPr id="3315" name="Google Shape;3315;p29"/>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29"/>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29"/>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29"/>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29"/>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29"/>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29"/>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2" name="Google Shape;3322;p29"/>
              <p:cNvGrpSpPr/>
              <p:nvPr/>
            </p:nvGrpSpPr>
            <p:grpSpPr>
              <a:xfrm rot="10800000">
                <a:off x="2292009" y="1870425"/>
                <a:ext cx="846032" cy="738538"/>
                <a:chOff x="4286075" y="4175525"/>
                <a:chExt cx="1164050" cy="1016150"/>
              </a:xfrm>
            </p:grpSpPr>
            <p:sp>
              <p:nvSpPr>
                <p:cNvPr id="3323" name="Google Shape;3323;p29"/>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29"/>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29"/>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29"/>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29"/>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29"/>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29"/>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330" name="Google Shape;3330;p29"/>
            <p:cNvGrpSpPr/>
            <p:nvPr/>
          </p:nvGrpSpPr>
          <p:grpSpPr>
            <a:xfrm>
              <a:off x="7814622" y="2571749"/>
              <a:ext cx="424347" cy="431480"/>
              <a:chOff x="4023775" y="1855149"/>
              <a:chExt cx="1174825" cy="1194575"/>
            </a:xfrm>
          </p:grpSpPr>
          <p:grpSp>
            <p:nvGrpSpPr>
              <p:cNvPr id="3331" name="Google Shape;3331;p29"/>
              <p:cNvGrpSpPr/>
              <p:nvPr/>
            </p:nvGrpSpPr>
            <p:grpSpPr>
              <a:xfrm>
                <a:off x="4023775" y="1855149"/>
                <a:ext cx="1174825" cy="1194575"/>
                <a:chOff x="4023775" y="1778925"/>
                <a:chExt cx="1174825" cy="1194575"/>
              </a:xfrm>
            </p:grpSpPr>
            <p:sp>
              <p:nvSpPr>
                <p:cNvPr id="3332" name="Google Shape;3332;p29"/>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29"/>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29"/>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29"/>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29"/>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29"/>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8" name="Google Shape;3338;p29"/>
              <p:cNvGrpSpPr/>
              <p:nvPr/>
            </p:nvGrpSpPr>
            <p:grpSpPr>
              <a:xfrm rot="10800000">
                <a:off x="4212099" y="2046639"/>
                <a:ext cx="798176" cy="811594"/>
                <a:chOff x="4023775" y="1778925"/>
                <a:chExt cx="1174825" cy="1194575"/>
              </a:xfrm>
            </p:grpSpPr>
            <p:sp>
              <p:nvSpPr>
                <p:cNvPr id="3339" name="Google Shape;3339;p29"/>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29"/>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29"/>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29"/>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29"/>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29"/>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466"/>
        <p:cNvGrpSpPr/>
        <p:nvPr/>
      </p:nvGrpSpPr>
      <p:grpSpPr>
        <a:xfrm>
          <a:off x="0" y="0"/>
          <a:ext cx="0" cy="0"/>
          <a:chOff x="0" y="0"/>
          <a:chExt cx="0" cy="0"/>
        </a:xfrm>
      </p:grpSpPr>
      <p:sp>
        <p:nvSpPr>
          <p:cNvPr id="467" name="Google Shape;467;p4"/>
          <p:cNvSpPr txBox="1">
            <a:spLocks noGrp="1"/>
          </p:cNvSpPr>
          <p:nvPr>
            <p:ph type="body" idx="1"/>
          </p:nvPr>
        </p:nvSpPr>
        <p:spPr>
          <a:xfrm>
            <a:off x="720000" y="1109667"/>
            <a:ext cx="7125000" cy="3569700"/>
          </a:xfrm>
          <a:prstGeom prst="rect">
            <a:avLst/>
          </a:prstGeom>
        </p:spPr>
        <p:txBody>
          <a:bodyPr spcFirstLastPara="1" wrap="square" lIns="91425" tIns="91425" rIns="91425" bIns="91425" anchor="ctr" anchorCtr="0">
            <a:noAutofit/>
          </a:bodyPr>
          <a:lstStyle>
            <a:lvl1pPr marL="457200" lvl="0" indent="-304800">
              <a:lnSpc>
                <a:spcPct val="100000"/>
              </a:lnSpc>
              <a:spcBef>
                <a:spcPts val="0"/>
              </a:spcBef>
              <a:spcAft>
                <a:spcPts val="0"/>
              </a:spcAft>
              <a:buClr>
                <a:schemeClr val="accent1"/>
              </a:buClr>
              <a:buSzPts val="1200"/>
              <a:buAutoNum type="arabicPeriod"/>
              <a:defRPr sz="1200"/>
            </a:lvl1pPr>
            <a:lvl2pPr marL="914400" lvl="1" indent="-304800">
              <a:lnSpc>
                <a:spcPct val="100000"/>
              </a:lnSpc>
              <a:spcBef>
                <a:spcPts val="0"/>
              </a:spcBef>
              <a:spcAft>
                <a:spcPts val="0"/>
              </a:spcAft>
              <a:buClr>
                <a:srgbClr val="434343"/>
              </a:buClr>
              <a:buSzPts val="1200"/>
              <a:buFont typeface="Roboto Condensed Light"/>
              <a:buAutoNum type="alphaLcPeriod"/>
              <a:defRPr sz="1200"/>
            </a:lvl2pPr>
            <a:lvl3pPr marL="1371600" lvl="2" indent="-304800">
              <a:lnSpc>
                <a:spcPct val="100000"/>
              </a:lnSpc>
              <a:spcBef>
                <a:spcPts val="0"/>
              </a:spcBef>
              <a:spcAft>
                <a:spcPts val="0"/>
              </a:spcAft>
              <a:buClr>
                <a:srgbClr val="434343"/>
              </a:buClr>
              <a:buSzPts val="1200"/>
              <a:buFont typeface="Roboto Condensed Light"/>
              <a:buAutoNum type="romanLcPeriod"/>
              <a:defRPr sz="1200"/>
            </a:lvl3pPr>
            <a:lvl4pPr marL="1828800" lvl="3" indent="-304800">
              <a:lnSpc>
                <a:spcPct val="100000"/>
              </a:lnSpc>
              <a:spcBef>
                <a:spcPts val="0"/>
              </a:spcBef>
              <a:spcAft>
                <a:spcPts val="0"/>
              </a:spcAft>
              <a:buClr>
                <a:srgbClr val="434343"/>
              </a:buClr>
              <a:buSzPts val="1200"/>
              <a:buFont typeface="Roboto Condensed Light"/>
              <a:buAutoNum type="arabicPeriod"/>
              <a:defRPr sz="1200"/>
            </a:lvl4pPr>
            <a:lvl5pPr marL="2286000" lvl="4" indent="-304800">
              <a:lnSpc>
                <a:spcPct val="100000"/>
              </a:lnSpc>
              <a:spcBef>
                <a:spcPts val="0"/>
              </a:spcBef>
              <a:spcAft>
                <a:spcPts val="0"/>
              </a:spcAft>
              <a:buClr>
                <a:srgbClr val="434343"/>
              </a:buClr>
              <a:buSzPts val="1200"/>
              <a:buFont typeface="Roboto Condensed Light"/>
              <a:buAutoNum type="alphaLcPeriod"/>
              <a:defRPr sz="1200"/>
            </a:lvl5pPr>
            <a:lvl6pPr marL="2743200" lvl="5" indent="-304800">
              <a:lnSpc>
                <a:spcPct val="100000"/>
              </a:lnSpc>
              <a:spcBef>
                <a:spcPts val="0"/>
              </a:spcBef>
              <a:spcAft>
                <a:spcPts val="0"/>
              </a:spcAft>
              <a:buClr>
                <a:srgbClr val="434343"/>
              </a:buClr>
              <a:buSzPts val="1200"/>
              <a:buFont typeface="Roboto Condensed Light"/>
              <a:buAutoNum type="romanLcPeriod"/>
              <a:defRPr sz="1200"/>
            </a:lvl6pPr>
            <a:lvl7pPr marL="3200400" lvl="6" indent="-304800">
              <a:lnSpc>
                <a:spcPct val="100000"/>
              </a:lnSpc>
              <a:spcBef>
                <a:spcPts val="0"/>
              </a:spcBef>
              <a:spcAft>
                <a:spcPts val="0"/>
              </a:spcAft>
              <a:buClr>
                <a:srgbClr val="434343"/>
              </a:buClr>
              <a:buSzPts val="1200"/>
              <a:buFont typeface="Roboto Condensed Light"/>
              <a:buAutoNum type="arabicPeriod"/>
              <a:defRPr sz="1200"/>
            </a:lvl7pPr>
            <a:lvl8pPr marL="3657600" lvl="7" indent="-304800">
              <a:lnSpc>
                <a:spcPct val="100000"/>
              </a:lnSpc>
              <a:spcBef>
                <a:spcPts val="0"/>
              </a:spcBef>
              <a:spcAft>
                <a:spcPts val="0"/>
              </a:spcAft>
              <a:buClr>
                <a:srgbClr val="434343"/>
              </a:buClr>
              <a:buSzPts val="1200"/>
              <a:buFont typeface="Roboto Condensed Light"/>
              <a:buAutoNum type="alphaLcPeriod"/>
              <a:defRPr sz="1200"/>
            </a:lvl8pPr>
            <a:lvl9pPr marL="4114800" lvl="8" indent="-304800">
              <a:lnSpc>
                <a:spcPct val="100000"/>
              </a:lnSpc>
              <a:spcBef>
                <a:spcPts val="0"/>
              </a:spcBef>
              <a:spcAft>
                <a:spcPts val="0"/>
              </a:spcAft>
              <a:buClr>
                <a:srgbClr val="434343"/>
              </a:buClr>
              <a:buSzPts val="1200"/>
              <a:buFont typeface="Roboto Condensed Light"/>
              <a:buAutoNum type="romanLcPeriod"/>
              <a:defRPr sz="1200"/>
            </a:lvl9pPr>
          </a:lstStyle>
          <a:p>
            <a:endParaRPr/>
          </a:p>
        </p:txBody>
      </p:sp>
      <p:sp>
        <p:nvSpPr>
          <p:cNvPr id="468" name="Google Shape;468;p4"/>
          <p:cNvSpPr txBox="1">
            <a:spLocks noGrp="1"/>
          </p:cNvSpPr>
          <p:nvPr>
            <p:ph type="title"/>
          </p:nvPr>
        </p:nvSpPr>
        <p:spPr>
          <a:xfrm>
            <a:off x="720000" y="311400"/>
            <a:ext cx="7704000" cy="592200"/>
          </a:xfrm>
          <a:prstGeom prst="rect">
            <a:avLst/>
          </a:prstGeom>
          <a:noFill/>
        </p:spPr>
        <p:txBody>
          <a:bodyPr spcFirstLastPara="1" wrap="square" lIns="91425" tIns="91425" rIns="91425" bIns="91425" anchor="t" anchorCtr="0">
            <a:noAutofit/>
          </a:bodyPr>
          <a:lstStyle>
            <a:lvl1pPr lvl="0" rtl="0">
              <a:spcBef>
                <a:spcPts val="0"/>
              </a:spcBef>
              <a:spcAft>
                <a:spcPts val="0"/>
              </a:spcAft>
              <a:buClr>
                <a:schemeClr val="dk2"/>
              </a:buClr>
              <a:buSzPts val="3200"/>
              <a:buFont typeface="Fredoka One"/>
              <a:buNone/>
              <a:defRPr/>
            </a:lvl1pPr>
            <a:lvl2pPr lvl="1"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2pPr>
            <a:lvl3pPr lvl="2"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3pPr>
            <a:lvl4pPr lvl="3"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4pPr>
            <a:lvl5pPr lvl="4"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5pPr>
            <a:lvl6pPr lvl="5"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6pPr>
            <a:lvl7pPr lvl="6"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7pPr>
            <a:lvl8pPr lvl="7"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8pPr>
            <a:lvl9pPr lvl="8"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9pPr>
          </a:lstStyle>
          <a:p>
            <a:endParaRPr/>
          </a:p>
        </p:txBody>
      </p:sp>
      <p:grpSp>
        <p:nvGrpSpPr>
          <p:cNvPr id="469" name="Google Shape;469;p4"/>
          <p:cNvGrpSpPr/>
          <p:nvPr/>
        </p:nvGrpSpPr>
        <p:grpSpPr>
          <a:xfrm>
            <a:off x="7313215" y="124223"/>
            <a:ext cx="1695451" cy="4895055"/>
            <a:chOff x="7313215" y="124223"/>
            <a:chExt cx="1695451" cy="4895055"/>
          </a:xfrm>
        </p:grpSpPr>
        <p:grpSp>
          <p:nvGrpSpPr>
            <p:cNvPr id="470" name="Google Shape;470;p4"/>
            <p:cNvGrpSpPr/>
            <p:nvPr/>
          </p:nvGrpSpPr>
          <p:grpSpPr>
            <a:xfrm rot="-8100000" flipH="1">
              <a:off x="8479557" y="225108"/>
              <a:ext cx="424367" cy="335748"/>
              <a:chOff x="4414850" y="3021000"/>
              <a:chExt cx="1302400" cy="1030425"/>
            </a:xfrm>
          </p:grpSpPr>
          <p:sp>
            <p:nvSpPr>
              <p:cNvPr id="471" name="Google Shape;471;p4"/>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4"/>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 name="Google Shape;473;p4"/>
            <p:cNvGrpSpPr/>
            <p:nvPr/>
          </p:nvGrpSpPr>
          <p:grpSpPr>
            <a:xfrm rot="10800000" flipH="1">
              <a:off x="8479525" y="1317013"/>
              <a:ext cx="424413" cy="370488"/>
              <a:chOff x="2133000" y="1731619"/>
              <a:chExt cx="1164050" cy="1016150"/>
            </a:xfrm>
          </p:grpSpPr>
          <p:grpSp>
            <p:nvGrpSpPr>
              <p:cNvPr id="474" name="Google Shape;474;p4"/>
              <p:cNvGrpSpPr/>
              <p:nvPr/>
            </p:nvGrpSpPr>
            <p:grpSpPr>
              <a:xfrm>
                <a:off x="2133000" y="1731619"/>
                <a:ext cx="1164050" cy="1016150"/>
                <a:chOff x="4286075" y="4175525"/>
                <a:chExt cx="1164050" cy="1016150"/>
              </a:xfrm>
            </p:grpSpPr>
            <p:sp>
              <p:nvSpPr>
                <p:cNvPr id="475" name="Google Shape;475;p4"/>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4"/>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4"/>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4"/>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4"/>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4"/>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4"/>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 name="Google Shape;482;p4"/>
              <p:cNvGrpSpPr/>
              <p:nvPr/>
            </p:nvGrpSpPr>
            <p:grpSpPr>
              <a:xfrm rot="10800000">
                <a:off x="2292009" y="1870425"/>
                <a:ext cx="846032" cy="738538"/>
                <a:chOff x="4286075" y="4175525"/>
                <a:chExt cx="1164050" cy="1016150"/>
              </a:xfrm>
            </p:grpSpPr>
            <p:sp>
              <p:nvSpPr>
                <p:cNvPr id="483" name="Google Shape;483;p4"/>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4"/>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4"/>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4"/>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4"/>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4"/>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4"/>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0" name="Google Shape;490;p4"/>
            <p:cNvGrpSpPr/>
            <p:nvPr/>
          </p:nvGrpSpPr>
          <p:grpSpPr>
            <a:xfrm rot="9000258" flipH="1">
              <a:off x="8104434" y="4599926"/>
              <a:ext cx="424377" cy="335756"/>
              <a:chOff x="4414850" y="3021000"/>
              <a:chExt cx="1302400" cy="1030425"/>
            </a:xfrm>
          </p:grpSpPr>
          <p:sp>
            <p:nvSpPr>
              <p:cNvPr id="491" name="Google Shape;491;p4"/>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4"/>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 name="Google Shape;493;p4"/>
            <p:cNvGrpSpPr/>
            <p:nvPr/>
          </p:nvGrpSpPr>
          <p:grpSpPr>
            <a:xfrm rot="10800000" flipH="1">
              <a:off x="7313215" y="124223"/>
              <a:ext cx="424423" cy="381701"/>
              <a:chOff x="882850" y="2647922"/>
              <a:chExt cx="1064250" cy="957125"/>
            </a:xfrm>
          </p:grpSpPr>
          <p:grpSp>
            <p:nvGrpSpPr>
              <p:cNvPr id="494" name="Google Shape;494;p4"/>
              <p:cNvGrpSpPr/>
              <p:nvPr/>
            </p:nvGrpSpPr>
            <p:grpSpPr>
              <a:xfrm>
                <a:off x="882850" y="2647922"/>
                <a:ext cx="1064250" cy="957125"/>
                <a:chOff x="6069100" y="3009725"/>
                <a:chExt cx="1064250" cy="957125"/>
              </a:xfrm>
            </p:grpSpPr>
            <p:sp>
              <p:nvSpPr>
                <p:cNvPr id="495" name="Google Shape;495;p4"/>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4"/>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 name="Google Shape;497;p4"/>
              <p:cNvGrpSpPr/>
              <p:nvPr/>
            </p:nvGrpSpPr>
            <p:grpSpPr>
              <a:xfrm rot="10800000">
                <a:off x="1008698" y="2761102"/>
                <a:ext cx="812555" cy="730765"/>
                <a:chOff x="6069100" y="3009725"/>
                <a:chExt cx="1064250" cy="957125"/>
              </a:xfrm>
            </p:grpSpPr>
            <p:sp>
              <p:nvSpPr>
                <p:cNvPr id="498" name="Google Shape;498;p4"/>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4"/>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0" name="Google Shape;500;p4"/>
            <p:cNvGrpSpPr/>
            <p:nvPr/>
          </p:nvGrpSpPr>
          <p:grpSpPr>
            <a:xfrm rot="10800000" flipH="1">
              <a:off x="8209459" y="2342791"/>
              <a:ext cx="424347" cy="431480"/>
              <a:chOff x="4023775" y="1855149"/>
              <a:chExt cx="1174825" cy="1194575"/>
            </a:xfrm>
          </p:grpSpPr>
          <p:grpSp>
            <p:nvGrpSpPr>
              <p:cNvPr id="501" name="Google Shape;501;p4"/>
              <p:cNvGrpSpPr/>
              <p:nvPr/>
            </p:nvGrpSpPr>
            <p:grpSpPr>
              <a:xfrm>
                <a:off x="4023775" y="1855149"/>
                <a:ext cx="1174825" cy="1194575"/>
                <a:chOff x="4023775" y="1778925"/>
                <a:chExt cx="1174825" cy="1194575"/>
              </a:xfrm>
            </p:grpSpPr>
            <p:sp>
              <p:nvSpPr>
                <p:cNvPr id="502" name="Google Shape;502;p4"/>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4"/>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4"/>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4"/>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4"/>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4"/>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 name="Google Shape;508;p4"/>
              <p:cNvGrpSpPr/>
              <p:nvPr/>
            </p:nvGrpSpPr>
            <p:grpSpPr>
              <a:xfrm rot="10800000">
                <a:off x="4212099" y="2046639"/>
                <a:ext cx="798176" cy="811594"/>
                <a:chOff x="4023775" y="1778925"/>
                <a:chExt cx="1174825" cy="1194575"/>
              </a:xfrm>
            </p:grpSpPr>
            <p:sp>
              <p:nvSpPr>
                <p:cNvPr id="509" name="Google Shape;509;p4"/>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4"/>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4"/>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4"/>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4"/>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4"/>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5" name="Google Shape;515;p4"/>
            <p:cNvGrpSpPr/>
            <p:nvPr/>
          </p:nvGrpSpPr>
          <p:grpSpPr>
            <a:xfrm flipH="1">
              <a:off x="8584319" y="3429561"/>
              <a:ext cx="424347" cy="431480"/>
              <a:chOff x="4023775" y="1855149"/>
              <a:chExt cx="1174825" cy="1194575"/>
            </a:xfrm>
          </p:grpSpPr>
          <p:grpSp>
            <p:nvGrpSpPr>
              <p:cNvPr id="516" name="Google Shape;516;p4"/>
              <p:cNvGrpSpPr/>
              <p:nvPr/>
            </p:nvGrpSpPr>
            <p:grpSpPr>
              <a:xfrm>
                <a:off x="4023775" y="1855149"/>
                <a:ext cx="1174825" cy="1194575"/>
                <a:chOff x="4023775" y="1778925"/>
                <a:chExt cx="1174825" cy="1194575"/>
              </a:xfrm>
            </p:grpSpPr>
            <p:sp>
              <p:nvSpPr>
                <p:cNvPr id="517" name="Google Shape;517;p4"/>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4"/>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4"/>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4"/>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4"/>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4"/>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 name="Google Shape;523;p4"/>
              <p:cNvGrpSpPr/>
              <p:nvPr/>
            </p:nvGrpSpPr>
            <p:grpSpPr>
              <a:xfrm rot="10800000">
                <a:off x="4212099" y="2046639"/>
                <a:ext cx="798176" cy="811594"/>
                <a:chOff x="4023775" y="1778925"/>
                <a:chExt cx="1174825" cy="1194575"/>
              </a:xfrm>
            </p:grpSpPr>
            <p:sp>
              <p:nvSpPr>
                <p:cNvPr id="524" name="Google Shape;524;p4"/>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4"/>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4"/>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4"/>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4"/>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4"/>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530"/>
        <p:cNvGrpSpPr/>
        <p:nvPr/>
      </p:nvGrpSpPr>
      <p:grpSpPr>
        <a:xfrm>
          <a:off x="0" y="0"/>
          <a:ext cx="0" cy="0"/>
          <a:chOff x="0" y="0"/>
          <a:chExt cx="0" cy="0"/>
        </a:xfrm>
      </p:grpSpPr>
      <p:grpSp>
        <p:nvGrpSpPr>
          <p:cNvPr id="531" name="Google Shape;531;p5"/>
          <p:cNvGrpSpPr/>
          <p:nvPr/>
        </p:nvGrpSpPr>
        <p:grpSpPr>
          <a:xfrm>
            <a:off x="237568" y="252002"/>
            <a:ext cx="8668864" cy="4639496"/>
            <a:chOff x="237568" y="252002"/>
            <a:chExt cx="8668864" cy="4639496"/>
          </a:xfrm>
        </p:grpSpPr>
        <p:grpSp>
          <p:nvGrpSpPr>
            <p:cNvPr id="532" name="Google Shape;532;p5"/>
            <p:cNvGrpSpPr/>
            <p:nvPr/>
          </p:nvGrpSpPr>
          <p:grpSpPr>
            <a:xfrm flipH="1">
              <a:off x="237568" y="2045502"/>
              <a:ext cx="424423" cy="381701"/>
              <a:chOff x="882850" y="2647922"/>
              <a:chExt cx="1064250" cy="957125"/>
            </a:xfrm>
          </p:grpSpPr>
          <p:grpSp>
            <p:nvGrpSpPr>
              <p:cNvPr id="533" name="Google Shape;533;p5"/>
              <p:cNvGrpSpPr/>
              <p:nvPr/>
            </p:nvGrpSpPr>
            <p:grpSpPr>
              <a:xfrm>
                <a:off x="882850" y="2647922"/>
                <a:ext cx="1064250" cy="957125"/>
                <a:chOff x="6069100" y="3009725"/>
                <a:chExt cx="1064250" cy="957125"/>
              </a:xfrm>
            </p:grpSpPr>
            <p:sp>
              <p:nvSpPr>
                <p:cNvPr id="534" name="Google Shape;534;p5"/>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5"/>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 name="Google Shape;536;p5"/>
              <p:cNvGrpSpPr/>
              <p:nvPr/>
            </p:nvGrpSpPr>
            <p:grpSpPr>
              <a:xfrm rot="10800000">
                <a:off x="1008698" y="2761102"/>
                <a:ext cx="812555" cy="730765"/>
                <a:chOff x="6069100" y="3009725"/>
                <a:chExt cx="1064250" cy="957125"/>
              </a:xfrm>
            </p:grpSpPr>
            <p:sp>
              <p:nvSpPr>
                <p:cNvPr id="537" name="Google Shape;537;p5"/>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5"/>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9" name="Google Shape;539;p5"/>
            <p:cNvGrpSpPr/>
            <p:nvPr/>
          </p:nvGrpSpPr>
          <p:grpSpPr>
            <a:xfrm flipH="1">
              <a:off x="1823775" y="4532672"/>
              <a:ext cx="424322" cy="335712"/>
              <a:chOff x="4414850" y="3021000"/>
              <a:chExt cx="1302400" cy="1030425"/>
            </a:xfrm>
          </p:grpSpPr>
          <p:sp>
            <p:nvSpPr>
              <p:cNvPr id="540" name="Google Shape;540;p5"/>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5"/>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 name="Google Shape;542;p5"/>
            <p:cNvGrpSpPr/>
            <p:nvPr/>
          </p:nvGrpSpPr>
          <p:grpSpPr>
            <a:xfrm flipH="1">
              <a:off x="3137290" y="4226988"/>
              <a:ext cx="424338" cy="323264"/>
              <a:chOff x="2213900" y="503525"/>
              <a:chExt cx="1369275" cy="1043125"/>
            </a:xfrm>
          </p:grpSpPr>
          <p:sp>
            <p:nvSpPr>
              <p:cNvPr id="543" name="Google Shape;543;p5"/>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5"/>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 name="Google Shape;545;p5"/>
            <p:cNvGrpSpPr/>
            <p:nvPr/>
          </p:nvGrpSpPr>
          <p:grpSpPr>
            <a:xfrm flipH="1">
              <a:off x="4450821" y="4509797"/>
              <a:ext cx="424423" cy="381701"/>
              <a:chOff x="882850" y="2647922"/>
              <a:chExt cx="1064250" cy="957125"/>
            </a:xfrm>
          </p:grpSpPr>
          <p:grpSp>
            <p:nvGrpSpPr>
              <p:cNvPr id="546" name="Google Shape;546;p5"/>
              <p:cNvGrpSpPr/>
              <p:nvPr/>
            </p:nvGrpSpPr>
            <p:grpSpPr>
              <a:xfrm>
                <a:off x="882850" y="2647922"/>
                <a:ext cx="1064250" cy="957125"/>
                <a:chOff x="6069100" y="3009725"/>
                <a:chExt cx="1064250" cy="957125"/>
              </a:xfrm>
            </p:grpSpPr>
            <p:sp>
              <p:nvSpPr>
                <p:cNvPr id="547" name="Google Shape;547;p5"/>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5"/>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 name="Google Shape;549;p5"/>
              <p:cNvGrpSpPr/>
              <p:nvPr/>
            </p:nvGrpSpPr>
            <p:grpSpPr>
              <a:xfrm rot="10800000">
                <a:off x="1008698" y="2761102"/>
                <a:ext cx="812555" cy="730765"/>
                <a:chOff x="6069100" y="3009725"/>
                <a:chExt cx="1064250" cy="957125"/>
              </a:xfrm>
            </p:grpSpPr>
            <p:sp>
              <p:nvSpPr>
                <p:cNvPr id="550" name="Google Shape;550;p5"/>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5"/>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2" name="Google Shape;552;p5"/>
            <p:cNvGrpSpPr/>
            <p:nvPr/>
          </p:nvGrpSpPr>
          <p:grpSpPr>
            <a:xfrm flipH="1">
              <a:off x="5764436" y="4128817"/>
              <a:ext cx="424423" cy="381701"/>
              <a:chOff x="882850" y="2647922"/>
              <a:chExt cx="1064250" cy="957125"/>
            </a:xfrm>
          </p:grpSpPr>
          <p:grpSp>
            <p:nvGrpSpPr>
              <p:cNvPr id="553" name="Google Shape;553;p5"/>
              <p:cNvGrpSpPr/>
              <p:nvPr/>
            </p:nvGrpSpPr>
            <p:grpSpPr>
              <a:xfrm>
                <a:off x="882850" y="2647922"/>
                <a:ext cx="1064250" cy="957125"/>
                <a:chOff x="6069100" y="3009725"/>
                <a:chExt cx="1064250" cy="957125"/>
              </a:xfrm>
            </p:grpSpPr>
            <p:sp>
              <p:nvSpPr>
                <p:cNvPr id="554" name="Google Shape;554;p5"/>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5"/>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 name="Google Shape;556;p5"/>
              <p:cNvGrpSpPr/>
              <p:nvPr/>
            </p:nvGrpSpPr>
            <p:grpSpPr>
              <a:xfrm rot="10800000">
                <a:off x="1008698" y="2761102"/>
                <a:ext cx="812555" cy="730765"/>
                <a:chOff x="6069100" y="3009725"/>
                <a:chExt cx="1064250" cy="957125"/>
              </a:xfrm>
            </p:grpSpPr>
            <p:sp>
              <p:nvSpPr>
                <p:cNvPr id="557" name="Google Shape;557;p5"/>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5"/>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9" name="Google Shape;559;p5"/>
            <p:cNvGrpSpPr/>
            <p:nvPr/>
          </p:nvGrpSpPr>
          <p:grpSpPr>
            <a:xfrm flipH="1">
              <a:off x="962870" y="1222467"/>
              <a:ext cx="424347" cy="431480"/>
              <a:chOff x="4023775" y="1855149"/>
              <a:chExt cx="1174825" cy="1194575"/>
            </a:xfrm>
          </p:grpSpPr>
          <p:grpSp>
            <p:nvGrpSpPr>
              <p:cNvPr id="560" name="Google Shape;560;p5"/>
              <p:cNvGrpSpPr/>
              <p:nvPr/>
            </p:nvGrpSpPr>
            <p:grpSpPr>
              <a:xfrm>
                <a:off x="4023775" y="1855149"/>
                <a:ext cx="1174825" cy="1194575"/>
                <a:chOff x="4023775" y="1778925"/>
                <a:chExt cx="1174825" cy="1194575"/>
              </a:xfrm>
            </p:grpSpPr>
            <p:sp>
              <p:nvSpPr>
                <p:cNvPr id="561" name="Google Shape;561;p5"/>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5"/>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5"/>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5"/>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5"/>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5"/>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 name="Google Shape;567;p5"/>
              <p:cNvGrpSpPr/>
              <p:nvPr/>
            </p:nvGrpSpPr>
            <p:grpSpPr>
              <a:xfrm rot="10800000">
                <a:off x="4212099" y="2046639"/>
                <a:ext cx="798176" cy="811594"/>
                <a:chOff x="4023775" y="1778925"/>
                <a:chExt cx="1174825" cy="1194575"/>
              </a:xfrm>
            </p:grpSpPr>
            <p:sp>
              <p:nvSpPr>
                <p:cNvPr id="568" name="Google Shape;568;p5"/>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5"/>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5"/>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5"/>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5"/>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5"/>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4" name="Google Shape;574;p5"/>
            <p:cNvGrpSpPr/>
            <p:nvPr/>
          </p:nvGrpSpPr>
          <p:grpSpPr>
            <a:xfrm>
              <a:off x="7781976" y="252002"/>
              <a:ext cx="424347" cy="431480"/>
              <a:chOff x="4023775" y="1855149"/>
              <a:chExt cx="1174825" cy="1194575"/>
            </a:xfrm>
          </p:grpSpPr>
          <p:grpSp>
            <p:nvGrpSpPr>
              <p:cNvPr id="575" name="Google Shape;575;p5"/>
              <p:cNvGrpSpPr/>
              <p:nvPr/>
            </p:nvGrpSpPr>
            <p:grpSpPr>
              <a:xfrm>
                <a:off x="4023775" y="1855149"/>
                <a:ext cx="1174825" cy="1194575"/>
                <a:chOff x="4023775" y="1778925"/>
                <a:chExt cx="1174825" cy="1194575"/>
              </a:xfrm>
            </p:grpSpPr>
            <p:sp>
              <p:nvSpPr>
                <p:cNvPr id="576" name="Google Shape;576;p5"/>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5"/>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5"/>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5"/>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5"/>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5"/>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 name="Google Shape;582;p5"/>
              <p:cNvGrpSpPr/>
              <p:nvPr/>
            </p:nvGrpSpPr>
            <p:grpSpPr>
              <a:xfrm rot="10800000">
                <a:off x="4212099" y="2046639"/>
                <a:ext cx="798176" cy="811594"/>
                <a:chOff x="4023775" y="1778925"/>
                <a:chExt cx="1174825" cy="1194575"/>
              </a:xfrm>
            </p:grpSpPr>
            <p:sp>
              <p:nvSpPr>
                <p:cNvPr id="583" name="Google Shape;583;p5"/>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5"/>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5"/>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5"/>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5"/>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5"/>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9" name="Google Shape;589;p5"/>
            <p:cNvGrpSpPr/>
            <p:nvPr/>
          </p:nvGrpSpPr>
          <p:grpSpPr>
            <a:xfrm>
              <a:off x="8391582" y="4509798"/>
              <a:ext cx="424322" cy="335712"/>
              <a:chOff x="4414850" y="3021000"/>
              <a:chExt cx="1302400" cy="1030425"/>
            </a:xfrm>
          </p:grpSpPr>
          <p:sp>
            <p:nvSpPr>
              <p:cNvPr id="590" name="Google Shape;590;p5"/>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5"/>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 name="Google Shape;592;p5"/>
            <p:cNvGrpSpPr/>
            <p:nvPr/>
          </p:nvGrpSpPr>
          <p:grpSpPr>
            <a:xfrm>
              <a:off x="8482019" y="3478649"/>
              <a:ext cx="424413" cy="370488"/>
              <a:chOff x="2133000" y="1731619"/>
              <a:chExt cx="1164050" cy="1016150"/>
            </a:xfrm>
          </p:grpSpPr>
          <p:grpSp>
            <p:nvGrpSpPr>
              <p:cNvPr id="593" name="Google Shape;593;p5"/>
              <p:cNvGrpSpPr/>
              <p:nvPr/>
            </p:nvGrpSpPr>
            <p:grpSpPr>
              <a:xfrm>
                <a:off x="2133000" y="1731619"/>
                <a:ext cx="1164050" cy="1016150"/>
                <a:chOff x="4286075" y="4175525"/>
                <a:chExt cx="1164050" cy="1016150"/>
              </a:xfrm>
            </p:grpSpPr>
            <p:sp>
              <p:nvSpPr>
                <p:cNvPr id="594" name="Google Shape;594;p5"/>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5"/>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5"/>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5"/>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5"/>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5"/>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5"/>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 name="Google Shape;601;p5"/>
              <p:cNvGrpSpPr/>
              <p:nvPr/>
            </p:nvGrpSpPr>
            <p:grpSpPr>
              <a:xfrm rot="10800000">
                <a:off x="2292009" y="1870425"/>
                <a:ext cx="846032" cy="738538"/>
                <a:chOff x="4286075" y="4175525"/>
                <a:chExt cx="1164050" cy="1016150"/>
              </a:xfrm>
            </p:grpSpPr>
            <p:sp>
              <p:nvSpPr>
                <p:cNvPr id="602" name="Google Shape;602;p5"/>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5"/>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5"/>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5"/>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5"/>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5"/>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5"/>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9" name="Google Shape;609;p5"/>
            <p:cNvGrpSpPr/>
            <p:nvPr/>
          </p:nvGrpSpPr>
          <p:grpSpPr>
            <a:xfrm>
              <a:off x="8206387" y="1344144"/>
              <a:ext cx="424423" cy="381701"/>
              <a:chOff x="882850" y="2647922"/>
              <a:chExt cx="1064250" cy="957125"/>
            </a:xfrm>
          </p:grpSpPr>
          <p:grpSp>
            <p:nvGrpSpPr>
              <p:cNvPr id="610" name="Google Shape;610;p5"/>
              <p:cNvGrpSpPr/>
              <p:nvPr/>
            </p:nvGrpSpPr>
            <p:grpSpPr>
              <a:xfrm>
                <a:off x="882850" y="2647922"/>
                <a:ext cx="1064250" cy="957125"/>
                <a:chOff x="6069100" y="3009725"/>
                <a:chExt cx="1064250" cy="957125"/>
              </a:xfrm>
            </p:grpSpPr>
            <p:sp>
              <p:nvSpPr>
                <p:cNvPr id="611" name="Google Shape;611;p5"/>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5"/>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 name="Google Shape;613;p5"/>
              <p:cNvGrpSpPr/>
              <p:nvPr/>
            </p:nvGrpSpPr>
            <p:grpSpPr>
              <a:xfrm rot="10800000">
                <a:off x="1008698" y="2761102"/>
                <a:ext cx="812555" cy="730765"/>
                <a:chOff x="6069100" y="3009725"/>
                <a:chExt cx="1064250" cy="957125"/>
              </a:xfrm>
            </p:grpSpPr>
            <p:sp>
              <p:nvSpPr>
                <p:cNvPr id="614" name="Google Shape;614;p5"/>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5"/>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6" name="Google Shape;616;p5"/>
            <p:cNvGrpSpPr/>
            <p:nvPr/>
          </p:nvGrpSpPr>
          <p:grpSpPr>
            <a:xfrm>
              <a:off x="8482053" y="2386507"/>
              <a:ext cx="424347" cy="431480"/>
              <a:chOff x="4023775" y="1855149"/>
              <a:chExt cx="1174825" cy="1194575"/>
            </a:xfrm>
          </p:grpSpPr>
          <p:grpSp>
            <p:nvGrpSpPr>
              <p:cNvPr id="617" name="Google Shape;617;p5"/>
              <p:cNvGrpSpPr/>
              <p:nvPr/>
            </p:nvGrpSpPr>
            <p:grpSpPr>
              <a:xfrm>
                <a:off x="4023775" y="1855149"/>
                <a:ext cx="1174825" cy="1194575"/>
                <a:chOff x="4023775" y="1778925"/>
                <a:chExt cx="1174825" cy="1194575"/>
              </a:xfrm>
            </p:grpSpPr>
            <p:sp>
              <p:nvSpPr>
                <p:cNvPr id="618" name="Google Shape;618;p5"/>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5"/>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5"/>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5"/>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5"/>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5"/>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 name="Google Shape;624;p5"/>
              <p:cNvGrpSpPr/>
              <p:nvPr/>
            </p:nvGrpSpPr>
            <p:grpSpPr>
              <a:xfrm rot="10800000">
                <a:off x="4212099" y="2046639"/>
                <a:ext cx="798176" cy="811594"/>
                <a:chOff x="4023775" y="1778925"/>
                <a:chExt cx="1174825" cy="1194575"/>
              </a:xfrm>
            </p:grpSpPr>
            <p:sp>
              <p:nvSpPr>
                <p:cNvPr id="625" name="Google Shape;625;p5"/>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5"/>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5"/>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5"/>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5"/>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5"/>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1" name="Google Shape;631;p5"/>
            <p:cNvGrpSpPr/>
            <p:nvPr/>
          </p:nvGrpSpPr>
          <p:grpSpPr>
            <a:xfrm>
              <a:off x="7078052" y="4539040"/>
              <a:ext cx="424338" cy="323264"/>
              <a:chOff x="2213900" y="503525"/>
              <a:chExt cx="1369275" cy="1043125"/>
            </a:xfrm>
          </p:grpSpPr>
          <p:sp>
            <p:nvSpPr>
              <p:cNvPr id="632" name="Google Shape;632;p5"/>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5"/>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 name="Google Shape;634;p5"/>
            <p:cNvGrpSpPr/>
            <p:nvPr/>
          </p:nvGrpSpPr>
          <p:grpSpPr>
            <a:xfrm flipH="1">
              <a:off x="510160" y="3473042"/>
              <a:ext cx="424423" cy="381701"/>
              <a:chOff x="882850" y="2647922"/>
              <a:chExt cx="1064250" cy="957125"/>
            </a:xfrm>
          </p:grpSpPr>
          <p:grpSp>
            <p:nvGrpSpPr>
              <p:cNvPr id="635" name="Google Shape;635;p5"/>
              <p:cNvGrpSpPr/>
              <p:nvPr/>
            </p:nvGrpSpPr>
            <p:grpSpPr>
              <a:xfrm>
                <a:off x="882850" y="2647922"/>
                <a:ext cx="1064250" cy="957125"/>
                <a:chOff x="6069100" y="3009725"/>
                <a:chExt cx="1064250" cy="957125"/>
              </a:xfrm>
            </p:grpSpPr>
            <p:sp>
              <p:nvSpPr>
                <p:cNvPr id="636" name="Google Shape;636;p5"/>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5"/>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 name="Google Shape;638;p5"/>
              <p:cNvGrpSpPr/>
              <p:nvPr/>
            </p:nvGrpSpPr>
            <p:grpSpPr>
              <a:xfrm rot="10800000">
                <a:off x="1008698" y="2761102"/>
                <a:ext cx="812555" cy="730765"/>
                <a:chOff x="6069100" y="3009725"/>
                <a:chExt cx="1064250" cy="957125"/>
              </a:xfrm>
            </p:grpSpPr>
            <p:sp>
              <p:nvSpPr>
                <p:cNvPr id="639" name="Google Shape;639;p5"/>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5"/>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1" name="Google Shape;641;p5"/>
            <p:cNvGrpSpPr/>
            <p:nvPr/>
          </p:nvGrpSpPr>
          <p:grpSpPr>
            <a:xfrm flipH="1">
              <a:off x="437399" y="4485242"/>
              <a:ext cx="424423" cy="381701"/>
              <a:chOff x="882850" y="2647922"/>
              <a:chExt cx="1064250" cy="957125"/>
            </a:xfrm>
          </p:grpSpPr>
          <p:grpSp>
            <p:nvGrpSpPr>
              <p:cNvPr id="642" name="Google Shape;642;p5"/>
              <p:cNvGrpSpPr/>
              <p:nvPr/>
            </p:nvGrpSpPr>
            <p:grpSpPr>
              <a:xfrm>
                <a:off x="882850" y="2647922"/>
                <a:ext cx="1064250" cy="957125"/>
                <a:chOff x="6069100" y="3009725"/>
                <a:chExt cx="1064250" cy="957125"/>
              </a:xfrm>
            </p:grpSpPr>
            <p:sp>
              <p:nvSpPr>
                <p:cNvPr id="643" name="Google Shape;643;p5"/>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5"/>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 name="Google Shape;645;p5"/>
              <p:cNvGrpSpPr/>
              <p:nvPr/>
            </p:nvGrpSpPr>
            <p:grpSpPr>
              <a:xfrm rot="10800000">
                <a:off x="1008698" y="2761102"/>
                <a:ext cx="812555" cy="730765"/>
                <a:chOff x="6069100" y="3009725"/>
                <a:chExt cx="1064250" cy="957125"/>
              </a:xfrm>
            </p:grpSpPr>
            <p:sp>
              <p:nvSpPr>
                <p:cNvPr id="646" name="Google Shape;646;p5"/>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5"/>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648" name="Google Shape;648;p5"/>
          <p:cNvSpPr txBox="1">
            <a:spLocks noGrp="1"/>
          </p:cNvSpPr>
          <p:nvPr>
            <p:ph type="subTitle" idx="1"/>
          </p:nvPr>
        </p:nvSpPr>
        <p:spPr>
          <a:xfrm>
            <a:off x="1158665" y="2490966"/>
            <a:ext cx="2971800" cy="371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400">
                <a:solidFill>
                  <a:schemeClr val="accent1"/>
                </a:solidFill>
                <a:latin typeface="Lexend Deca"/>
                <a:ea typeface="Lexend Deca"/>
                <a:cs typeface="Lexend Deca"/>
                <a:sym typeface="Lexend Deca"/>
              </a:defRPr>
            </a:lvl1pPr>
            <a:lvl2pPr lvl="1" rtl="0">
              <a:lnSpc>
                <a:spcPct val="100000"/>
              </a:lnSpc>
              <a:spcBef>
                <a:spcPts val="0"/>
              </a:spcBef>
              <a:spcAft>
                <a:spcPts val="0"/>
              </a:spcAft>
              <a:buNone/>
              <a:defRPr sz="2400">
                <a:solidFill>
                  <a:schemeClr val="accent1"/>
                </a:solidFill>
                <a:latin typeface="Lexend Deca"/>
                <a:ea typeface="Lexend Deca"/>
                <a:cs typeface="Lexend Deca"/>
                <a:sym typeface="Lexend Deca"/>
              </a:defRPr>
            </a:lvl2pPr>
            <a:lvl3pPr lvl="2" rtl="0">
              <a:lnSpc>
                <a:spcPct val="100000"/>
              </a:lnSpc>
              <a:spcBef>
                <a:spcPts val="0"/>
              </a:spcBef>
              <a:spcAft>
                <a:spcPts val="0"/>
              </a:spcAft>
              <a:buNone/>
              <a:defRPr sz="2400">
                <a:solidFill>
                  <a:schemeClr val="accent1"/>
                </a:solidFill>
                <a:latin typeface="Lexend Deca"/>
                <a:ea typeface="Lexend Deca"/>
                <a:cs typeface="Lexend Deca"/>
                <a:sym typeface="Lexend Deca"/>
              </a:defRPr>
            </a:lvl3pPr>
            <a:lvl4pPr lvl="3" rtl="0">
              <a:lnSpc>
                <a:spcPct val="100000"/>
              </a:lnSpc>
              <a:spcBef>
                <a:spcPts val="0"/>
              </a:spcBef>
              <a:spcAft>
                <a:spcPts val="0"/>
              </a:spcAft>
              <a:buNone/>
              <a:defRPr sz="2400">
                <a:solidFill>
                  <a:schemeClr val="accent1"/>
                </a:solidFill>
                <a:latin typeface="Lexend Deca"/>
                <a:ea typeface="Lexend Deca"/>
                <a:cs typeface="Lexend Deca"/>
                <a:sym typeface="Lexend Deca"/>
              </a:defRPr>
            </a:lvl4pPr>
            <a:lvl5pPr lvl="4" rtl="0">
              <a:lnSpc>
                <a:spcPct val="100000"/>
              </a:lnSpc>
              <a:spcBef>
                <a:spcPts val="0"/>
              </a:spcBef>
              <a:spcAft>
                <a:spcPts val="0"/>
              </a:spcAft>
              <a:buNone/>
              <a:defRPr sz="2400">
                <a:solidFill>
                  <a:schemeClr val="accent1"/>
                </a:solidFill>
                <a:latin typeface="Lexend Deca"/>
                <a:ea typeface="Lexend Deca"/>
                <a:cs typeface="Lexend Deca"/>
                <a:sym typeface="Lexend Deca"/>
              </a:defRPr>
            </a:lvl5pPr>
            <a:lvl6pPr lvl="5" rtl="0">
              <a:lnSpc>
                <a:spcPct val="100000"/>
              </a:lnSpc>
              <a:spcBef>
                <a:spcPts val="0"/>
              </a:spcBef>
              <a:spcAft>
                <a:spcPts val="0"/>
              </a:spcAft>
              <a:buNone/>
              <a:defRPr sz="2400">
                <a:solidFill>
                  <a:schemeClr val="accent1"/>
                </a:solidFill>
                <a:latin typeface="Lexend Deca"/>
                <a:ea typeface="Lexend Deca"/>
                <a:cs typeface="Lexend Deca"/>
                <a:sym typeface="Lexend Deca"/>
              </a:defRPr>
            </a:lvl6pPr>
            <a:lvl7pPr lvl="6" rtl="0">
              <a:lnSpc>
                <a:spcPct val="100000"/>
              </a:lnSpc>
              <a:spcBef>
                <a:spcPts val="0"/>
              </a:spcBef>
              <a:spcAft>
                <a:spcPts val="0"/>
              </a:spcAft>
              <a:buNone/>
              <a:defRPr sz="2400">
                <a:solidFill>
                  <a:schemeClr val="accent1"/>
                </a:solidFill>
                <a:latin typeface="Lexend Deca"/>
                <a:ea typeface="Lexend Deca"/>
                <a:cs typeface="Lexend Deca"/>
                <a:sym typeface="Lexend Deca"/>
              </a:defRPr>
            </a:lvl7pPr>
            <a:lvl8pPr lvl="7" rtl="0">
              <a:lnSpc>
                <a:spcPct val="100000"/>
              </a:lnSpc>
              <a:spcBef>
                <a:spcPts val="0"/>
              </a:spcBef>
              <a:spcAft>
                <a:spcPts val="0"/>
              </a:spcAft>
              <a:buNone/>
              <a:defRPr sz="2400">
                <a:solidFill>
                  <a:schemeClr val="accent1"/>
                </a:solidFill>
                <a:latin typeface="Lexend Deca"/>
                <a:ea typeface="Lexend Deca"/>
                <a:cs typeface="Lexend Deca"/>
                <a:sym typeface="Lexend Deca"/>
              </a:defRPr>
            </a:lvl8pPr>
            <a:lvl9pPr lvl="8" rtl="0">
              <a:lnSpc>
                <a:spcPct val="100000"/>
              </a:lnSpc>
              <a:spcBef>
                <a:spcPts val="0"/>
              </a:spcBef>
              <a:spcAft>
                <a:spcPts val="0"/>
              </a:spcAft>
              <a:buNone/>
              <a:defRPr sz="2400">
                <a:solidFill>
                  <a:schemeClr val="accent1"/>
                </a:solidFill>
                <a:latin typeface="Lexend Deca"/>
                <a:ea typeface="Lexend Deca"/>
                <a:cs typeface="Lexend Deca"/>
                <a:sym typeface="Lexend Deca"/>
              </a:defRPr>
            </a:lvl9pPr>
          </a:lstStyle>
          <a:p>
            <a:endParaRPr/>
          </a:p>
        </p:txBody>
      </p:sp>
      <p:sp>
        <p:nvSpPr>
          <p:cNvPr id="649" name="Google Shape;649;p5"/>
          <p:cNvSpPr txBox="1">
            <a:spLocks noGrp="1"/>
          </p:cNvSpPr>
          <p:nvPr>
            <p:ph type="subTitle" idx="2"/>
          </p:nvPr>
        </p:nvSpPr>
        <p:spPr>
          <a:xfrm>
            <a:off x="1158665" y="2862366"/>
            <a:ext cx="2971800" cy="88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600"/>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a:endParaRPr/>
          </a:p>
        </p:txBody>
      </p:sp>
      <p:sp>
        <p:nvSpPr>
          <p:cNvPr id="650" name="Google Shape;650;p5"/>
          <p:cNvSpPr txBox="1">
            <a:spLocks noGrp="1"/>
          </p:cNvSpPr>
          <p:nvPr>
            <p:ph type="subTitle" idx="3"/>
          </p:nvPr>
        </p:nvSpPr>
        <p:spPr>
          <a:xfrm>
            <a:off x="5013562" y="2490966"/>
            <a:ext cx="2971800" cy="371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400">
                <a:solidFill>
                  <a:schemeClr val="accent1"/>
                </a:solidFill>
                <a:latin typeface="Lexend Deca"/>
                <a:ea typeface="Lexend Deca"/>
                <a:cs typeface="Lexend Deca"/>
                <a:sym typeface="Lexend Deca"/>
              </a:defRPr>
            </a:lvl1pPr>
            <a:lvl2pPr lvl="1" rtl="0">
              <a:lnSpc>
                <a:spcPct val="100000"/>
              </a:lnSpc>
              <a:spcBef>
                <a:spcPts val="0"/>
              </a:spcBef>
              <a:spcAft>
                <a:spcPts val="0"/>
              </a:spcAft>
              <a:buNone/>
              <a:defRPr sz="2400">
                <a:solidFill>
                  <a:schemeClr val="accent1"/>
                </a:solidFill>
                <a:latin typeface="Lexend Deca"/>
                <a:ea typeface="Lexend Deca"/>
                <a:cs typeface="Lexend Deca"/>
                <a:sym typeface="Lexend Deca"/>
              </a:defRPr>
            </a:lvl2pPr>
            <a:lvl3pPr lvl="2" rtl="0">
              <a:lnSpc>
                <a:spcPct val="100000"/>
              </a:lnSpc>
              <a:spcBef>
                <a:spcPts val="0"/>
              </a:spcBef>
              <a:spcAft>
                <a:spcPts val="0"/>
              </a:spcAft>
              <a:buNone/>
              <a:defRPr sz="2400">
                <a:solidFill>
                  <a:schemeClr val="accent1"/>
                </a:solidFill>
                <a:latin typeface="Lexend Deca"/>
                <a:ea typeface="Lexend Deca"/>
                <a:cs typeface="Lexend Deca"/>
                <a:sym typeface="Lexend Deca"/>
              </a:defRPr>
            </a:lvl3pPr>
            <a:lvl4pPr lvl="3" rtl="0">
              <a:lnSpc>
                <a:spcPct val="100000"/>
              </a:lnSpc>
              <a:spcBef>
                <a:spcPts val="0"/>
              </a:spcBef>
              <a:spcAft>
                <a:spcPts val="0"/>
              </a:spcAft>
              <a:buNone/>
              <a:defRPr sz="2400">
                <a:solidFill>
                  <a:schemeClr val="accent1"/>
                </a:solidFill>
                <a:latin typeface="Lexend Deca"/>
                <a:ea typeface="Lexend Deca"/>
                <a:cs typeface="Lexend Deca"/>
                <a:sym typeface="Lexend Deca"/>
              </a:defRPr>
            </a:lvl4pPr>
            <a:lvl5pPr lvl="4" rtl="0">
              <a:lnSpc>
                <a:spcPct val="100000"/>
              </a:lnSpc>
              <a:spcBef>
                <a:spcPts val="0"/>
              </a:spcBef>
              <a:spcAft>
                <a:spcPts val="0"/>
              </a:spcAft>
              <a:buNone/>
              <a:defRPr sz="2400">
                <a:solidFill>
                  <a:schemeClr val="accent1"/>
                </a:solidFill>
                <a:latin typeface="Lexend Deca"/>
                <a:ea typeface="Lexend Deca"/>
                <a:cs typeface="Lexend Deca"/>
                <a:sym typeface="Lexend Deca"/>
              </a:defRPr>
            </a:lvl5pPr>
            <a:lvl6pPr lvl="5" rtl="0">
              <a:lnSpc>
                <a:spcPct val="100000"/>
              </a:lnSpc>
              <a:spcBef>
                <a:spcPts val="0"/>
              </a:spcBef>
              <a:spcAft>
                <a:spcPts val="0"/>
              </a:spcAft>
              <a:buNone/>
              <a:defRPr sz="2400">
                <a:solidFill>
                  <a:schemeClr val="accent1"/>
                </a:solidFill>
                <a:latin typeface="Lexend Deca"/>
                <a:ea typeface="Lexend Deca"/>
                <a:cs typeface="Lexend Deca"/>
                <a:sym typeface="Lexend Deca"/>
              </a:defRPr>
            </a:lvl6pPr>
            <a:lvl7pPr lvl="6" rtl="0">
              <a:lnSpc>
                <a:spcPct val="100000"/>
              </a:lnSpc>
              <a:spcBef>
                <a:spcPts val="0"/>
              </a:spcBef>
              <a:spcAft>
                <a:spcPts val="0"/>
              </a:spcAft>
              <a:buNone/>
              <a:defRPr sz="2400">
                <a:solidFill>
                  <a:schemeClr val="accent1"/>
                </a:solidFill>
                <a:latin typeface="Lexend Deca"/>
                <a:ea typeface="Lexend Deca"/>
                <a:cs typeface="Lexend Deca"/>
                <a:sym typeface="Lexend Deca"/>
              </a:defRPr>
            </a:lvl7pPr>
            <a:lvl8pPr lvl="7" rtl="0">
              <a:lnSpc>
                <a:spcPct val="100000"/>
              </a:lnSpc>
              <a:spcBef>
                <a:spcPts val="0"/>
              </a:spcBef>
              <a:spcAft>
                <a:spcPts val="0"/>
              </a:spcAft>
              <a:buNone/>
              <a:defRPr sz="2400">
                <a:solidFill>
                  <a:schemeClr val="accent1"/>
                </a:solidFill>
                <a:latin typeface="Lexend Deca"/>
                <a:ea typeface="Lexend Deca"/>
                <a:cs typeface="Lexend Deca"/>
                <a:sym typeface="Lexend Deca"/>
              </a:defRPr>
            </a:lvl8pPr>
            <a:lvl9pPr lvl="8" rtl="0">
              <a:lnSpc>
                <a:spcPct val="100000"/>
              </a:lnSpc>
              <a:spcBef>
                <a:spcPts val="0"/>
              </a:spcBef>
              <a:spcAft>
                <a:spcPts val="0"/>
              </a:spcAft>
              <a:buNone/>
              <a:defRPr sz="2400">
                <a:solidFill>
                  <a:schemeClr val="accent1"/>
                </a:solidFill>
                <a:latin typeface="Lexend Deca"/>
                <a:ea typeface="Lexend Deca"/>
                <a:cs typeface="Lexend Deca"/>
                <a:sym typeface="Lexend Deca"/>
              </a:defRPr>
            </a:lvl9pPr>
          </a:lstStyle>
          <a:p>
            <a:endParaRPr/>
          </a:p>
        </p:txBody>
      </p:sp>
      <p:sp>
        <p:nvSpPr>
          <p:cNvPr id="651" name="Google Shape;651;p5"/>
          <p:cNvSpPr txBox="1">
            <a:spLocks noGrp="1"/>
          </p:cNvSpPr>
          <p:nvPr>
            <p:ph type="subTitle" idx="4"/>
          </p:nvPr>
        </p:nvSpPr>
        <p:spPr>
          <a:xfrm>
            <a:off x="5013562" y="2862366"/>
            <a:ext cx="2971800" cy="88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600"/>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a:endParaRPr/>
          </a:p>
        </p:txBody>
      </p:sp>
      <p:sp>
        <p:nvSpPr>
          <p:cNvPr id="652" name="Google Shape;652;p5"/>
          <p:cNvSpPr txBox="1">
            <a:spLocks noGrp="1"/>
          </p:cNvSpPr>
          <p:nvPr>
            <p:ph type="title"/>
          </p:nvPr>
        </p:nvSpPr>
        <p:spPr>
          <a:xfrm>
            <a:off x="720000" y="311400"/>
            <a:ext cx="7704000" cy="592200"/>
          </a:xfrm>
          <a:prstGeom prst="rect">
            <a:avLst/>
          </a:prstGeom>
          <a:noFill/>
        </p:spPr>
        <p:txBody>
          <a:bodyPr spcFirstLastPara="1" wrap="square" lIns="91425" tIns="91425" rIns="91425" bIns="91425" anchor="t" anchorCtr="0">
            <a:noAutofit/>
          </a:bodyPr>
          <a:lstStyle>
            <a:lvl1pPr lvl="0" rtl="0">
              <a:spcBef>
                <a:spcPts val="0"/>
              </a:spcBef>
              <a:spcAft>
                <a:spcPts val="0"/>
              </a:spcAft>
              <a:buClr>
                <a:schemeClr val="dk2"/>
              </a:buClr>
              <a:buSzPts val="3200"/>
              <a:buFont typeface="Fredoka One"/>
              <a:buNone/>
              <a:defRPr/>
            </a:lvl1pPr>
            <a:lvl2pPr lvl="1"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2pPr>
            <a:lvl3pPr lvl="2"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3pPr>
            <a:lvl4pPr lvl="3"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4pPr>
            <a:lvl5pPr lvl="4"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5pPr>
            <a:lvl6pPr lvl="5"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6pPr>
            <a:lvl7pPr lvl="6"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7pPr>
            <a:lvl8pPr lvl="7"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8pPr>
            <a:lvl9pPr lvl="8"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653"/>
        <p:cNvGrpSpPr/>
        <p:nvPr/>
      </p:nvGrpSpPr>
      <p:grpSpPr>
        <a:xfrm>
          <a:off x="0" y="0"/>
          <a:ext cx="0" cy="0"/>
          <a:chOff x="0" y="0"/>
          <a:chExt cx="0" cy="0"/>
        </a:xfrm>
      </p:grpSpPr>
      <p:sp>
        <p:nvSpPr>
          <p:cNvPr id="654" name="Google Shape;654;p6"/>
          <p:cNvSpPr txBox="1">
            <a:spLocks noGrp="1"/>
          </p:cNvSpPr>
          <p:nvPr>
            <p:ph type="title"/>
          </p:nvPr>
        </p:nvSpPr>
        <p:spPr>
          <a:xfrm>
            <a:off x="720000" y="311400"/>
            <a:ext cx="7704000" cy="592200"/>
          </a:xfrm>
          <a:prstGeom prst="rect">
            <a:avLst/>
          </a:prstGeom>
          <a:noFill/>
        </p:spPr>
        <p:txBody>
          <a:bodyPr spcFirstLastPara="1" wrap="square" lIns="91425" tIns="91425" rIns="91425" bIns="91425" anchor="t" anchorCtr="0">
            <a:noAutofit/>
          </a:bodyPr>
          <a:lstStyle>
            <a:lvl1pPr lvl="0" rtl="0">
              <a:spcBef>
                <a:spcPts val="0"/>
              </a:spcBef>
              <a:spcAft>
                <a:spcPts val="0"/>
              </a:spcAft>
              <a:buClr>
                <a:schemeClr val="dk2"/>
              </a:buClr>
              <a:buSzPts val="3200"/>
              <a:buFont typeface="Fredoka One"/>
              <a:buNone/>
              <a:defRPr/>
            </a:lvl1pPr>
            <a:lvl2pPr lvl="1"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2pPr>
            <a:lvl3pPr lvl="2"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3pPr>
            <a:lvl4pPr lvl="3"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4pPr>
            <a:lvl5pPr lvl="4"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5pPr>
            <a:lvl6pPr lvl="5"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6pPr>
            <a:lvl7pPr lvl="6"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7pPr>
            <a:lvl8pPr lvl="7"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8pPr>
            <a:lvl9pPr lvl="8" algn="ctr"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9pPr>
          </a:lstStyle>
          <a:p>
            <a:endParaRPr/>
          </a:p>
        </p:txBody>
      </p:sp>
      <p:grpSp>
        <p:nvGrpSpPr>
          <p:cNvPr id="655" name="Google Shape;655;p6"/>
          <p:cNvGrpSpPr/>
          <p:nvPr/>
        </p:nvGrpSpPr>
        <p:grpSpPr>
          <a:xfrm>
            <a:off x="118538" y="102953"/>
            <a:ext cx="8906923" cy="4937594"/>
            <a:chOff x="118538" y="64853"/>
            <a:chExt cx="8906923" cy="4937594"/>
          </a:xfrm>
        </p:grpSpPr>
        <p:grpSp>
          <p:nvGrpSpPr>
            <p:cNvPr id="656" name="Google Shape;656;p6"/>
            <p:cNvGrpSpPr/>
            <p:nvPr/>
          </p:nvGrpSpPr>
          <p:grpSpPr>
            <a:xfrm rot="-8100000" flipH="1">
              <a:off x="8544537" y="165720"/>
              <a:ext cx="424367" cy="335748"/>
              <a:chOff x="4414850" y="3021000"/>
              <a:chExt cx="1302400" cy="1030425"/>
            </a:xfrm>
          </p:grpSpPr>
          <p:sp>
            <p:nvSpPr>
              <p:cNvPr id="657" name="Google Shape;657;p6"/>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6"/>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 name="Google Shape;659;p6"/>
            <p:cNvGrpSpPr/>
            <p:nvPr/>
          </p:nvGrpSpPr>
          <p:grpSpPr>
            <a:xfrm rot="10800000" flipH="1">
              <a:off x="8544505" y="1146864"/>
              <a:ext cx="424413" cy="370488"/>
              <a:chOff x="2133000" y="1731619"/>
              <a:chExt cx="1164050" cy="1016150"/>
            </a:xfrm>
          </p:grpSpPr>
          <p:grpSp>
            <p:nvGrpSpPr>
              <p:cNvPr id="660" name="Google Shape;660;p6"/>
              <p:cNvGrpSpPr/>
              <p:nvPr/>
            </p:nvGrpSpPr>
            <p:grpSpPr>
              <a:xfrm>
                <a:off x="2133000" y="1731619"/>
                <a:ext cx="1164050" cy="1016150"/>
                <a:chOff x="4286075" y="4175525"/>
                <a:chExt cx="1164050" cy="1016150"/>
              </a:xfrm>
            </p:grpSpPr>
            <p:sp>
              <p:nvSpPr>
                <p:cNvPr id="661" name="Google Shape;661;p6"/>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6"/>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6"/>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6"/>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6"/>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6"/>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6"/>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 name="Google Shape;668;p6"/>
              <p:cNvGrpSpPr/>
              <p:nvPr/>
            </p:nvGrpSpPr>
            <p:grpSpPr>
              <a:xfrm rot="10800000">
                <a:off x="2292009" y="1870425"/>
                <a:ext cx="846032" cy="738538"/>
                <a:chOff x="4286075" y="4175525"/>
                <a:chExt cx="1164050" cy="1016150"/>
              </a:xfrm>
            </p:grpSpPr>
            <p:sp>
              <p:nvSpPr>
                <p:cNvPr id="669" name="Google Shape;669;p6"/>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6"/>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6"/>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6"/>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6"/>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6"/>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6"/>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6" name="Google Shape;676;p6"/>
            <p:cNvGrpSpPr/>
            <p:nvPr/>
          </p:nvGrpSpPr>
          <p:grpSpPr>
            <a:xfrm flipH="1">
              <a:off x="7527162" y="530182"/>
              <a:ext cx="424338" cy="323264"/>
              <a:chOff x="2213900" y="503525"/>
              <a:chExt cx="1369275" cy="1043125"/>
            </a:xfrm>
          </p:grpSpPr>
          <p:sp>
            <p:nvSpPr>
              <p:cNvPr id="677" name="Google Shape;677;p6"/>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6"/>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 name="Google Shape;679;p6"/>
            <p:cNvGrpSpPr/>
            <p:nvPr/>
          </p:nvGrpSpPr>
          <p:grpSpPr>
            <a:xfrm rot="10800000" flipH="1">
              <a:off x="6354132" y="289260"/>
              <a:ext cx="424423" cy="381701"/>
              <a:chOff x="882850" y="2647922"/>
              <a:chExt cx="1064250" cy="957125"/>
            </a:xfrm>
          </p:grpSpPr>
          <p:grpSp>
            <p:nvGrpSpPr>
              <p:cNvPr id="680" name="Google Shape;680;p6"/>
              <p:cNvGrpSpPr/>
              <p:nvPr/>
            </p:nvGrpSpPr>
            <p:grpSpPr>
              <a:xfrm>
                <a:off x="882850" y="2647922"/>
                <a:ext cx="1064250" cy="957125"/>
                <a:chOff x="6069100" y="3009725"/>
                <a:chExt cx="1064250" cy="957125"/>
              </a:xfrm>
            </p:grpSpPr>
            <p:sp>
              <p:nvSpPr>
                <p:cNvPr id="681" name="Google Shape;681;p6"/>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6"/>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 name="Google Shape;683;p6"/>
              <p:cNvGrpSpPr/>
              <p:nvPr/>
            </p:nvGrpSpPr>
            <p:grpSpPr>
              <a:xfrm rot="10800000">
                <a:off x="1008698" y="2761102"/>
                <a:ext cx="812555" cy="730765"/>
                <a:chOff x="6069100" y="3009725"/>
                <a:chExt cx="1064250" cy="957125"/>
              </a:xfrm>
            </p:grpSpPr>
            <p:sp>
              <p:nvSpPr>
                <p:cNvPr id="684" name="Google Shape;684;p6"/>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6"/>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6" name="Google Shape;686;p6"/>
            <p:cNvGrpSpPr/>
            <p:nvPr/>
          </p:nvGrpSpPr>
          <p:grpSpPr>
            <a:xfrm rot="10800000" flipH="1">
              <a:off x="859802" y="4666735"/>
              <a:ext cx="424322" cy="335712"/>
              <a:chOff x="4414850" y="3021000"/>
              <a:chExt cx="1302400" cy="1030425"/>
            </a:xfrm>
          </p:grpSpPr>
          <p:sp>
            <p:nvSpPr>
              <p:cNvPr id="687" name="Google Shape;687;p6"/>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6"/>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 name="Google Shape;689;p6"/>
            <p:cNvGrpSpPr/>
            <p:nvPr/>
          </p:nvGrpSpPr>
          <p:grpSpPr>
            <a:xfrm rot="10800000" flipH="1">
              <a:off x="118538" y="3993567"/>
              <a:ext cx="424347" cy="431480"/>
              <a:chOff x="4023775" y="1855149"/>
              <a:chExt cx="1174825" cy="1194575"/>
            </a:xfrm>
          </p:grpSpPr>
          <p:grpSp>
            <p:nvGrpSpPr>
              <p:cNvPr id="690" name="Google Shape;690;p6"/>
              <p:cNvGrpSpPr/>
              <p:nvPr/>
            </p:nvGrpSpPr>
            <p:grpSpPr>
              <a:xfrm>
                <a:off x="4023775" y="1855149"/>
                <a:ext cx="1174825" cy="1194575"/>
                <a:chOff x="4023775" y="1778925"/>
                <a:chExt cx="1174825" cy="1194575"/>
              </a:xfrm>
            </p:grpSpPr>
            <p:sp>
              <p:nvSpPr>
                <p:cNvPr id="691" name="Google Shape;691;p6"/>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6"/>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6"/>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6"/>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6"/>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6"/>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 name="Google Shape;697;p6"/>
              <p:cNvGrpSpPr/>
              <p:nvPr/>
            </p:nvGrpSpPr>
            <p:grpSpPr>
              <a:xfrm rot="10800000">
                <a:off x="4212099" y="2046639"/>
                <a:ext cx="798176" cy="811594"/>
                <a:chOff x="4023775" y="1778925"/>
                <a:chExt cx="1174825" cy="1194575"/>
              </a:xfrm>
            </p:grpSpPr>
            <p:sp>
              <p:nvSpPr>
                <p:cNvPr id="698" name="Google Shape;698;p6"/>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6"/>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6"/>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6"/>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6"/>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6"/>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4" name="Google Shape;704;p6"/>
            <p:cNvGrpSpPr/>
            <p:nvPr/>
          </p:nvGrpSpPr>
          <p:grpSpPr>
            <a:xfrm>
              <a:off x="347205" y="3123839"/>
              <a:ext cx="424347" cy="431480"/>
              <a:chOff x="4023775" y="1855149"/>
              <a:chExt cx="1174825" cy="1194575"/>
            </a:xfrm>
          </p:grpSpPr>
          <p:grpSp>
            <p:nvGrpSpPr>
              <p:cNvPr id="705" name="Google Shape;705;p6"/>
              <p:cNvGrpSpPr/>
              <p:nvPr/>
            </p:nvGrpSpPr>
            <p:grpSpPr>
              <a:xfrm>
                <a:off x="4023775" y="1855149"/>
                <a:ext cx="1174825" cy="1194575"/>
                <a:chOff x="4023775" y="1778925"/>
                <a:chExt cx="1174825" cy="1194575"/>
              </a:xfrm>
            </p:grpSpPr>
            <p:sp>
              <p:nvSpPr>
                <p:cNvPr id="706" name="Google Shape;706;p6"/>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6"/>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6"/>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6"/>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6"/>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6"/>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 name="Google Shape;712;p6"/>
              <p:cNvGrpSpPr/>
              <p:nvPr/>
            </p:nvGrpSpPr>
            <p:grpSpPr>
              <a:xfrm rot="10800000">
                <a:off x="4212099" y="2046639"/>
                <a:ext cx="798176" cy="811594"/>
                <a:chOff x="4023775" y="1778925"/>
                <a:chExt cx="1174825" cy="1194575"/>
              </a:xfrm>
            </p:grpSpPr>
            <p:sp>
              <p:nvSpPr>
                <p:cNvPr id="713" name="Google Shape;713;p6"/>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6"/>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6"/>
                <p:cNvSpPr/>
                <p:nvPr/>
              </p:nvSpPr>
              <p:spPr>
                <a:xfrm>
                  <a:off x="4151667" y="1982309"/>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6"/>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6"/>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6"/>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9" name="Google Shape;719;p6"/>
            <p:cNvGrpSpPr/>
            <p:nvPr/>
          </p:nvGrpSpPr>
          <p:grpSpPr>
            <a:xfrm>
              <a:off x="8285603" y="2113844"/>
              <a:ext cx="424423" cy="381701"/>
              <a:chOff x="882850" y="2647922"/>
              <a:chExt cx="1064250" cy="957125"/>
            </a:xfrm>
          </p:grpSpPr>
          <p:grpSp>
            <p:nvGrpSpPr>
              <p:cNvPr id="720" name="Google Shape;720;p6"/>
              <p:cNvGrpSpPr/>
              <p:nvPr/>
            </p:nvGrpSpPr>
            <p:grpSpPr>
              <a:xfrm>
                <a:off x="882850" y="2647922"/>
                <a:ext cx="1064250" cy="957125"/>
                <a:chOff x="6069100" y="3009725"/>
                <a:chExt cx="1064250" cy="957125"/>
              </a:xfrm>
            </p:grpSpPr>
            <p:sp>
              <p:nvSpPr>
                <p:cNvPr id="721" name="Google Shape;721;p6"/>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6"/>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 name="Google Shape;723;p6"/>
              <p:cNvGrpSpPr/>
              <p:nvPr/>
            </p:nvGrpSpPr>
            <p:grpSpPr>
              <a:xfrm rot="10800000">
                <a:off x="1008698" y="2761102"/>
                <a:ext cx="812555" cy="730765"/>
                <a:chOff x="6069100" y="3009725"/>
                <a:chExt cx="1064250" cy="957125"/>
              </a:xfrm>
            </p:grpSpPr>
            <p:sp>
              <p:nvSpPr>
                <p:cNvPr id="724" name="Google Shape;724;p6"/>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6"/>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6" name="Google Shape;726;p6"/>
            <p:cNvGrpSpPr/>
            <p:nvPr/>
          </p:nvGrpSpPr>
          <p:grpSpPr>
            <a:xfrm>
              <a:off x="8253181" y="4348435"/>
              <a:ext cx="424347" cy="431480"/>
              <a:chOff x="4023775" y="1855149"/>
              <a:chExt cx="1174825" cy="1194575"/>
            </a:xfrm>
          </p:grpSpPr>
          <p:grpSp>
            <p:nvGrpSpPr>
              <p:cNvPr id="727" name="Google Shape;727;p6"/>
              <p:cNvGrpSpPr/>
              <p:nvPr/>
            </p:nvGrpSpPr>
            <p:grpSpPr>
              <a:xfrm>
                <a:off x="4023775" y="1855149"/>
                <a:ext cx="1174825" cy="1194575"/>
                <a:chOff x="4023775" y="1778925"/>
                <a:chExt cx="1174825" cy="1194575"/>
              </a:xfrm>
            </p:grpSpPr>
            <p:sp>
              <p:nvSpPr>
                <p:cNvPr id="728" name="Google Shape;728;p6"/>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6"/>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6"/>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6"/>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6"/>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6"/>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 name="Google Shape;734;p6"/>
              <p:cNvGrpSpPr/>
              <p:nvPr/>
            </p:nvGrpSpPr>
            <p:grpSpPr>
              <a:xfrm rot="10800000">
                <a:off x="4212099" y="2046639"/>
                <a:ext cx="798176" cy="811594"/>
                <a:chOff x="4023775" y="1778925"/>
                <a:chExt cx="1174825" cy="1194575"/>
              </a:xfrm>
            </p:grpSpPr>
            <p:sp>
              <p:nvSpPr>
                <p:cNvPr id="735" name="Google Shape;735;p6"/>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6"/>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6"/>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6"/>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6"/>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6"/>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741"/>
        <p:cNvGrpSpPr/>
        <p:nvPr/>
      </p:nvGrpSpPr>
      <p:grpSpPr>
        <a:xfrm>
          <a:off x="0" y="0"/>
          <a:ext cx="0" cy="0"/>
          <a:chOff x="0" y="0"/>
          <a:chExt cx="0" cy="0"/>
        </a:xfrm>
      </p:grpSpPr>
      <p:sp>
        <p:nvSpPr>
          <p:cNvPr id="742" name="Google Shape;742;p7"/>
          <p:cNvSpPr txBox="1">
            <a:spLocks noGrp="1"/>
          </p:cNvSpPr>
          <p:nvPr>
            <p:ph type="subTitle" idx="1"/>
          </p:nvPr>
        </p:nvSpPr>
        <p:spPr>
          <a:xfrm>
            <a:off x="1213281" y="2353792"/>
            <a:ext cx="3303900" cy="15099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1600"/>
            </a:lvl1pPr>
            <a:lvl2pPr lvl="1" rtl="0">
              <a:spcBef>
                <a:spcPts val="0"/>
              </a:spcBef>
              <a:spcAft>
                <a:spcPts val="0"/>
              </a:spcAft>
              <a:buNone/>
              <a:defRPr sz="1600"/>
            </a:lvl2pPr>
            <a:lvl3pPr lvl="2" rtl="0">
              <a:spcBef>
                <a:spcPts val="0"/>
              </a:spcBef>
              <a:spcAft>
                <a:spcPts val="0"/>
              </a:spcAft>
              <a:buNone/>
              <a:defRPr sz="1600"/>
            </a:lvl3pPr>
            <a:lvl4pPr lvl="3" rtl="0">
              <a:spcBef>
                <a:spcPts val="0"/>
              </a:spcBef>
              <a:spcAft>
                <a:spcPts val="0"/>
              </a:spcAft>
              <a:buNone/>
              <a:defRPr sz="1600"/>
            </a:lvl4pPr>
            <a:lvl5pPr lvl="4" rtl="0">
              <a:spcBef>
                <a:spcPts val="0"/>
              </a:spcBef>
              <a:spcAft>
                <a:spcPts val="0"/>
              </a:spcAft>
              <a:buNone/>
              <a:defRPr sz="1600"/>
            </a:lvl5pPr>
            <a:lvl6pPr lvl="5" rtl="0">
              <a:spcBef>
                <a:spcPts val="0"/>
              </a:spcBef>
              <a:spcAft>
                <a:spcPts val="0"/>
              </a:spcAft>
              <a:buNone/>
              <a:defRPr sz="1600"/>
            </a:lvl6pPr>
            <a:lvl7pPr lvl="6" rtl="0">
              <a:spcBef>
                <a:spcPts val="0"/>
              </a:spcBef>
              <a:spcAft>
                <a:spcPts val="0"/>
              </a:spcAft>
              <a:buNone/>
              <a:defRPr sz="1600"/>
            </a:lvl7pPr>
            <a:lvl8pPr lvl="7" rtl="0">
              <a:spcBef>
                <a:spcPts val="0"/>
              </a:spcBef>
              <a:spcAft>
                <a:spcPts val="0"/>
              </a:spcAft>
              <a:buNone/>
              <a:defRPr sz="1600"/>
            </a:lvl8pPr>
            <a:lvl9pPr lvl="8" rtl="0">
              <a:spcBef>
                <a:spcPts val="0"/>
              </a:spcBef>
              <a:spcAft>
                <a:spcPts val="0"/>
              </a:spcAft>
              <a:buNone/>
              <a:defRPr sz="1600"/>
            </a:lvl9pPr>
          </a:lstStyle>
          <a:p>
            <a:endParaRPr/>
          </a:p>
        </p:txBody>
      </p:sp>
      <p:sp>
        <p:nvSpPr>
          <p:cNvPr id="743" name="Google Shape;743;p7"/>
          <p:cNvSpPr txBox="1">
            <a:spLocks noGrp="1"/>
          </p:cNvSpPr>
          <p:nvPr>
            <p:ph type="title"/>
          </p:nvPr>
        </p:nvSpPr>
        <p:spPr>
          <a:xfrm>
            <a:off x="1213272" y="1170160"/>
            <a:ext cx="3303900" cy="1163100"/>
          </a:xfrm>
          <a:prstGeom prst="rect">
            <a:avLst/>
          </a:prstGeom>
        </p:spPr>
        <p:txBody>
          <a:bodyPr spcFirstLastPara="1" wrap="square" lIns="91425" tIns="91425" rIns="91425" bIns="91425" anchor="ctr" anchorCtr="0">
            <a:noAutofit/>
          </a:bodyPr>
          <a:lstStyle>
            <a:lvl1pPr lvl="0" rtl="0">
              <a:spcBef>
                <a:spcPts val="0"/>
              </a:spcBef>
              <a:spcAft>
                <a:spcPts val="0"/>
              </a:spcAft>
              <a:buSzPts val="3400"/>
              <a:buNone/>
              <a:defRPr/>
            </a:lvl1pPr>
            <a:lvl2pPr lvl="1" rtl="0">
              <a:spcBef>
                <a:spcPts val="0"/>
              </a:spcBef>
              <a:spcAft>
                <a:spcPts val="0"/>
              </a:spcAft>
              <a:buSzPts val="3600"/>
              <a:buFont typeface="Palanquin Dark"/>
              <a:buNone/>
              <a:defRPr>
                <a:latin typeface="Palanquin Dark"/>
                <a:ea typeface="Palanquin Dark"/>
                <a:cs typeface="Palanquin Dark"/>
                <a:sym typeface="Palanquin Dark"/>
              </a:defRPr>
            </a:lvl2pPr>
            <a:lvl3pPr lvl="2" rtl="0">
              <a:spcBef>
                <a:spcPts val="0"/>
              </a:spcBef>
              <a:spcAft>
                <a:spcPts val="0"/>
              </a:spcAft>
              <a:buSzPts val="3600"/>
              <a:buFont typeface="Palanquin Dark"/>
              <a:buNone/>
              <a:defRPr>
                <a:latin typeface="Palanquin Dark"/>
                <a:ea typeface="Palanquin Dark"/>
                <a:cs typeface="Palanquin Dark"/>
                <a:sym typeface="Palanquin Dark"/>
              </a:defRPr>
            </a:lvl3pPr>
            <a:lvl4pPr lvl="3" rtl="0">
              <a:spcBef>
                <a:spcPts val="0"/>
              </a:spcBef>
              <a:spcAft>
                <a:spcPts val="0"/>
              </a:spcAft>
              <a:buSzPts val="3600"/>
              <a:buFont typeface="Palanquin Dark"/>
              <a:buNone/>
              <a:defRPr>
                <a:latin typeface="Palanquin Dark"/>
                <a:ea typeface="Palanquin Dark"/>
                <a:cs typeface="Palanquin Dark"/>
                <a:sym typeface="Palanquin Dark"/>
              </a:defRPr>
            </a:lvl4pPr>
            <a:lvl5pPr lvl="4" rtl="0">
              <a:spcBef>
                <a:spcPts val="0"/>
              </a:spcBef>
              <a:spcAft>
                <a:spcPts val="0"/>
              </a:spcAft>
              <a:buSzPts val="3600"/>
              <a:buFont typeface="Palanquin Dark"/>
              <a:buNone/>
              <a:defRPr>
                <a:latin typeface="Palanquin Dark"/>
                <a:ea typeface="Palanquin Dark"/>
                <a:cs typeface="Palanquin Dark"/>
                <a:sym typeface="Palanquin Dark"/>
              </a:defRPr>
            </a:lvl5pPr>
            <a:lvl6pPr lvl="5" rtl="0">
              <a:spcBef>
                <a:spcPts val="0"/>
              </a:spcBef>
              <a:spcAft>
                <a:spcPts val="0"/>
              </a:spcAft>
              <a:buSzPts val="3600"/>
              <a:buFont typeface="Palanquin Dark"/>
              <a:buNone/>
              <a:defRPr>
                <a:latin typeface="Palanquin Dark"/>
                <a:ea typeface="Palanquin Dark"/>
                <a:cs typeface="Palanquin Dark"/>
                <a:sym typeface="Palanquin Dark"/>
              </a:defRPr>
            </a:lvl6pPr>
            <a:lvl7pPr lvl="6" rtl="0">
              <a:spcBef>
                <a:spcPts val="0"/>
              </a:spcBef>
              <a:spcAft>
                <a:spcPts val="0"/>
              </a:spcAft>
              <a:buSzPts val="3600"/>
              <a:buFont typeface="Palanquin Dark"/>
              <a:buNone/>
              <a:defRPr>
                <a:latin typeface="Palanquin Dark"/>
                <a:ea typeface="Palanquin Dark"/>
                <a:cs typeface="Palanquin Dark"/>
                <a:sym typeface="Palanquin Dark"/>
              </a:defRPr>
            </a:lvl7pPr>
            <a:lvl8pPr lvl="7" rtl="0">
              <a:spcBef>
                <a:spcPts val="0"/>
              </a:spcBef>
              <a:spcAft>
                <a:spcPts val="0"/>
              </a:spcAft>
              <a:buSzPts val="3600"/>
              <a:buFont typeface="Palanquin Dark"/>
              <a:buNone/>
              <a:defRPr>
                <a:latin typeface="Palanquin Dark"/>
                <a:ea typeface="Palanquin Dark"/>
                <a:cs typeface="Palanquin Dark"/>
                <a:sym typeface="Palanquin Dark"/>
              </a:defRPr>
            </a:lvl8pPr>
            <a:lvl9pPr lvl="8" rtl="0">
              <a:spcBef>
                <a:spcPts val="0"/>
              </a:spcBef>
              <a:spcAft>
                <a:spcPts val="0"/>
              </a:spcAft>
              <a:buSzPts val="3600"/>
              <a:buFont typeface="Palanquin Dark"/>
              <a:buNone/>
              <a:defRPr>
                <a:latin typeface="Palanquin Dark"/>
                <a:ea typeface="Palanquin Dark"/>
                <a:cs typeface="Palanquin Dark"/>
                <a:sym typeface="Palanquin Dark"/>
              </a:defRPr>
            </a:lvl9pPr>
          </a:lstStyle>
          <a:p>
            <a:endParaRPr/>
          </a:p>
        </p:txBody>
      </p:sp>
      <p:grpSp>
        <p:nvGrpSpPr>
          <p:cNvPr id="744" name="Google Shape;744;p7"/>
          <p:cNvGrpSpPr/>
          <p:nvPr/>
        </p:nvGrpSpPr>
        <p:grpSpPr>
          <a:xfrm>
            <a:off x="139714" y="198907"/>
            <a:ext cx="8864572" cy="4745686"/>
            <a:chOff x="69795" y="267892"/>
            <a:chExt cx="8864572" cy="4745686"/>
          </a:xfrm>
        </p:grpSpPr>
        <p:grpSp>
          <p:nvGrpSpPr>
            <p:cNvPr id="745" name="Google Shape;745;p7"/>
            <p:cNvGrpSpPr/>
            <p:nvPr/>
          </p:nvGrpSpPr>
          <p:grpSpPr>
            <a:xfrm>
              <a:off x="8454074" y="1977407"/>
              <a:ext cx="424423" cy="381701"/>
              <a:chOff x="882850" y="2647922"/>
              <a:chExt cx="1064250" cy="957125"/>
            </a:xfrm>
          </p:grpSpPr>
          <p:grpSp>
            <p:nvGrpSpPr>
              <p:cNvPr id="746" name="Google Shape;746;p7"/>
              <p:cNvGrpSpPr/>
              <p:nvPr/>
            </p:nvGrpSpPr>
            <p:grpSpPr>
              <a:xfrm>
                <a:off x="882850" y="2647922"/>
                <a:ext cx="1064250" cy="957125"/>
                <a:chOff x="6069100" y="3009725"/>
                <a:chExt cx="1064250" cy="957125"/>
              </a:xfrm>
            </p:grpSpPr>
            <p:sp>
              <p:nvSpPr>
                <p:cNvPr id="747" name="Google Shape;747;p7"/>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7"/>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 name="Google Shape;749;p7"/>
              <p:cNvGrpSpPr/>
              <p:nvPr/>
            </p:nvGrpSpPr>
            <p:grpSpPr>
              <a:xfrm rot="10800000">
                <a:off x="1008698" y="2761102"/>
                <a:ext cx="812555" cy="730765"/>
                <a:chOff x="6069100" y="3009725"/>
                <a:chExt cx="1064250" cy="957125"/>
              </a:xfrm>
            </p:grpSpPr>
            <p:sp>
              <p:nvSpPr>
                <p:cNvPr id="750" name="Google Shape;750;p7"/>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7"/>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2" name="Google Shape;752;p7"/>
            <p:cNvGrpSpPr/>
            <p:nvPr/>
          </p:nvGrpSpPr>
          <p:grpSpPr>
            <a:xfrm>
              <a:off x="3574006" y="381384"/>
              <a:ext cx="424423" cy="381701"/>
              <a:chOff x="882850" y="2647922"/>
              <a:chExt cx="1064250" cy="957125"/>
            </a:xfrm>
          </p:grpSpPr>
          <p:grpSp>
            <p:nvGrpSpPr>
              <p:cNvPr id="753" name="Google Shape;753;p7"/>
              <p:cNvGrpSpPr/>
              <p:nvPr/>
            </p:nvGrpSpPr>
            <p:grpSpPr>
              <a:xfrm>
                <a:off x="882850" y="2647922"/>
                <a:ext cx="1064250" cy="957125"/>
                <a:chOff x="6069100" y="3009725"/>
                <a:chExt cx="1064250" cy="957125"/>
              </a:xfrm>
            </p:grpSpPr>
            <p:sp>
              <p:nvSpPr>
                <p:cNvPr id="754" name="Google Shape;754;p7"/>
                <p:cNvSpPr/>
                <p:nvPr/>
              </p:nvSpPr>
              <p:spPr>
                <a:xfrm>
                  <a:off x="6178775" y="3741950"/>
                  <a:ext cx="25" cy="25"/>
                </a:xfrm>
                <a:custGeom>
                  <a:avLst/>
                  <a:gdLst/>
                  <a:ahLst/>
                  <a:cxnLst/>
                  <a:rect l="l" t="t" r="r" b="b"/>
                  <a:pathLst>
                    <a:path w="1" h="1" extrusionOk="0">
                      <a:moveTo>
                        <a:pt x="0" y="0"/>
                      </a:move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7"/>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 name="Google Shape;756;p7"/>
              <p:cNvGrpSpPr/>
              <p:nvPr/>
            </p:nvGrpSpPr>
            <p:grpSpPr>
              <a:xfrm rot="10800000">
                <a:off x="1008698" y="2761102"/>
                <a:ext cx="812555" cy="730765"/>
                <a:chOff x="6069100" y="3009725"/>
                <a:chExt cx="1064250" cy="957125"/>
              </a:xfrm>
            </p:grpSpPr>
            <p:sp>
              <p:nvSpPr>
                <p:cNvPr id="757" name="Google Shape;757;p7"/>
                <p:cNvSpPr/>
                <p:nvPr/>
              </p:nvSpPr>
              <p:spPr>
                <a:xfrm>
                  <a:off x="6178775" y="3741950"/>
                  <a:ext cx="25" cy="25"/>
                </a:xfrm>
                <a:custGeom>
                  <a:avLst/>
                  <a:gdLst/>
                  <a:ahLst/>
                  <a:cxnLst/>
                  <a:rect l="l" t="t" r="r" b="b"/>
                  <a:pathLst>
                    <a:path w="1" h="1" extrusionOk="0">
                      <a:moveTo>
                        <a:pt x="0" y="0"/>
                      </a:move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7"/>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9" name="Google Shape;759;p7"/>
            <p:cNvGrpSpPr/>
            <p:nvPr/>
          </p:nvGrpSpPr>
          <p:grpSpPr>
            <a:xfrm>
              <a:off x="8510020" y="736440"/>
              <a:ext cx="424347" cy="431480"/>
              <a:chOff x="4023775" y="1855149"/>
              <a:chExt cx="1174825" cy="1194575"/>
            </a:xfrm>
          </p:grpSpPr>
          <p:grpSp>
            <p:nvGrpSpPr>
              <p:cNvPr id="760" name="Google Shape;760;p7"/>
              <p:cNvGrpSpPr/>
              <p:nvPr/>
            </p:nvGrpSpPr>
            <p:grpSpPr>
              <a:xfrm>
                <a:off x="4023775" y="1855149"/>
                <a:ext cx="1174825" cy="1194575"/>
                <a:chOff x="4023775" y="1778925"/>
                <a:chExt cx="1174825" cy="1194575"/>
              </a:xfrm>
            </p:grpSpPr>
            <p:sp>
              <p:nvSpPr>
                <p:cNvPr id="761" name="Google Shape;761;p7"/>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7"/>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7"/>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7"/>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7"/>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7"/>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 name="Google Shape;767;p7"/>
              <p:cNvGrpSpPr/>
              <p:nvPr/>
            </p:nvGrpSpPr>
            <p:grpSpPr>
              <a:xfrm rot="10800000">
                <a:off x="4212099" y="2046639"/>
                <a:ext cx="798176" cy="811594"/>
                <a:chOff x="4023775" y="1778925"/>
                <a:chExt cx="1174825" cy="1194575"/>
              </a:xfrm>
            </p:grpSpPr>
            <p:sp>
              <p:nvSpPr>
                <p:cNvPr id="768" name="Google Shape;768;p7"/>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7"/>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7"/>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7"/>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7"/>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7"/>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4" name="Google Shape;774;p7"/>
            <p:cNvGrpSpPr/>
            <p:nvPr/>
          </p:nvGrpSpPr>
          <p:grpSpPr>
            <a:xfrm rot="5400000">
              <a:off x="6879518" y="312197"/>
              <a:ext cx="424322" cy="335712"/>
              <a:chOff x="4414850" y="3021000"/>
              <a:chExt cx="1302400" cy="1030425"/>
            </a:xfrm>
          </p:grpSpPr>
          <p:sp>
            <p:nvSpPr>
              <p:cNvPr id="775" name="Google Shape;775;p7"/>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7"/>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 name="Google Shape;777;p7"/>
            <p:cNvGrpSpPr/>
            <p:nvPr/>
          </p:nvGrpSpPr>
          <p:grpSpPr>
            <a:xfrm>
              <a:off x="7167217" y="4605822"/>
              <a:ext cx="424322" cy="335712"/>
              <a:chOff x="4414850" y="3021000"/>
              <a:chExt cx="1302400" cy="1030425"/>
            </a:xfrm>
          </p:grpSpPr>
          <p:sp>
            <p:nvSpPr>
              <p:cNvPr id="778" name="Google Shape;778;p7"/>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7"/>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 name="Google Shape;780;p7"/>
            <p:cNvGrpSpPr/>
            <p:nvPr/>
          </p:nvGrpSpPr>
          <p:grpSpPr>
            <a:xfrm>
              <a:off x="494189" y="4507295"/>
              <a:ext cx="424413" cy="370488"/>
              <a:chOff x="2133000" y="1731619"/>
              <a:chExt cx="1164050" cy="1016150"/>
            </a:xfrm>
          </p:grpSpPr>
          <p:grpSp>
            <p:nvGrpSpPr>
              <p:cNvPr id="781" name="Google Shape;781;p7"/>
              <p:cNvGrpSpPr/>
              <p:nvPr/>
            </p:nvGrpSpPr>
            <p:grpSpPr>
              <a:xfrm>
                <a:off x="2133000" y="1731619"/>
                <a:ext cx="1164050" cy="1016150"/>
                <a:chOff x="4286075" y="4175525"/>
                <a:chExt cx="1164050" cy="1016150"/>
              </a:xfrm>
            </p:grpSpPr>
            <p:sp>
              <p:nvSpPr>
                <p:cNvPr id="782" name="Google Shape;782;p7"/>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7"/>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7"/>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7"/>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7"/>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7"/>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7"/>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 name="Google Shape;789;p7"/>
              <p:cNvGrpSpPr/>
              <p:nvPr/>
            </p:nvGrpSpPr>
            <p:grpSpPr>
              <a:xfrm rot="10800000">
                <a:off x="2292009" y="1870425"/>
                <a:ext cx="846032" cy="738538"/>
                <a:chOff x="4286075" y="4175525"/>
                <a:chExt cx="1164050" cy="1016150"/>
              </a:xfrm>
            </p:grpSpPr>
            <p:sp>
              <p:nvSpPr>
                <p:cNvPr id="790" name="Google Shape;790;p7"/>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7"/>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7"/>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7"/>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7"/>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7"/>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7"/>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7" name="Google Shape;797;p7"/>
            <p:cNvGrpSpPr/>
            <p:nvPr/>
          </p:nvGrpSpPr>
          <p:grpSpPr>
            <a:xfrm rot="5400000">
              <a:off x="8508135" y="4399107"/>
              <a:ext cx="424338" cy="323264"/>
              <a:chOff x="2213900" y="503525"/>
              <a:chExt cx="1369275" cy="1043125"/>
            </a:xfrm>
          </p:grpSpPr>
          <p:sp>
            <p:nvSpPr>
              <p:cNvPr id="798" name="Google Shape;798;p7"/>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7"/>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 name="Google Shape;800;p7"/>
            <p:cNvGrpSpPr/>
            <p:nvPr/>
          </p:nvGrpSpPr>
          <p:grpSpPr>
            <a:xfrm>
              <a:off x="5775746" y="4690314"/>
              <a:ext cx="424338" cy="323264"/>
              <a:chOff x="2213900" y="503525"/>
              <a:chExt cx="1369275" cy="1043125"/>
            </a:xfrm>
          </p:grpSpPr>
          <p:sp>
            <p:nvSpPr>
              <p:cNvPr id="801" name="Google Shape;801;p7"/>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7"/>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 name="Google Shape;803;p7"/>
            <p:cNvGrpSpPr/>
            <p:nvPr/>
          </p:nvGrpSpPr>
          <p:grpSpPr>
            <a:xfrm>
              <a:off x="4384190" y="4430248"/>
              <a:ext cx="424423" cy="381701"/>
              <a:chOff x="882850" y="2647922"/>
              <a:chExt cx="1064250" cy="957125"/>
            </a:xfrm>
          </p:grpSpPr>
          <p:grpSp>
            <p:nvGrpSpPr>
              <p:cNvPr id="804" name="Google Shape;804;p7"/>
              <p:cNvGrpSpPr/>
              <p:nvPr/>
            </p:nvGrpSpPr>
            <p:grpSpPr>
              <a:xfrm>
                <a:off x="882850" y="2647922"/>
                <a:ext cx="1064250" cy="957125"/>
                <a:chOff x="6069100" y="3009725"/>
                <a:chExt cx="1064250" cy="957125"/>
              </a:xfrm>
            </p:grpSpPr>
            <p:sp>
              <p:nvSpPr>
                <p:cNvPr id="805" name="Google Shape;805;p7"/>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7"/>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 name="Google Shape;807;p7"/>
              <p:cNvGrpSpPr/>
              <p:nvPr/>
            </p:nvGrpSpPr>
            <p:grpSpPr>
              <a:xfrm rot="10800000">
                <a:off x="1008698" y="2761102"/>
                <a:ext cx="812555" cy="730765"/>
                <a:chOff x="6069100" y="3009725"/>
                <a:chExt cx="1064250" cy="957125"/>
              </a:xfrm>
            </p:grpSpPr>
            <p:sp>
              <p:nvSpPr>
                <p:cNvPr id="808" name="Google Shape;808;p7"/>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7"/>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0" name="Google Shape;810;p7"/>
            <p:cNvGrpSpPr/>
            <p:nvPr/>
          </p:nvGrpSpPr>
          <p:grpSpPr>
            <a:xfrm>
              <a:off x="5248914" y="381386"/>
              <a:ext cx="424423" cy="381701"/>
              <a:chOff x="882850" y="2647922"/>
              <a:chExt cx="1064250" cy="957125"/>
            </a:xfrm>
          </p:grpSpPr>
          <p:grpSp>
            <p:nvGrpSpPr>
              <p:cNvPr id="811" name="Google Shape;811;p7"/>
              <p:cNvGrpSpPr/>
              <p:nvPr/>
            </p:nvGrpSpPr>
            <p:grpSpPr>
              <a:xfrm>
                <a:off x="882850" y="2647922"/>
                <a:ext cx="1064250" cy="957125"/>
                <a:chOff x="6069100" y="3009725"/>
                <a:chExt cx="1064250" cy="957125"/>
              </a:xfrm>
            </p:grpSpPr>
            <p:sp>
              <p:nvSpPr>
                <p:cNvPr id="812" name="Google Shape;812;p7"/>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7"/>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 name="Google Shape;814;p7"/>
              <p:cNvGrpSpPr/>
              <p:nvPr/>
            </p:nvGrpSpPr>
            <p:grpSpPr>
              <a:xfrm rot="10800000">
                <a:off x="1008698" y="2761102"/>
                <a:ext cx="812555" cy="730765"/>
                <a:chOff x="6069100" y="3009725"/>
                <a:chExt cx="1064250" cy="957125"/>
              </a:xfrm>
            </p:grpSpPr>
            <p:sp>
              <p:nvSpPr>
                <p:cNvPr id="815" name="Google Shape;815;p7"/>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7"/>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7" name="Google Shape;817;p7"/>
            <p:cNvGrpSpPr/>
            <p:nvPr/>
          </p:nvGrpSpPr>
          <p:grpSpPr>
            <a:xfrm flipH="1">
              <a:off x="1899174" y="356493"/>
              <a:ext cx="424347" cy="431480"/>
              <a:chOff x="4023775" y="1855149"/>
              <a:chExt cx="1174825" cy="1194575"/>
            </a:xfrm>
          </p:grpSpPr>
          <p:grpSp>
            <p:nvGrpSpPr>
              <p:cNvPr id="818" name="Google Shape;818;p7"/>
              <p:cNvGrpSpPr/>
              <p:nvPr/>
            </p:nvGrpSpPr>
            <p:grpSpPr>
              <a:xfrm>
                <a:off x="4023775" y="1855149"/>
                <a:ext cx="1174825" cy="1194575"/>
                <a:chOff x="4023775" y="1778925"/>
                <a:chExt cx="1174825" cy="1194575"/>
              </a:xfrm>
            </p:grpSpPr>
            <p:sp>
              <p:nvSpPr>
                <p:cNvPr id="819" name="Google Shape;819;p7"/>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7"/>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7"/>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7"/>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7"/>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7"/>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 name="Google Shape;825;p7"/>
              <p:cNvGrpSpPr/>
              <p:nvPr/>
            </p:nvGrpSpPr>
            <p:grpSpPr>
              <a:xfrm rot="10800000">
                <a:off x="4212099" y="2046639"/>
                <a:ext cx="798176" cy="811594"/>
                <a:chOff x="4023775" y="1778925"/>
                <a:chExt cx="1174825" cy="1194575"/>
              </a:xfrm>
            </p:grpSpPr>
            <p:sp>
              <p:nvSpPr>
                <p:cNvPr id="826" name="Google Shape;826;p7"/>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7"/>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7"/>
                <p:cNvSpPr/>
                <p:nvPr/>
              </p:nvSpPr>
              <p:spPr>
                <a:xfrm>
                  <a:off x="4151667" y="1982309"/>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7"/>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7"/>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7"/>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2" name="Google Shape;832;p7"/>
            <p:cNvGrpSpPr/>
            <p:nvPr/>
          </p:nvGrpSpPr>
          <p:grpSpPr>
            <a:xfrm flipH="1">
              <a:off x="415942" y="736446"/>
              <a:ext cx="424347" cy="431480"/>
              <a:chOff x="4023775" y="1855149"/>
              <a:chExt cx="1174825" cy="1194575"/>
            </a:xfrm>
          </p:grpSpPr>
          <p:grpSp>
            <p:nvGrpSpPr>
              <p:cNvPr id="833" name="Google Shape;833;p7"/>
              <p:cNvGrpSpPr/>
              <p:nvPr/>
            </p:nvGrpSpPr>
            <p:grpSpPr>
              <a:xfrm>
                <a:off x="4023775" y="1855149"/>
                <a:ext cx="1174825" cy="1194575"/>
                <a:chOff x="4023775" y="1778925"/>
                <a:chExt cx="1174825" cy="1194575"/>
              </a:xfrm>
            </p:grpSpPr>
            <p:sp>
              <p:nvSpPr>
                <p:cNvPr id="834" name="Google Shape;834;p7"/>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7"/>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7"/>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7"/>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7"/>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7"/>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 name="Google Shape;840;p7"/>
              <p:cNvGrpSpPr/>
              <p:nvPr/>
            </p:nvGrpSpPr>
            <p:grpSpPr>
              <a:xfrm rot="10800000">
                <a:off x="4212099" y="2046639"/>
                <a:ext cx="798176" cy="811594"/>
                <a:chOff x="4023775" y="1778925"/>
                <a:chExt cx="1174825" cy="1194575"/>
              </a:xfrm>
            </p:grpSpPr>
            <p:sp>
              <p:nvSpPr>
                <p:cNvPr id="841" name="Google Shape;841;p7"/>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7"/>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7"/>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7"/>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7"/>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7"/>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7" name="Google Shape;847;p7"/>
            <p:cNvGrpSpPr/>
            <p:nvPr/>
          </p:nvGrpSpPr>
          <p:grpSpPr>
            <a:xfrm flipH="1">
              <a:off x="1743454" y="4453248"/>
              <a:ext cx="424322" cy="335712"/>
              <a:chOff x="4414850" y="3021000"/>
              <a:chExt cx="1302400" cy="1030425"/>
            </a:xfrm>
          </p:grpSpPr>
          <p:sp>
            <p:nvSpPr>
              <p:cNvPr id="848" name="Google Shape;848;p7"/>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7"/>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 name="Google Shape;850;p7"/>
            <p:cNvGrpSpPr/>
            <p:nvPr/>
          </p:nvGrpSpPr>
          <p:grpSpPr>
            <a:xfrm flipH="1">
              <a:off x="69795" y="3291007"/>
              <a:ext cx="424413" cy="370488"/>
              <a:chOff x="2133000" y="1731619"/>
              <a:chExt cx="1164050" cy="1016150"/>
            </a:xfrm>
          </p:grpSpPr>
          <p:grpSp>
            <p:nvGrpSpPr>
              <p:cNvPr id="851" name="Google Shape;851;p7"/>
              <p:cNvGrpSpPr/>
              <p:nvPr/>
            </p:nvGrpSpPr>
            <p:grpSpPr>
              <a:xfrm>
                <a:off x="2133000" y="1731619"/>
                <a:ext cx="1164050" cy="1016150"/>
                <a:chOff x="4286075" y="4175525"/>
                <a:chExt cx="1164050" cy="1016150"/>
              </a:xfrm>
            </p:grpSpPr>
            <p:sp>
              <p:nvSpPr>
                <p:cNvPr id="852" name="Google Shape;852;p7"/>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7"/>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7"/>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7"/>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7"/>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7"/>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7"/>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 name="Google Shape;859;p7"/>
              <p:cNvGrpSpPr/>
              <p:nvPr/>
            </p:nvGrpSpPr>
            <p:grpSpPr>
              <a:xfrm rot="10800000">
                <a:off x="2292009" y="1870425"/>
                <a:ext cx="846032" cy="738538"/>
                <a:chOff x="4286075" y="4175525"/>
                <a:chExt cx="1164050" cy="1016150"/>
              </a:xfrm>
            </p:grpSpPr>
            <p:sp>
              <p:nvSpPr>
                <p:cNvPr id="860" name="Google Shape;860;p7"/>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7"/>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7"/>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7"/>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7"/>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7"/>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7"/>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7" name="Google Shape;867;p7"/>
            <p:cNvGrpSpPr/>
            <p:nvPr/>
          </p:nvGrpSpPr>
          <p:grpSpPr>
            <a:xfrm flipH="1">
              <a:off x="2992634" y="4582648"/>
              <a:ext cx="424423" cy="381701"/>
              <a:chOff x="882850" y="2647922"/>
              <a:chExt cx="1064250" cy="957125"/>
            </a:xfrm>
          </p:grpSpPr>
          <p:grpSp>
            <p:nvGrpSpPr>
              <p:cNvPr id="868" name="Google Shape;868;p7"/>
              <p:cNvGrpSpPr/>
              <p:nvPr/>
            </p:nvGrpSpPr>
            <p:grpSpPr>
              <a:xfrm>
                <a:off x="882850" y="2647922"/>
                <a:ext cx="1064250" cy="957125"/>
                <a:chOff x="6069100" y="3009725"/>
                <a:chExt cx="1064250" cy="957125"/>
              </a:xfrm>
            </p:grpSpPr>
            <p:sp>
              <p:nvSpPr>
                <p:cNvPr id="869" name="Google Shape;869;p7"/>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7"/>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 name="Google Shape;871;p7"/>
              <p:cNvGrpSpPr/>
              <p:nvPr/>
            </p:nvGrpSpPr>
            <p:grpSpPr>
              <a:xfrm rot="10800000">
                <a:off x="1008698" y="2761102"/>
                <a:ext cx="812555" cy="730765"/>
                <a:chOff x="6069100" y="3009725"/>
                <a:chExt cx="1064250" cy="957125"/>
              </a:xfrm>
            </p:grpSpPr>
            <p:sp>
              <p:nvSpPr>
                <p:cNvPr id="872" name="Google Shape;872;p7"/>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7"/>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4" name="Google Shape;874;p7"/>
            <p:cNvGrpSpPr/>
            <p:nvPr/>
          </p:nvGrpSpPr>
          <p:grpSpPr>
            <a:xfrm flipH="1">
              <a:off x="8382362" y="3249772"/>
              <a:ext cx="424347" cy="431480"/>
              <a:chOff x="4023775" y="1855149"/>
              <a:chExt cx="1174825" cy="1194575"/>
            </a:xfrm>
          </p:grpSpPr>
          <p:grpSp>
            <p:nvGrpSpPr>
              <p:cNvPr id="875" name="Google Shape;875;p7"/>
              <p:cNvGrpSpPr/>
              <p:nvPr/>
            </p:nvGrpSpPr>
            <p:grpSpPr>
              <a:xfrm>
                <a:off x="4023775" y="1855149"/>
                <a:ext cx="1174825" cy="1194575"/>
                <a:chOff x="4023775" y="1778925"/>
                <a:chExt cx="1174825" cy="1194575"/>
              </a:xfrm>
            </p:grpSpPr>
            <p:sp>
              <p:nvSpPr>
                <p:cNvPr id="876" name="Google Shape;876;p7"/>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7"/>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7"/>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7"/>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7"/>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7"/>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 name="Google Shape;882;p7"/>
              <p:cNvGrpSpPr/>
              <p:nvPr/>
            </p:nvGrpSpPr>
            <p:grpSpPr>
              <a:xfrm rot="10800000">
                <a:off x="4212099" y="2046639"/>
                <a:ext cx="798176" cy="811594"/>
                <a:chOff x="4023775" y="1778925"/>
                <a:chExt cx="1174825" cy="1194575"/>
              </a:xfrm>
            </p:grpSpPr>
            <p:sp>
              <p:nvSpPr>
                <p:cNvPr id="883" name="Google Shape;883;p7"/>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7"/>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7"/>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7"/>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7"/>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7"/>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9" name="Google Shape;889;p7"/>
            <p:cNvGrpSpPr/>
            <p:nvPr/>
          </p:nvGrpSpPr>
          <p:grpSpPr>
            <a:xfrm flipH="1">
              <a:off x="415965" y="2013726"/>
              <a:ext cx="424347" cy="431480"/>
              <a:chOff x="4023775" y="1855149"/>
              <a:chExt cx="1174825" cy="1194575"/>
            </a:xfrm>
          </p:grpSpPr>
          <p:grpSp>
            <p:nvGrpSpPr>
              <p:cNvPr id="890" name="Google Shape;890;p7"/>
              <p:cNvGrpSpPr/>
              <p:nvPr/>
            </p:nvGrpSpPr>
            <p:grpSpPr>
              <a:xfrm>
                <a:off x="4023775" y="1855149"/>
                <a:ext cx="1174825" cy="1194575"/>
                <a:chOff x="4023775" y="1778925"/>
                <a:chExt cx="1174825" cy="1194575"/>
              </a:xfrm>
            </p:grpSpPr>
            <p:sp>
              <p:nvSpPr>
                <p:cNvPr id="891" name="Google Shape;891;p7"/>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7"/>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7"/>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7"/>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7"/>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7"/>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 name="Google Shape;897;p7"/>
              <p:cNvGrpSpPr/>
              <p:nvPr/>
            </p:nvGrpSpPr>
            <p:grpSpPr>
              <a:xfrm rot="10800000">
                <a:off x="4212099" y="2046639"/>
                <a:ext cx="798176" cy="811594"/>
                <a:chOff x="4023775" y="1778925"/>
                <a:chExt cx="1174825" cy="1194575"/>
              </a:xfrm>
            </p:grpSpPr>
            <p:sp>
              <p:nvSpPr>
                <p:cNvPr id="898" name="Google Shape;898;p7"/>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7"/>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7"/>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7"/>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7"/>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7"/>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904"/>
        <p:cNvGrpSpPr/>
        <p:nvPr/>
      </p:nvGrpSpPr>
      <p:grpSpPr>
        <a:xfrm>
          <a:off x="0" y="0"/>
          <a:ext cx="0" cy="0"/>
          <a:chOff x="0" y="0"/>
          <a:chExt cx="0" cy="0"/>
        </a:xfrm>
      </p:grpSpPr>
      <p:sp>
        <p:nvSpPr>
          <p:cNvPr id="905" name="Google Shape;905;p8"/>
          <p:cNvSpPr txBox="1">
            <a:spLocks noGrp="1"/>
          </p:cNvSpPr>
          <p:nvPr>
            <p:ph type="title"/>
          </p:nvPr>
        </p:nvSpPr>
        <p:spPr>
          <a:xfrm>
            <a:off x="1714950" y="1653122"/>
            <a:ext cx="5714100" cy="2221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8500"/>
              <a:buNone/>
              <a:defRPr sz="8000"/>
            </a:lvl1pPr>
            <a:lvl2pPr lvl="1" rtl="0">
              <a:lnSpc>
                <a:spcPct val="80000"/>
              </a:lnSpc>
              <a:spcBef>
                <a:spcPts val="0"/>
              </a:spcBef>
              <a:spcAft>
                <a:spcPts val="0"/>
              </a:spcAft>
              <a:buSzPts val="3600"/>
              <a:buNone/>
              <a:defRPr/>
            </a:lvl2pPr>
            <a:lvl3pPr lvl="2" rtl="0">
              <a:lnSpc>
                <a:spcPct val="80000"/>
              </a:lnSpc>
              <a:spcBef>
                <a:spcPts val="0"/>
              </a:spcBef>
              <a:spcAft>
                <a:spcPts val="0"/>
              </a:spcAft>
              <a:buSzPts val="3600"/>
              <a:buNone/>
              <a:defRPr/>
            </a:lvl3pPr>
            <a:lvl4pPr lvl="3" rtl="0">
              <a:lnSpc>
                <a:spcPct val="80000"/>
              </a:lnSpc>
              <a:spcBef>
                <a:spcPts val="0"/>
              </a:spcBef>
              <a:spcAft>
                <a:spcPts val="0"/>
              </a:spcAft>
              <a:buSzPts val="3600"/>
              <a:buNone/>
              <a:defRPr/>
            </a:lvl4pPr>
            <a:lvl5pPr lvl="4" rtl="0">
              <a:lnSpc>
                <a:spcPct val="80000"/>
              </a:lnSpc>
              <a:spcBef>
                <a:spcPts val="0"/>
              </a:spcBef>
              <a:spcAft>
                <a:spcPts val="0"/>
              </a:spcAft>
              <a:buSzPts val="3600"/>
              <a:buNone/>
              <a:defRPr/>
            </a:lvl5pPr>
            <a:lvl6pPr lvl="5" rtl="0">
              <a:lnSpc>
                <a:spcPct val="80000"/>
              </a:lnSpc>
              <a:spcBef>
                <a:spcPts val="0"/>
              </a:spcBef>
              <a:spcAft>
                <a:spcPts val="0"/>
              </a:spcAft>
              <a:buSzPts val="3600"/>
              <a:buNone/>
              <a:defRPr/>
            </a:lvl6pPr>
            <a:lvl7pPr lvl="6" rtl="0">
              <a:lnSpc>
                <a:spcPct val="80000"/>
              </a:lnSpc>
              <a:spcBef>
                <a:spcPts val="0"/>
              </a:spcBef>
              <a:spcAft>
                <a:spcPts val="0"/>
              </a:spcAft>
              <a:buSzPts val="3600"/>
              <a:buNone/>
              <a:defRPr/>
            </a:lvl7pPr>
            <a:lvl8pPr lvl="7" rtl="0">
              <a:lnSpc>
                <a:spcPct val="80000"/>
              </a:lnSpc>
              <a:spcBef>
                <a:spcPts val="0"/>
              </a:spcBef>
              <a:spcAft>
                <a:spcPts val="0"/>
              </a:spcAft>
              <a:buSzPts val="3600"/>
              <a:buNone/>
              <a:defRPr/>
            </a:lvl8pPr>
            <a:lvl9pPr lvl="8" rtl="0">
              <a:lnSpc>
                <a:spcPct val="80000"/>
              </a:lnSpc>
              <a:spcBef>
                <a:spcPts val="0"/>
              </a:spcBef>
              <a:spcAft>
                <a:spcPts val="0"/>
              </a:spcAft>
              <a:buSzPts val="3600"/>
              <a:buNone/>
              <a:defRPr/>
            </a:lvl9pPr>
          </a:lstStyle>
          <a:p>
            <a:endParaRPr/>
          </a:p>
        </p:txBody>
      </p:sp>
      <p:grpSp>
        <p:nvGrpSpPr>
          <p:cNvPr id="906" name="Google Shape;906;p8"/>
          <p:cNvGrpSpPr/>
          <p:nvPr/>
        </p:nvGrpSpPr>
        <p:grpSpPr>
          <a:xfrm>
            <a:off x="209649" y="138148"/>
            <a:ext cx="8724702" cy="4867203"/>
            <a:chOff x="179178" y="68203"/>
            <a:chExt cx="8724702" cy="4867203"/>
          </a:xfrm>
        </p:grpSpPr>
        <p:grpSp>
          <p:nvGrpSpPr>
            <p:cNvPr id="907" name="Google Shape;907;p8"/>
            <p:cNvGrpSpPr/>
            <p:nvPr/>
          </p:nvGrpSpPr>
          <p:grpSpPr>
            <a:xfrm flipH="1">
              <a:off x="235049" y="2117262"/>
              <a:ext cx="424423" cy="381701"/>
              <a:chOff x="882850" y="2647922"/>
              <a:chExt cx="1064250" cy="957125"/>
            </a:xfrm>
          </p:grpSpPr>
          <p:grpSp>
            <p:nvGrpSpPr>
              <p:cNvPr id="908" name="Google Shape;908;p8"/>
              <p:cNvGrpSpPr/>
              <p:nvPr/>
            </p:nvGrpSpPr>
            <p:grpSpPr>
              <a:xfrm>
                <a:off x="882850" y="2647922"/>
                <a:ext cx="1064250" cy="957125"/>
                <a:chOff x="6069100" y="3009725"/>
                <a:chExt cx="1064250" cy="957125"/>
              </a:xfrm>
            </p:grpSpPr>
            <p:sp>
              <p:nvSpPr>
                <p:cNvPr id="909" name="Google Shape;909;p8"/>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8"/>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 name="Google Shape;911;p8"/>
              <p:cNvGrpSpPr/>
              <p:nvPr/>
            </p:nvGrpSpPr>
            <p:grpSpPr>
              <a:xfrm rot="10800000">
                <a:off x="1008698" y="2761102"/>
                <a:ext cx="812555" cy="730765"/>
                <a:chOff x="6069100" y="3009725"/>
                <a:chExt cx="1064250" cy="957125"/>
              </a:xfrm>
            </p:grpSpPr>
            <p:sp>
              <p:nvSpPr>
                <p:cNvPr id="912" name="Google Shape;912;p8"/>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8"/>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4" name="Google Shape;914;p8"/>
            <p:cNvGrpSpPr/>
            <p:nvPr/>
          </p:nvGrpSpPr>
          <p:grpSpPr>
            <a:xfrm flipH="1">
              <a:off x="4200964" y="760242"/>
              <a:ext cx="424423" cy="381701"/>
              <a:chOff x="882850" y="2647922"/>
              <a:chExt cx="1064250" cy="957125"/>
            </a:xfrm>
          </p:grpSpPr>
          <p:grpSp>
            <p:nvGrpSpPr>
              <p:cNvPr id="915" name="Google Shape;915;p8"/>
              <p:cNvGrpSpPr/>
              <p:nvPr/>
            </p:nvGrpSpPr>
            <p:grpSpPr>
              <a:xfrm>
                <a:off x="882850" y="2647922"/>
                <a:ext cx="1064250" cy="957125"/>
                <a:chOff x="6069100" y="3009725"/>
                <a:chExt cx="1064250" cy="957125"/>
              </a:xfrm>
            </p:grpSpPr>
            <p:sp>
              <p:nvSpPr>
                <p:cNvPr id="916" name="Google Shape;916;p8"/>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8"/>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 name="Google Shape;918;p8"/>
              <p:cNvGrpSpPr/>
              <p:nvPr/>
            </p:nvGrpSpPr>
            <p:grpSpPr>
              <a:xfrm rot="10800000">
                <a:off x="1008698" y="2761102"/>
                <a:ext cx="812555" cy="730765"/>
                <a:chOff x="6069100" y="3009725"/>
                <a:chExt cx="1064250" cy="957125"/>
              </a:xfrm>
            </p:grpSpPr>
            <p:sp>
              <p:nvSpPr>
                <p:cNvPr id="919" name="Google Shape;919;p8"/>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8"/>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1" name="Google Shape;921;p8"/>
            <p:cNvGrpSpPr/>
            <p:nvPr/>
          </p:nvGrpSpPr>
          <p:grpSpPr>
            <a:xfrm flipH="1">
              <a:off x="2106994" y="964627"/>
              <a:ext cx="424347" cy="431480"/>
              <a:chOff x="4023775" y="1855149"/>
              <a:chExt cx="1174825" cy="1194575"/>
            </a:xfrm>
          </p:grpSpPr>
          <p:grpSp>
            <p:nvGrpSpPr>
              <p:cNvPr id="922" name="Google Shape;922;p8"/>
              <p:cNvGrpSpPr/>
              <p:nvPr/>
            </p:nvGrpSpPr>
            <p:grpSpPr>
              <a:xfrm>
                <a:off x="4023775" y="1855149"/>
                <a:ext cx="1174825" cy="1194575"/>
                <a:chOff x="4023775" y="1778925"/>
                <a:chExt cx="1174825" cy="1194575"/>
              </a:xfrm>
            </p:grpSpPr>
            <p:sp>
              <p:nvSpPr>
                <p:cNvPr id="923" name="Google Shape;923;p8"/>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8"/>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8"/>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8"/>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8"/>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8"/>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 name="Google Shape;929;p8"/>
              <p:cNvGrpSpPr/>
              <p:nvPr/>
            </p:nvGrpSpPr>
            <p:grpSpPr>
              <a:xfrm rot="10800000">
                <a:off x="4212099" y="2046639"/>
                <a:ext cx="798176" cy="811594"/>
                <a:chOff x="4023775" y="1778925"/>
                <a:chExt cx="1174825" cy="1194575"/>
              </a:xfrm>
            </p:grpSpPr>
            <p:sp>
              <p:nvSpPr>
                <p:cNvPr id="930" name="Google Shape;930;p8"/>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8"/>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8"/>
                <p:cNvSpPr/>
                <p:nvPr/>
              </p:nvSpPr>
              <p:spPr>
                <a:xfrm>
                  <a:off x="4151667" y="1982309"/>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8"/>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8"/>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8"/>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6" name="Google Shape;936;p8"/>
            <p:cNvGrpSpPr/>
            <p:nvPr/>
          </p:nvGrpSpPr>
          <p:grpSpPr>
            <a:xfrm flipH="1">
              <a:off x="179178" y="735349"/>
              <a:ext cx="424347" cy="431480"/>
              <a:chOff x="4023775" y="1855149"/>
              <a:chExt cx="1174825" cy="1194575"/>
            </a:xfrm>
          </p:grpSpPr>
          <p:grpSp>
            <p:nvGrpSpPr>
              <p:cNvPr id="937" name="Google Shape;937;p8"/>
              <p:cNvGrpSpPr/>
              <p:nvPr/>
            </p:nvGrpSpPr>
            <p:grpSpPr>
              <a:xfrm>
                <a:off x="4023775" y="1855149"/>
                <a:ext cx="1174825" cy="1194575"/>
                <a:chOff x="4023775" y="1778925"/>
                <a:chExt cx="1174825" cy="1194575"/>
              </a:xfrm>
            </p:grpSpPr>
            <p:sp>
              <p:nvSpPr>
                <p:cNvPr id="938" name="Google Shape;938;p8"/>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8"/>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8"/>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8"/>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8"/>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8"/>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 name="Google Shape;944;p8"/>
              <p:cNvGrpSpPr/>
              <p:nvPr/>
            </p:nvGrpSpPr>
            <p:grpSpPr>
              <a:xfrm rot="10800000">
                <a:off x="4212099" y="2046639"/>
                <a:ext cx="798176" cy="811594"/>
                <a:chOff x="4023775" y="1778925"/>
                <a:chExt cx="1174825" cy="1194575"/>
              </a:xfrm>
            </p:grpSpPr>
            <p:sp>
              <p:nvSpPr>
                <p:cNvPr id="945" name="Google Shape;945;p8"/>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8"/>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8"/>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8"/>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8"/>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8"/>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1" name="Google Shape;951;p8"/>
            <p:cNvGrpSpPr/>
            <p:nvPr/>
          </p:nvGrpSpPr>
          <p:grpSpPr>
            <a:xfrm rot="-1799742" flipH="1">
              <a:off x="1004471" y="151798"/>
              <a:ext cx="424377" cy="335756"/>
              <a:chOff x="4414850" y="3021000"/>
              <a:chExt cx="1302400" cy="1030425"/>
            </a:xfrm>
          </p:grpSpPr>
          <p:sp>
            <p:nvSpPr>
              <p:cNvPr id="952" name="Google Shape;952;p8"/>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8"/>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 name="Google Shape;954;p8"/>
            <p:cNvGrpSpPr/>
            <p:nvPr/>
          </p:nvGrpSpPr>
          <p:grpSpPr>
            <a:xfrm rot="8100000">
              <a:off x="1528589" y="4498790"/>
              <a:ext cx="424367" cy="335748"/>
              <a:chOff x="4414850" y="3021000"/>
              <a:chExt cx="1302400" cy="1030425"/>
            </a:xfrm>
          </p:grpSpPr>
          <p:sp>
            <p:nvSpPr>
              <p:cNvPr id="955" name="Google Shape;955;p8"/>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8"/>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 name="Google Shape;957;p8"/>
            <p:cNvGrpSpPr/>
            <p:nvPr/>
          </p:nvGrpSpPr>
          <p:grpSpPr>
            <a:xfrm rot="10800000">
              <a:off x="612869" y="3535909"/>
              <a:ext cx="424413" cy="370488"/>
              <a:chOff x="2133000" y="1731619"/>
              <a:chExt cx="1164050" cy="1016150"/>
            </a:xfrm>
          </p:grpSpPr>
          <p:grpSp>
            <p:nvGrpSpPr>
              <p:cNvPr id="958" name="Google Shape;958;p8"/>
              <p:cNvGrpSpPr/>
              <p:nvPr/>
            </p:nvGrpSpPr>
            <p:grpSpPr>
              <a:xfrm>
                <a:off x="2133000" y="1731619"/>
                <a:ext cx="1164050" cy="1016150"/>
                <a:chOff x="4286075" y="4175525"/>
                <a:chExt cx="1164050" cy="1016150"/>
              </a:xfrm>
            </p:grpSpPr>
            <p:sp>
              <p:nvSpPr>
                <p:cNvPr id="959" name="Google Shape;959;p8"/>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8"/>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8"/>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8"/>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8"/>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8"/>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8"/>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 name="Google Shape;966;p8"/>
              <p:cNvGrpSpPr/>
              <p:nvPr/>
            </p:nvGrpSpPr>
            <p:grpSpPr>
              <a:xfrm rot="10800000">
                <a:off x="2292009" y="1870425"/>
                <a:ext cx="846032" cy="738538"/>
                <a:chOff x="4286075" y="4175525"/>
                <a:chExt cx="1164050" cy="1016150"/>
              </a:xfrm>
            </p:grpSpPr>
            <p:sp>
              <p:nvSpPr>
                <p:cNvPr id="967" name="Google Shape;967;p8"/>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8"/>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8"/>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8"/>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8"/>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8"/>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8"/>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4" name="Google Shape;974;p8"/>
            <p:cNvGrpSpPr/>
            <p:nvPr/>
          </p:nvGrpSpPr>
          <p:grpSpPr>
            <a:xfrm rot="10800000">
              <a:off x="370111" y="4469286"/>
              <a:ext cx="424338" cy="323264"/>
              <a:chOff x="2213900" y="503525"/>
              <a:chExt cx="1369275" cy="1043125"/>
            </a:xfrm>
          </p:grpSpPr>
          <p:sp>
            <p:nvSpPr>
              <p:cNvPr id="975" name="Google Shape;975;p8"/>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8"/>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 name="Google Shape;977;p8"/>
            <p:cNvGrpSpPr/>
            <p:nvPr/>
          </p:nvGrpSpPr>
          <p:grpSpPr>
            <a:xfrm rot="9599876">
              <a:off x="2729583" y="4121799"/>
              <a:ext cx="424328" cy="323257"/>
              <a:chOff x="2213900" y="503525"/>
              <a:chExt cx="1369275" cy="1043125"/>
            </a:xfrm>
          </p:grpSpPr>
          <p:sp>
            <p:nvSpPr>
              <p:cNvPr id="978" name="Google Shape;978;p8"/>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8"/>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 name="Google Shape;980;p8"/>
            <p:cNvGrpSpPr/>
            <p:nvPr/>
          </p:nvGrpSpPr>
          <p:grpSpPr>
            <a:xfrm flipH="1">
              <a:off x="870794" y="1270537"/>
              <a:ext cx="424423" cy="381701"/>
              <a:chOff x="882850" y="2647922"/>
              <a:chExt cx="1064250" cy="957125"/>
            </a:xfrm>
          </p:grpSpPr>
          <p:grpSp>
            <p:nvGrpSpPr>
              <p:cNvPr id="981" name="Google Shape;981;p8"/>
              <p:cNvGrpSpPr/>
              <p:nvPr/>
            </p:nvGrpSpPr>
            <p:grpSpPr>
              <a:xfrm>
                <a:off x="882850" y="2647922"/>
                <a:ext cx="1064250" cy="957125"/>
                <a:chOff x="6069100" y="3009725"/>
                <a:chExt cx="1064250" cy="957125"/>
              </a:xfrm>
            </p:grpSpPr>
            <p:sp>
              <p:nvSpPr>
                <p:cNvPr id="982" name="Google Shape;982;p8"/>
                <p:cNvSpPr/>
                <p:nvPr/>
              </p:nvSpPr>
              <p:spPr>
                <a:xfrm>
                  <a:off x="6178775" y="3741950"/>
                  <a:ext cx="25" cy="25"/>
                </a:xfrm>
                <a:custGeom>
                  <a:avLst/>
                  <a:gdLst/>
                  <a:ahLst/>
                  <a:cxnLst/>
                  <a:rect l="l" t="t" r="r" b="b"/>
                  <a:pathLst>
                    <a:path w="1" h="1" extrusionOk="0">
                      <a:moveTo>
                        <a:pt x="0" y="0"/>
                      </a:move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8"/>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 name="Google Shape;984;p8"/>
              <p:cNvGrpSpPr/>
              <p:nvPr/>
            </p:nvGrpSpPr>
            <p:grpSpPr>
              <a:xfrm rot="10800000">
                <a:off x="1008698" y="2761102"/>
                <a:ext cx="812555" cy="730765"/>
                <a:chOff x="6069100" y="3009725"/>
                <a:chExt cx="1064250" cy="957125"/>
              </a:xfrm>
            </p:grpSpPr>
            <p:sp>
              <p:nvSpPr>
                <p:cNvPr id="985" name="Google Shape;985;p8"/>
                <p:cNvSpPr/>
                <p:nvPr/>
              </p:nvSpPr>
              <p:spPr>
                <a:xfrm>
                  <a:off x="6178775" y="3741950"/>
                  <a:ext cx="25" cy="25"/>
                </a:xfrm>
                <a:custGeom>
                  <a:avLst/>
                  <a:gdLst/>
                  <a:ahLst/>
                  <a:cxnLst/>
                  <a:rect l="l" t="t" r="r" b="b"/>
                  <a:pathLst>
                    <a:path w="1" h="1" extrusionOk="0">
                      <a:moveTo>
                        <a:pt x="0" y="0"/>
                      </a:move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8"/>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7" name="Google Shape;987;p8"/>
            <p:cNvGrpSpPr/>
            <p:nvPr/>
          </p:nvGrpSpPr>
          <p:grpSpPr>
            <a:xfrm rot="10800000">
              <a:off x="3873981" y="4475817"/>
              <a:ext cx="424423" cy="381701"/>
              <a:chOff x="882850" y="2647922"/>
              <a:chExt cx="1064250" cy="957125"/>
            </a:xfrm>
          </p:grpSpPr>
          <p:grpSp>
            <p:nvGrpSpPr>
              <p:cNvPr id="988" name="Google Shape;988;p8"/>
              <p:cNvGrpSpPr/>
              <p:nvPr/>
            </p:nvGrpSpPr>
            <p:grpSpPr>
              <a:xfrm>
                <a:off x="882850" y="2647922"/>
                <a:ext cx="1064250" cy="957125"/>
                <a:chOff x="6069100" y="3009725"/>
                <a:chExt cx="1064250" cy="957125"/>
              </a:xfrm>
            </p:grpSpPr>
            <p:sp>
              <p:nvSpPr>
                <p:cNvPr id="989" name="Google Shape;989;p8"/>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8"/>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 name="Google Shape;991;p8"/>
              <p:cNvGrpSpPr/>
              <p:nvPr/>
            </p:nvGrpSpPr>
            <p:grpSpPr>
              <a:xfrm rot="10800000">
                <a:off x="1008698" y="2761102"/>
                <a:ext cx="812555" cy="730765"/>
                <a:chOff x="6069100" y="3009725"/>
                <a:chExt cx="1064250" cy="957125"/>
              </a:xfrm>
            </p:grpSpPr>
            <p:sp>
              <p:nvSpPr>
                <p:cNvPr id="992" name="Google Shape;992;p8"/>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8"/>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4" name="Google Shape;994;p8"/>
            <p:cNvGrpSpPr/>
            <p:nvPr/>
          </p:nvGrpSpPr>
          <p:grpSpPr>
            <a:xfrm>
              <a:off x="4975986" y="4475797"/>
              <a:ext cx="424423" cy="381701"/>
              <a:chOff x="882850" y="2647922"/>
              <a:chExt cx="1064250" cy="957125"/>
            </a:xfrm>
          </p:grpSpPr>
          <p:grpSp>
            <p:nvGrpSpPr>
              <p:cNvPr id="995" name="Google Shape;995;p8"/>
              <p:cNvGrpSpPr/>
              <p:nvPr/>
            </p:nvGrpSpPr>
            <p:grpSpPr>
              <a:xfrm>
                <a:off x="882850" y="2647922"/>
                <a:ext cx="1064250" cy="957125"/>
                <a:chOff x="6069100" y="3009725"/>
                <a:chExt cx="1064250" cy="957125"/>
              </a:xfrm>
            </p:grpSpPr>
            <p:sp>
              <p:nvSpPr>
                <p:cNvPr id="996" name="Google Shape;996;p8"/>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8"/>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 name="Google Shape;998;p8"/>
              <p:cNvGrpSpPr/>
              <p:nvPr/>
            </p:nvGrpSpPr>
            <p:grpSpPr>
              <a:xfrm rot="10800000">
                <a:off x="1008698" y="2761102"/>
                <a:ext cx="812555" cy="730765"/>
                <a:chOff x="6069100" y="3009725"/>
                <a:chExt cx="1064250" cy="957125"/>
              </a:xfrm>
            </p:grpSpPr>
            <p:sp>
              <p:nvSpPr>
                <p:cNvPr id="999" name="Google Shape;999;p8"/>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8"/>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1" name="Google Shape;1001;p8"/>
            <p:cNvGrpSpPr/>
            <p:nvPr/>
          </p:nvGrpSpPr>
          <p:grpSpPr>
            <a:xfrm flipH="1">
              <a:off x="3153979" y="235785"/>
              <a:ext cx="424347" cy="431480"/>
              <a:chOff x="4023775" y="1855149"/>
              <a:chExt cx="1174825" cy="1194575"/>
            </a:xfrm>
          </p:grpSpPr>
          <p:grpSp>
            <p:nvGrpSpPr>
              <p:cNvPr id="1002" name="Google Shape;1002;p8"/>
              <p:cNvGrpSpPr/>
              <p:nvPr/>
            </p:nvGrpSpPr>
            <p:grpSpPr>
              <a:xfrm>
                <a:off x="4023775" y="1855149"/>
                <a:ext cx="1174825" cy="1194575"/>
                <a:chOff x="4023775" y="1778925"/>
                <a:chExt cx="1174825" cy="1194575"/>
              </a:xfrm>
            </p:grpSpPr>
            <p:sp>
              <p:nvSpPr>
                <p:cNvPr id="1003" name="Google Shape;1003;p8"/>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8"/>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8"/>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8"/>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8"/>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8"/>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 name="Google Shape;1009;p8"/>
              <p:cNvGrpSpPr/>
              <p:nvPr/>
            </p:nvGrpSpPr>
            <p:grpSpPr>
              <a:xfrm rot="10800000">
                <a:off x="4212099" y="2046639"/>
                <a:ext cx="798176" cy="811594"/>
                <a:chOff x="4023775" y="1778925"/>
                <a:chExt cx="1174825" cy="1194575"/>
              </a:xfrm>
            </p:grpSpPr>
            <p:sp>
              <p:nvSpPr>
                <p:cNvPr id="1010" name="Google Shape;1010;p8"/>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8"/>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8"/>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8"/>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8"/>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8"/>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6" name="Google Shape;1016;p8"/>
            <p:cNvGrpSpPr/>
            <p:nvPr/>
          </p:nvGrpSpPr>
          <p:grpSpPr>
            <a:xfrm flipH="1">
              <a:off x="1020151" y="2709677"/>
              <a:ext cx="424347" cy="431480"/>
              <a:chOff x="4023775" y="1855149"/>
              <a:chExt cx="1174825" cy="1194575"/>
            </a:xfrm>
          </p:grpSpPr>
          <p:grpSp>
            <p:nvGrpSpPr>
              <p:cNvPr id="1017" name="Google Shape;1017;p8"/>
              <p:cNvGrpSpPr/>
              <p:nvPr/>
            </p:nvGrpSpPr>
            <p:grpSpPr>
              <a:xfrm>
                <a:off x="4023775" y="1855149"/>
                <a:ext cx="1174825" cy="1194575"/>
                <a:chOff x="4023775" y="1778925"/>
                <a:chExt cx="1174825" cy="1194575"/>
              </a:xfrm>
            </p:grpSpPr>
            <p:sp>
              <p:nvSpPr>
                <p:cNvPr id="1018" name="Google Shape;1018;p8"/>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8"/>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8"/>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8"/>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8"/>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8"/>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 name="Google Shape;1024;p8"/>
              <p:cNvGrpSpPr/>
              <p:nvPr/>
            </p:nvGrpSpPr>
            <p:grpSpPr>
              <a:xfrm rot="10800000">
                <a:off x="4212099" y="2046639"/>
                <a:ext cx="798176" cy="811594"/>
                <a:chOff x="4023775" y="1778925"/>
                <a:chExt cx="1174825" cy="1194575"/>
              </a:xfrm>
            </p:grpSpPr>
            <p:sp>
              <p:nvSpPr>
                <p:cNvPr id="1025" name="Google Shape;1025;p8"/>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8"/>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8"/>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8"/>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8"/>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8"/>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31" name="Google Shape;1031;p8"/>
            <p:cNvGrpSpPr/>
            <p:nvPr/>
          </p:nvGrpSpPr>
          <p:grpSpPr>
            <a:xfrm>
              <a:off x="7964635" y="2018937"/>
              <a:ext cx="424423" cy="381701"/>
              <a:chOff x="882850" y="2647922"/>
              <a:chExt cx="1064250" cy="957125"/>
            </a:xfrm>
          </p:grpSpPr>
          <p:grpSp>
            <p:nvGrpSpPr>
              <p:cNvPr id="1032" name="Google Shape;1032;p8"/>
              <p:cNvGrpSpPr/>
              <p:nvPr/>
            </p:nvGrpSpPr>
            <p:grpSpPr>
              <a:xfrm>
                <a:off x="882850" y="2647922"/>
                <a:ext cx="1064250" cy="957125"/>
                <a:chOff x="6069100" y="3009725"/>
                <a:chExt cx="1064250" cy="957125"/>
              </a:xfrm>
            </p:grpSpPr>
            <p:sp>
              <p:nvSpPr>
                <p:cNvPr id="1033" name="Google Shape;1033;p8"/>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8"/>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 name="Google Shape;1035;p8"/>
              <p:cNvGrpSpPr/>
              <p:nvPr/>
            </p:nvGrpSpPr>
            <p:grpSpPr>
              <a:xfrm rot="10800000">
                <a:off x="1008698" y="2761102"/>
                <a:ext cx="812555" cy="730765"/>
                <a:chOff x="6069100" y="3009725"/>
                <a:chExt cx="1064250" cy="957125"/>
              </a:xfrm>
            </p:grpSpPr>
            <p:sp>
              <p:nvSpPr>
                <p:cNvPr id="1036" name="Google Shape;1036;p8"/>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8"/>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38" name="Google Shape;1038;p8"/>
            <p:cNvGrpSpPr/>
            <p:nvPr/>
          </p:nvGrpSpPr>
          <p:grpSpPr>
            <a:xfrm>
              <a:off x="6295011" y="472114"/>
              <a:ext cx="424347" cy="431480"/>
              <a:chOff x="4023775" y="1855149"/>
              <a:chExt cx="1174825" cy="1194575"/>
            </a:xfrm>
          </p:grpSpPr>
          <p:grpSp>
            <p:nvGrpSpPr>
              <p:cNvPr id="1039" name="Google Shape;1039;p8"/>
              <p:cNvGrpSpPr/>
              <p:nvPr/>
            </p:nvGrpSpPr>
            <p:grpSpPr>
              <a:xfrm>
                <a:off x="4023775" y="1855149"/>
                <a:ext cx="1174825" cy="1194575"/>
                <a:chOff x="4023775" y="1778925"/>
                <a:chExt cx="1174825" cy="1194575"/>
              </a:xfrm>
            </p:grpSpPr>
            <p:sp>
              <p:nvSpPr>
                <p:cNvPr id="1040" name="Google Shape;1040;p8"/>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8"/>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8"/>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8"/>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8"/>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8"/>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 name="Google Shape;1046;p8"/>
              <p:cNvGrpSpPr/>
              <p:nvPr/>
            </p:nvGrpSpPr>
            <p:grpSpPr>
              <a:xfrm rot="10800000">
                <a:off x="4212099" y="2046639"/>
                <a:ext cx="798176" cy="811594"/>
                <a:chOff x="4023775" y="1778925"/>
                <a:chExt cx="1174825" cy="1194575"/>
              </a:xfrm>
            </p:grpSpPr>
            <p:sp>
              <p:nvSpPr>
                <p:cNvPr id="1047" name="Google Shape;1047;p8"/>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8"/>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8"/>
                <p:cNvSpPr/>
                <p:nvPr/>
              </p:nvSpPr>
              <p:spPr>
                <a:xfrm>
                  <a:off x="4151667" y="1982309"/>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8"/>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8"/>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8"/>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3" name="Google Shape;1053;p8"/>
            <p:cNvGrpSpPr/>
            <p:nvPr/>
          </p:nvGrpSpPr>
          <p:grpSpPr>
            <a:xfrm>
              <a:off x="8389057" y="1079303"/>
              <a:ext cx="424347" cy="431480"/>
              <a:chOff x="4023775" y="1855149"/>
              <a:chExt cx="1174825" cy="1194575"/>
            </a:xfrm>
          </p:grpSpPr>
          <p:grpSp>
            <p:nvGrpSpPr>
              <p:cNvPr id="1054" name="Google Shape;1054;p8"/>
              <p:cNvGrpSpPr/>
              <p:nvPr/>
            </p:nvGrpSpPr>
            <p:grpSpPr>
              <a:xfrm>
                <a:off x="4023775" y="1855149"/>
                <a:ext cx="1174825" cy="1194575"/>
                <a:chOff x="4023775" y="1778925"/>
                <a:chExt cx="1174825" cy="1194575"/>
              </a:xfrm>
            </p:grpSpPr>
            <p:sp>
              <p:nvSpPr>
                <p:cNvPr id="1055" name="Google Shape;1055;p8"/>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8"/>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8"/>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8"/>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8"/>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8"/>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 name="Google Shape;1061;p8"/>
              <p:cNvGrpSpPr/>
              <p:nvPr/>
            </p:nvGrpSpPr>
            <p:grpSpPr>
              <a:xfrm rot="10800000">
                <a:off x="4212099" y="2046639"/>
                <a:ext cx="798176" cy="811594"/>
                <a:chOff x="4023775" y="1778925"/>
                <a:chExt cx="1174825" cy="1194575"/>
              </a:xfrm>
            </p:grpSpPr>
            <p:sp>
              <p:nvSpPr>
                <p:cNvPr id="1062" name="Google Shape;1062;p8"/>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8"/>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8"/>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8"/>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8"/>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8"/>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8" name="Google Shape;1068;p8"/>
            <p:cNvGrpSpPr/>
            <p:nvPr/>
          </p:nvGrpSpPr>
          <p:grpSpPr>
            <a:xfrm rot="1799742">
              <a:off x="7830959" y="151798"/>
              <a:ext cx="424377" cy="335756"/>
              <a:chOff x="4414850" y="3021000"/>
              <a:chExt cx="1302400" cy="1030425"/>
            </a:xfrm>
          </p:grpSpPr>
          <p:sp>
            <p:nvSpPr>
              <p:cNvPr id="1069" name="Google Shape;1069;p8"/>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8"/>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 name="Google Shape;1071;p8"/>
            <p:cNvGrpSpPr/>
            <p:nvPr/>
          </p:nvGrpSpPr>
          <p:grpSpPr>
            <a:xfrm rot="10800000" flipH="1">
              <a:off x="7247647" y="4440718"/>
              <a:ext cx="424322" cy="335712"/>
              <a:chOff x="4414850" y="3021000"/>
              <a:chExt cx="1302400" cy="1030425"/>
            </a:xfrm>
          </p:grpSpPr>
          <p:sp>
            <p:nvSpPr>
              <p:cNvPr id="1072" name="Google Shape;1072;p8"/>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8"/>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 name="Google Shape;1074;p8"/>
            <p:cNvGrpSpPr/>
            <p:nvPr/>
          </p:nvGrpSpPr>
          <p:grpSpPr>
            <a:xfrm rot="10800000" flipH="1">
              <a:off x="7429050" y="3477947"/>
              <a:ext cx="424413" cy="370488"/>
              <a:chOff x="2133000" y="1731619"/>
              <a:chExt cx="1164050" cy="1016150"/>
            </a:xfrm>
          </p:grpSpPr>
          <p:grpSp>
            <p:nvGrpSpPr>
              <p:cNvPr id="1075" name="Google Shape;1075;p8"/>
              <p:cNvGrpSpPr/>
              <p:nvPr/>
            </p:nvGrpSpPr>
            <p:grpSpPr>
              <a:xfrm>
                <a:off x="2133000" y="1731619"/>
                <a:ext cx="1164050" cy="1016150"/>
                <a:chOff x="4286075" y="4175525"/>
                <a:chExt cx="1164050" cy="1016150"/>
              </a:xfrm>
            </p:grpSpPr>
            <p:sp>
              <p:nvSpPr>
                <p:cNvPr id="1076" name="Google Shape;1076;p8"/>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8"/>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8"/>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8"/>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8"/>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8"/>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8"/>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 name="Google Shape;1083;p8"/>
              <p:cNvGrpSpPr/>
              <p:nvPr/>
            </p:nvGrpSpPr>
            <p:grpSpPr>
              <a:xfrm rot="10800000">
                <a:off x="2292009" y="1870425"/>
                <a:ext cx="846032" cy="738538"/>
                <a:chOff x="4286075" y="4175525"/>
                <a:chExt cx="1164050" cy="1016150"/>
              </a:xfrm>
            </p:grpSpPr>
            <p:sp>
              <p:nvSpPr>
                <p:cNvPr id="1084" name="Google Shape;1084;p8"/>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8"/>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8"/>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8"/>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8"/>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8"/>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8"/>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91" name="Google Shape;1091;p8"/>
            <p:cNvGrpSpPr/>
            <p:nvPr/>
          </p:nvGrpSpPr>
          <p:grpSpPr>
            <a:xfrm rot="10800000" flipH="1">
              <a:off x="8349550" y="3848426"/>
              <a:ext cx="424338" cy="323264"/>
              <a:chOff x="2213900" y="503525"/>
              <a:chExt cx="1369275" cy="1043125"/>
            </a:xfrm>
          </p:grpSpPr>
          <p:sp>
            <p:nvSpPr>
              <p:cNvPr id="1092" name="Google Shape;1092;p8"/>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8"/>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 name="Google Shape;1094;p8"/>
            <p:cNvGrpSpPr/>
            <p:nvPr/>
          </p:nvGrpSpPr>
          <p:grpSpPr>
            <a:xfrm rot="7199416" flipH="1">
              <a:off x="6111865" y="4505025"/>
              <a:ext cx="424326" cy="323255"/>
              <a:chOff x="2213900" y="503525"/>
              <a:chExt cx="1369275" cy="1043125"/>
            </a:xfrm>
          </p:grpSpPr>
          <p:sp>
            <p:nvSpPr>
              <p:cNvPr id="1095" name="Google Shape;1095;p8"/>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8"/>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 name="Google Shape;1097;p8"/>
            <p:cNvGrpSpPr/>
            <p:nvPr/>
          </p:nvGrpSpPr>
          <p:grpSpPr>
            <a:xfrm>
              <a:off x="7341996" y="1071187"/>
              <a:ext cx="424423" cy="381701"/>
              <a:chOff x="882850" y="2647922"/>
              <a:chExt cx="1064250" cy="957125"/>
            </a:xfrm>
          </p:grpSpPr>
          <p:grpSp>
            <p:nvGrpSpPr>
              <p:cNvPr id="1098" name="Google Shape;1098;p8"/>
              <p:cNvGrpSpPr/>
              <p:nvPr/>
            </p:nvGrpSpPr>
            <p:grpSpPr>
              <a:xfrm>
                <a:off x="882850" y="2647922"/>
                <a:ext cx="1064250" cy="957125"/>
                <a:chOff x="6069100" y="3009725"/>
                <a:chExt cx="1064250" cy="957125"/>
              </a:xfrm>
            </p:grpSpPr>
            <p:sp>
              <p:nvSpPr>
                <p:cNvPr id="1099" name="Google Shape;1099;p8"/>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8"/>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 name="Google Shape;1101;p8"/>
              <p:cNvGrpSpPr/>
              <p:nvPr/>
            </p:nvGrpSpPr>
            <p:grpSpPr>
              <a:xfrm rot="10800000">
                <a:off x="1008698" y="2761102"/>
                <a:ext cx="812555" cy="730765"/>
                <a:chOff x="6069100" y="3009725"/>
                <a:chExt cx="1064250" cy="957125"/>
              </a:xfrm>
            </p:grpSpPr>
            <p:sp>
              <p:nvSpPr>
                <p:cNvPr id="1102" name="Google Shape;1102;p8"/>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8"/>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04" name="Google Shape;1104;p8"/>
            <p:cNvGrpSpPr/>
            <p:nvPr/>
          </p:nvGrpSpPr>
          <p:grpSpPr>
            <a:xfrm>
              <a:off x="5248025" y="235792"/>
              <a:ext cx="424347" cy="431480"/>
              <a:chOff x="4023775" y="1855149"/>
              <a:chExt cx="1174825" cy="1194575"/>
            </a:xfrm>
          </p:grpSpPr>
          <p:grpSp>
            <p:nvGrpSpPr>
              <p:cNvPr id="1105" name="Google Shape;1105;p8"/>
              <p:cNvGrpSpPr/>
              <p:nvPr/>
            </p:nvGrpSpPr>
            <p:grpSpPr>
              <a:xfrm>
                <a:off x="4023775" y="1855149"/>
                <a:ext cx="1174825" cy="1194575"/>
                <a:chOff x="4023775" y="1778925"/>
                <a:chExt cx="1174825" cy="1194575"/>
              </a:xfrm>
            </p:grpSpPr>
            <p:sp>
              <p:nvSpPr>
                <p:cNvPr id="1106" name="Google Shape;1106;p8"/>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8"/>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8"/>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8"/>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8"/>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8"/>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 name="Google Shape;1112;p8"/>
              <p:cNvGrpSpPr/>
              <p:nvPr/>
            </p:nvGrpSpPr>
            <p:grpSpPr>
              <a:xfrm rot="10800000">
                <a:off x="4212099" y="2046639"/>
                <a:ext cx="798176" cy="811594"/>
                <a:chOff x="4023775" y="1778925"/>
                <a:chExt cx="1174825" cy="1194575"/>
              </a:xfrm>
            </p:grpSpPr>
            <p:sp>
              <p:nvSpPr>
                <p:cNvPr id="1113" name="Google Shape;1113;p8"/>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8"/>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8"/>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8"/>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8"/>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8"/>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19" name="Google Shape;1119;p8"/>
            <p:cNvGrpSpPr/>
            <p:nvPr/>
          </p:nvGrpSpPr>
          <p:grpSpPr>
            <a:xfrm>
              <a:off x="8479534" y="2908792"/>
              <a:ext cx="424347" cy="431480"/>
              <a:chOff x="4023775" y="1855149"/>
              <a:chExt cx="1174825" cy="1194575"/>
            </a:xfrm>
          </p:grpSpPr>
          <p:grpSp>
            <p:nvGrpSpPr>
              <p:cNvPr id="1120" name="Google Shape;1120;p8"/>
              <p:cNvGrpSpPr/>
              <p:nvPr/>
            </p:nvGrpSpPr>
            <p:grpSpPr>
              <a:xfrm>
                <a:off x="4023775" y="1855149"/>
                <a:ext cx="1174825" cy="1194575"/>
                <a:chOff x="4023775" y="1778925"/>
                <a:chExt cx="1174825" cy="1194575"/>
              </a:xfrm>
            </p:grpSpPr>
            <p:sp>
              <p:nvSpPr>
                <p:cNvPr id="1121" name="Google Shape;1121;p8"/>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8"/>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8"/>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8"/>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8"/>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8"/>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 name="Google Shape;1127;p8"/>
              <p:cNvGrpSpPr/>
              <p:nvPr/>
            </p:nvGrpSpPr>
            <p:grpSpPr>
              <a:xfrm rot="10800000">
                <a:off x="4212099" y="2046639"/>
                <a:ext cx="798176" cy="811594"/>
                <a:chOff x="4023775" y="1778925"/>
                <a:chExt cx="1174825" cy="1194575"/>
              </a:xfrm>
            </p:grpSpPr>
            <p:sp>
              <p:nvSpPr>
                <p:cNvPr id="1128" name="Google Shape;1128;p8"/>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8"/>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8"/>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8"/>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8"/>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8"/>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134"/>
        <p:cNvGrpSpPr/>
        <p:nvPr/>
      </p:nvGrpSpPr>
      <p:grpSpPr>
        <a:xfrm>
          <a:off x="0" y="0"/>
          <a:ext cx="0" cy="0"/>
          <a:chOff x="0" y="0"/>
          <a:chExt cx="0" cy="0"/>
        </a:xfrm>
      </p:grpSpPr>
      <p:grpSp>
        <p:nvGrpSpPr>
          <p:cNvPr id="1135" name="Google Shape;1135;p9"/>
          <p:cNvGrpSpPr/>
          <p:nvPr/>
        </p:nvGrpSpPr>
        <p:grpSpPr>
          <a:xfrm>
            <a:off x="225599" y="184827"/>
            <a:ext cx="8692802" cy="4773845"/>
            <a:chOff x="225599" y="184827"/>
            <a:chExt cx="8692802" cy="4773845"/>
          </a:xfrm>
        </p:grpSpPr>
        <p:grpSp>
          <p:nvGrpSpPr>
            <p:cNvPr id="1136" name="Google Shape;1136;p9"/>
            <p:cNvGrpSpPr/>
            <p:nvPr/>
          </p:nvGrpSpPr>
          <p:grpSpPr>
            <a:xfrm rot="10800000" flipH="1">
              <a:off x="7276295" y="4109984"/>
              <a:ext cx="424423" cy="381701"/>
              <a:chOff x="882850" y="2647922"/>
              <a:chExt cx="1064250" cy="957125"/>
            </a:xfrm>
          </p:grpSpPr>
          <p:grpSp>
            <p:nvGrpSpPr>
              <p:cNvPr id="1137" name="Google Shape;1137;p9"/>
              <p:cNvGrpSpPr/>
              <p:nvPr/>
            </p:nvGrpSpPr>
            <p:grpSpPr>
              <a:xfrm>
                <a:off x="882850" y="2647922"/>
                <a:ext cx="1064250" cy="957125"/>
                <a:chOff x="6069100" y="3009725"/>
                <a:chExt cx="1064250" cy="957125"/>
              </a:xfrm>
            </p:grpSpPr>
            <p:sp>
              <p:nvSpPr>
                <p:cNvPr id="1138" name="Google Shape;1138;p9"/>
                <p:cNvSpPr/>
                <p:nvPr/>
              </p:nvSpPr>
              <p:spPr>
                <a:xfrm>
                  <a:off x="6178775" y="3741950"/>
                  <a:ext cx="25" cy="25"/>
                </a:xfrm>
                <a:custGeom>
                  <a:avLst/>
                  <a:gdLst/>
                  <a:ahLst/>
                  <a:cxnLst/>
                  <a:rect l="l" t="t" r="r" b="b"/>
                  <a:pathLst>
                    <a:path w="1" h="1" extrusionOk="0">
                      <a:moveTo>
                        <a:pt x="0" y="0"/>
                      </a:move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9"/>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 name="Google Shape;1140;p9"/>
              <p:cNvGrpSpPr/>
              <p:nvPr/>
            </p:nvGrpSpPr>
            <p:grpSpPr>
              <a:xfrm rot="10800000">
                <a:off x="1008698" y="2761102"/>
                <a:ext cx="812555" cy="730765"/>
                <a:chOff x="6069100" y="3009725"/>
                <a:chExt cx="1064250" cy="957125"/>
              </a:xfrm>
            </p:grpSpPr>
            <p:sp>
              <p:nvSpPr>
                <p:cNvPr id="1141" name="Google Shape;1141;p9"/>
                <p:cNvSpPr/>
                <p:nvPr/>
              </p:nvSpPr>
              <p:spPr>
                <a:xfrm>
                  <a:off x="6178775" y="3741950"/>
                  <a:ext cx="25" cy="25"/>
                </a:xfrm>
                <a:custGeom>
                  <a:avLst/>
                  <a:gdLst/>
                  <a:ahLst/>
                  <a:cxnLst/>
                  <a:rect l="l" t="t" r="r" b="b"/>
                  <a:pathLst>
                    <a:path w="1" h="1" extrusionOk="0">
                      <a:moveTo>
                        <a:pt x="0" y="0"/>
                      </a:move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9"/>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43" name="Google Shape;1143;p9"/>
            <p:cNvGrpSpPr/>
            <p:nvPr/>
          </p:nvGrpSpPr>
          <p:grpSpPr>
            <a:xfrm rot="10800000" flipH="1">
              <a:off x="6270183" y="4491679"/>
              <a:ext cx="424423" cy="381701"/>
              <a:chOff x="882850" y="2647922"/>
              <a:chExt cx="1064250" cy="957125"/>
            </a:xfrm>
          </p:grpSpPr>
          <p:grpSp>
            <p:nvGrpSpPr>
              <p:cNvPr id="1144" name="Google Shape;1144;p9"/>
              <p:cNvGrpSpPr/>
              <p:nvPr/>
            </p:nvGrpSpPr>
            <p:grpSpPr>
              <a:xfrm>
                <a:off x="882850" y="2647922"/>
                <a:ext cx="1064250" cy="957125"/>
                <a:chOff x="6069100" y="3009725"/>
                <a:chExt cx="1064250" cy="957125"/>
              </a:xfrm>
            </p:grpSpPr>
            <p:sp>
              <p:nvSpPr>
                <p:cNvPr id="1145" name="Google Shape;1145;p9"/>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9"/>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 name="Google Shape;1147;p9"/>
              <p:cNvGrpSpPr/>
              <p:nvPr/>
            </p:nvGrpSpPr>
            <p:grpSpPr>
              <a:xfrm rot="10800000">
                <a:off x="1008698" y="2761102"/>
                <a:ext cx="812555" cy="730765"/>
                <a:chOff x="6069100" y="3009725"/>
                <a:chExt cx="1064250" cy="957125"/>
              </a:xfrm>
            </p:grpSpPr>
            <p:sp>
              <p:nvSpPr>
                <p:cNvPr id="1148" name="Google Shape;1148;p9"/>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9"/>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50" name="Google Shape;1150;p9"/>
            <p:cNvGrpSpPr/>
            <p:nvPr/>
          </p:nvGrpSpPr>
          <p:grpSpPr>
            <a:xfrm rot="10800000" flipH="1">
              <a:off x="7820459" y="2925253"/>
              <a:ext cx="424347" cy="431480"/>
              <a:chOff x="4023775" y="1855149"/>
              <a:chExt cx="1174825" cy="1194575"/>
            </a:xfrm>
          </p:grpSpPr>
          <p:grpSp>
            <p:nvGrpSpPr>
              <p:cNvPr id="1151" name="Google Shape;1151;p9"/>
              <p:cNvGrpSpPr/>
              <p:nvPr/>
            </p:nvGrpSpPr>
            <p:grpSpPr>
              <a:xfrm>
                <a:off x="4023775" y="1855149"/>
                <a:ext cx="1174825" cy="1194575"/>
                <a:chOff x="4023775" y="1778925"/>
                <a:chExt cx="1174825" cy="1194575"/>
              </a:xfrm>
            </p:grpSpPr>
            <p:sp>
              <p:nvSpPr>
                <p:cNvPr id="1152" name="Google Shape;1152;p9"/>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9"/>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9"/>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9"/>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9"/>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9"/>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 name="Google Shape;1158;p9"/>
              <p:cNvGrpSpPr/>
              <p:nvPr/>
            </p:nvGrpSpPr>
            <p:grpSpPr>
              <a:xfrm rot="10800000">
                <a:off x="4212099" y="2046639"/>
                <a:ext cx="798176" cy="811594"/>
                <a:chOff x="4023775" y="1778925"/>
                <a:chExt cx="1174825" cy="1194575"/>
              </a:xfrm>
            </p:grpSpPr>
            <p:sp>
              <p:nvSpPr>
                <p:cNvPr id="1159" name="Google Shape;1159;p9"/>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9"/>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9"/>
                <p:cNvSpPr/>
                <p:nvPr/>
              </p:nvSpPr>
              <p:spPr>
                <a:xfrm>
                  <a:off x="4151667" y="1982309"/>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9"/>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9"/>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9"/>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65" name="Google Shape;1165;p9"/>
            <p:cNvGrpSpPr/>
            <p:nvPr/>
          </p:nvGrpSpPr>
          <p:grpSpPr>
            <a:xfrm rot="10800000" flipH="1">
              <a:off x="8494054" y="3574681"/>
              <a:ext cx="424347" cy="431480"/>
              <a:chOff x="4023775" y="1855149"/>
              <a:chExt cx="1174825" cy="1194575"/>
            </a:xfrm>
          </p:grpSpPr>
          <p:grpSp>
            <p:nvGrpSpPr>
              <p:cNvPr id="1166" name="Google Shape;1166;p9"/>
              <p:cNvGrpSpPr/>
              <p:nvPr/>
            </p:nvGrpSpPr>
            <p:grpSpPr>
              <a:xfrm>
                <a:off x="4023775" y="1855149"/>
                <a:ext cx="1174825" cy="1194575"/>
                <a:chOff x="4023775" y="1778925"/>
                <a:chExt cx="1174825" cy="1194575"/>
              </a:xfrm>
            </p:grpSpPr>
            <p:sp>
              <p:nvSpPr>
                <p:cNvPr id="1167" name="Google Shape;1167;p9"/>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9"/>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9"/>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9"/>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9"/>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9"/>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 name="Google Shape;1173;p9"/>
              <p:cNvGrpSpPr/>
              <p:nvPr/>
            </p:nvGrpSpPr>
            <p:grpSpPr>
              <a:xfrm rot="10800000">
                <a:off x="4212099" y="2046639"/>
                <a:ext cx="798176" cy="811594"/>
                <a:chOff x="4023775" y="1778925"/>
                <a:chExt cx="1174825" cy="1194575"/>
              </a:xfrm>
            </p:grpSpPr>
            <p:sp>
              <p:nvSpPr>
                <p:cNvPr id="1174" name="Google Shape;1174;p9"/>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9"/>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9"/>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9"/>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9"/>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9"/>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80" name="Google Shape;1180;p9"/>
            <p:cNvGrpSpPr/>
            <p:nvPr/>
          </p:nvGrpSpPr>
          <p:grpSpPr>
            <a:xfrm flipH="1">
              <a:off x="8195011" y="4576953"/>
              <a:ext cx="424322" cy="335712"/>
              <a:chOff x="4414850" y="3021000"/>
              <a:chExt cx="1302400" cy="1030425"/>
            </a:xfrm>
          </p:grpSpPr>
          <p:sp>
            <p:nvSpPr>
              <p:cNvPr id="1181" name="Google Shape;1181;p9"/>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9"/>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 name="Google Shape;1183;p9"/>
            <p:cNvGrpSpPr/>
            <p:nvPr/>
          </p:nvGrpSpPr>
          <p:grpSpPr>
            <a:xfrm rot="10800000" flipH="1">
              <a:off x="7460488" y="207829"/>
              <a:ext cx="424322" cy="335712"/>
              <a:chOff x="4414850" y="3021000"/>
              <a:chExt cx="1302400" cy="1030425"/>
            </a:xfrm>
          </p:grpSpPr>
          <p:sp>
            <p:nvSpPr>
              <p:cNvPr id="1184" name="Google Shape;1184;p9"/>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9"/>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 name="Google Shape;1186;p9"/>
            <p:cNvGrpSpPr/>
            <p:nvPr/>
          </p:nvGrpSpPr>
          <p:grpSpPr>
            <a:xfrm rot="10800000" flipH="1">
              <a:off x="8407173" y="653470"/>
              <a:ext cx="424413" cy="370488"/>
              <a:chOff x="2133000" y="1731619"/>
              <a:chExt cx="1164050" cy="1016150"/>
            </a:xfrm>
          </p:grpSpPr>
          <p:grpSp>
            <p:nvGrpSpPr>
              <p:cNvPr id="1187" name="Google Shape;1187;p9"/>
              <p:cNvGrpSpPr/>
              <p:nvPr/>
            </p:nvGrpSpPr>
            <p:grpSpPr>
              <a:xfrm>
                <a:off x="2133000" y="1731619"/>
                <a:ext cx="1164050" cy="1016150"/>
                <a:chOff x="4286075" y="4175525"/>
                <a:chExt cx="1164050" cy="1016150"/>
              </a:xfrm>
            </p:grpSpPr>
            <p:sp>
              <p:nvSpPr>
                <p:cNvPr id="1188" name="Google Shape;1188;p9"/>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9"/>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9"/>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9"/>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9"/>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9"/>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9"/>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 name="Google Shape;1195;p9"/>
              <p:cNvGrpSpPr/>
              <p:nvPr/>
            </p:nvGrpSpPr>
            <p:grpSpPr>
              <a:xfrm rot="10800000">
                <a:off x="2292009" y="1870425"/>
                <a:ext cx="846032" cy="738538"/>
                <a:chOff x="4286075" y="4175525"/>
                <a:chExt cx="1164050" cy="1016150"/>
              </a:xfrm>
            </p:grpSpPr>
            <p:sp>
              <p:nvSpPr>
                <p:cNvPr id="1196" name="Google Shape;1196;p9"/>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9"/>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9"/>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9"/>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9"/>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9"/>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9"/>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03" name="Google Shape;1203;p9"/>
            <p:cNvGrpSpPr/>
            <p:nvPr/>
          </p:nvGrpSpPr>
          <p:grpSpPr>
            <a:xfrm flipH="1">
              <a:off x="7700730" y="1272037"/>
              <a:ext cx="424338" cy="323264"/>
              <a:chOff x="2213900" y="503525"/>
              <a:chExt cx="1369275" cy="1043125"/>
            </a:xfrm>
          </p:grpSpPr>
          <p:sp>
            <p:nvSpPr>
              <p:cNvPr id="1204" name="Google Shape;1204;p9"/>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9"/>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 name="Google Shape;1206;p9"/>
            <p:cNvGrpSpPr/>
            <p:nvPr/>
          </p:nvGrpSpPr>
          <p:grpSpPr>
            <a:xfrm rot="10800000" flipH="1">
              <a:off x="6444475" y="740448"/>
              <a:ext cx="424338" cy="323264"/>
              <a:chOff x="2213900" y="503525"/>
              <a:chExt cx="1369275" cy="1043125"/>
            </a:xfrm>
          </p:grpSpPr>
          <p:sp>
            <p:nvSpPr>
              <p:cNvPr id="1207" name="Google Shape;1207;p9"/>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9"/>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 name="Google Shape;1209;p9"/>
            <p:cNvGrpSpPr/>
            <p:nvPr/>
          </p:nvGrpSpPr>
          <p:grpSpPr>
            <a:xfrm rot="10800000" flipH="1">
              <a:off x="5614287" y="184827"/>
              <a:ext cx="424423" cy="381701"/>
              <a:chOff x="882850" y="2647922"/>
              <a:chExt cx="1064250" cy="957125"/>
            </a:xfrm>
          </p:grpSpPr>
          <p:grpSp>
            <p:nvGrpSpPr>
              <p:cNvPr id="1210" name="Google Shape;1210;p9"/>
              <p:cNvGrpSpPr/>
              <p:nvPr/>
            </p:nvGrpSpPr>
            <p:grpSpPr>
              <a:xfrm>
                <a:off x="882850" y="2647922"/>
                <a:ext cx="1064250" cy="957125"/>
                <a:chOff x="6069100" y="3009725"/>
                <a:chExt cx="1064250" cy="957125"/>
              </a:xfrm>
            </p:grpSpPr>
            <p:sp>
              <p:nvSpPr>
                <p:cNvPr id="1211" name="Google Shape;1211;p9"/>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9"/>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 name="Google Shape;1213;p9"/>
              <p:cNvGrpSpPr/>
              <p:nvPr/>
            </p:nvGrpSpPr>
            <p:grpSpPr>
              <a:xfrm rot="10800000">
                <a:off x="1008698" y="2761102"/>
                <a:ext cx="812555" cy="730765"/>
                <a:chOff x="6069100" y="3009725"/>
                <a:chExt cx="1064250" cy="957125"/>
              </a:xfrm>
            </p:grpSpPr>
            <p:sp>
              <p:nvSpPr>
                <p:cNvPr id="1214" name="Google Shape;1214;p9"/>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9"/>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16" name="Google Shape;1216;p9"/>
            <p:cNvGrpSpPr/>
            <p:nvPr/>
          </p:nvGrpSpPr>
          <p:grpSpPr>
            <a:xfrm flipH="1">
              <a:off x="4371291" y="184832"/>
              <a:ext cx="424423" cy="381701"/>
              <a:chOff x="882850" y="2647922"/>
              <a:chExt cx="1064250" cy="957125"/>
            </a:xfrm>
          </p:grpSpPr>
          <p:grpSp>
            <p:nvGrpSpPr>
              <p:cNvPr id="1217" name="Google Shape;1217;p9"/>
              <p:cNvGrpSpPr/>
              <p:nvPr/>
            </p:nvGrpSpPr>
            <p:grpSpPr>
              <a:xfrm>
                <a:off x="882850" y="2647922"/>
                <a:ext cx="1064250" cy="957125"/>
                <a:chOff x="6069100" y="3009725"/>
                <a:chExt cx="1064250" cy="957125"/>
              </a:xfrm>
            </p:grpSpPr>
            <p:sp>
              <p:nvSpPr>
                <p:cNvPr id="1218" name="Google Shape;1218;p9"/>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9"/>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 name="Google Shape;1220;p9"/>
              <p:cNvGrpSpPr/>
              <p:nvPr/>
            </p:nvGrpSpPr>
            <p:grpSpPr>
              <a:xfrm rot="10800000">
                <a:off x="1008698" y="2761102"/>
                <a:ext cx="812555" cy="730765"/>
                <a:chOff x="6069100" y="3009725"/>
                <a:chExt cx="1064250" cy="957125"/>
              </a:xfrm>
            </p:grpSpPr>
            <p:sp>
              <p:nvSpPr>
                <p:cNvPr id="1221" name="Google Shape;1221;p9"/>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9"/>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23" name="Google Shape;1223;p9"/>
            <p:cNvGrpSpPr/>
            <p:nvPr/>
          </p:nvGrpSpPr>
          <p:grpSpPr>
            <a:xfrm rot="10800000" flipH="1">
              <a:off x="3327011" y="4006164"/>
              <a:ext cx="424423" cy="381701"/>
              <a:chOff x="882850" y="2647922"/>
              <a:chExt cx="1064250" cy="957125"/>
            </a:xfrm>
          </p:grpSpPr>
          <p:grpSp>
            <p:nvGrpSpPr>
              <p:cNvPr id="1224" name="Google Shape;1224;p9"/>
              <p:cNvGrpSpPr/>
              <p:nvPr/>
            </p:nvGrpSpPr>
            <p:grpSpPr>
              <a:xfrm>
                <a:off x="882850" y="2647922"/>
                <a:ext cx="1064250" cy="957125"/>
                <a:chOff x="6069100" y="3009725"/>
                <a:chExt cx="1064250" cy="957125"/>
              </a:xfrm>
            </p:grpSpPr>
            <p:sp>
              <p:nvSpPr>
                <p:cNvPr id="1225" name="Google Shape;1225;p9"/>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9"/>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 name="Google Shape;1227;p9"/>
              <p:cNvGrpSpPr/>
              <p:nvPr/>
            </p:nvGrpSpPr>
            <p:grpSpPr>
              <a:xfrm rot="10800000">
                <a:off x="1008698" y="2761102"/>
                <a:ext cx="812555" cy="730765"/>
                <a:chOff x="6069100" y="3009725"/>
                <a:chExt cx="1064250" cy="957125"/>
              </a:xfrm>
            </p:grpSpPr>
            <p:sp>
              <p:nvSpPr>
                <p:cNvPr id="1228" name="Google Shape;1228;p9"/>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9"/>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0" name="Google Shape;1230;p9"/>
            <p:cNvGrpSpPr/>
            <p:nvPr/>
          </p:nvGrpSpPr>
          <p:grpSpPr>
            <a:xfrm rot="10800000" flipH="1">
              <a:off x="5301698" y="3981269"/>
              <a:ext cx="424347" cy="431480"/>
              <a:chOff x="4023775" y="1855149"/>
              <a:chExt cx="1174825" cy="1194575"/>
            </a:xfrm>
          </p:grpSpPr>
          <p:grpSp>
            <p:nvGrpSpPr>
              <p:cNvPr id="1231" name="Google Shape;1231;p9"/>
              <p:cNvGrpSpPr/>
              <p:nvPr/>
            </p:nvGrpSpPr>
            <p:grpSpPr>
              <a:xfrm>
                <a:off x="4023775" y="1855149"/>
                <a:ext cx="1174825" cy="1194575"/>
                <a:chOff x="4023775" y="1778925"/>
                <a:chExt cx="1174825" cy="1194575"/>
              </a:xfrm>
            </p:grpSpPr>
            <p:sp>
              <p:nvSpPr>
                <p:cNvPr id="1232" name="Google Shape;1232;p9"/>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9"/>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9"/>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9"/>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9"/>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9"/>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 name="Google Shape;1238;p9"/>
              <p:cNvGrpSpPr/>
              <p:nvPr/>
            </p:nvGrpSpPr>
            <p:grpSpPr>
              <a:xfrm rot="10800000">
                <a:off x="4212099" y="2046639"/>
                <a:ext cx="798176" cy="811594"/>
                <a:chOff x="4023775" y="1778925"/>
                <a:chExt cx="1174825" cy="1194575"/>
              </a:xfrm>
            </p:grpSpPr>
            <p:sp>
              <p:nvSpPr>
                <p:cNvPr id="1239" name="Google Shape;1239;p9"/>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9"/>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9"/>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9"/>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9"/>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9"/>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45" name="Google Shape;1245;p9"/>
            <p:cNvGrpSpPr/>
            <p:nvPr/>
          </p:nvGrpSpPr>
          <p:grpSpPr>
            <a:xfrm rot="10800000" flipH="1">
              <a:off x="8407206" y="1812790"/>
              <a:ext cx="424347" cy="431480"/>
              <a:chOff x="4023775" y="1855149"/>
              <a:chExt cx="1174825" cy="1194575"/>
            </a:xfrm>
          </p:grpSpPr>
          <p:grpSp>
            <p:nvGrpSpPr>
              <p:cNvPr id="1246" name="Google Shape;1246;p9"/>
              <p:cNvGrpSpPr/>
              <p:nvPr/>
            </p:nvGrpSpPr>
            <p:grpSpPr>
              <a:xfrm>
                <a:off x="4023775" y="1855149"/>
                <a:ext cx="1174825" cy="1194575"/>
                <a:chOff x="4023775" y="1778925"/>
                <a:chExt cx="1174825" cy="1194575"/>
              </a:xfrm>
            </p:grpSpPr>
            <p:sp>
              <p:nvSpPr>
                <p:cNvPr id="1247" name="Google Shape;1247;p9"/>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9"/>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9"/>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9"/>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9"/>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9"/>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 name="Google Shape;1253;p9"/>
              <p:cNvGrpSpPr/>
              <p:nvPr/>
            </p:nvGrpSpPr>
            <p:grpSpPr>
              <a:xfrm rot="10800000">
                <a:off x="4212099" y="2046639"/>
                <a:ext cx="798176" cy="811594"/>
                <a:chOff x="4023775" y="1778925"/>
                <a:chExt cx="1174825" cy="1194575"/>
              </a:xfrm>
            </p:grpSpPr>
            <p:sp>
              <p:nvSpPr>
                <p:cNvPr id="1254" name="Google Shape;1254;p9"/>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9"/>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9"/>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9"/>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9"/>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9"/>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60" name="Google Shape;1260;p9"/>
            <p:cNvGrpSpPr/>
            <p:nvPr/>
          </p:nvGrpSpPr>
          <p:grpSpPr>
            <a:xfrm>
              <a:off x="740497" y="2788697"/>
              <a:ext cx="424423" cy="381701"/>
              <a:chOff x="882850" y="2647922"/>
              <a:chExt cx="1064250" cy="957125"/>
            </a:xfrm>
          </p:grpSpPr>
          <p:grpSp>
            <p:nvGrpSpPr>
              <p:cNvPr id="1261" name="Google Shape;1261;p9"/>
              <p:cNvGrpSpPr/>
              <p:nvPr/>
            </p:nvGrpSpPr>
            <p:grpSpPr>
              <a:xfrm>
                <a:off x="882850" y="2647922"/>
                <a:ext cx="1064250" cy="957125"/>
                <a:chOff x="6069100" y="3009725"/>
                <a:chExt cx="1064250" cy="957125"/>
              </a:xfrm>
            </p:grpSpPr>
            <p:sp>
              <p:nvSpPr>
                <p:cNvPr id="1262" name="Google Shape;1262;p9"/>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9"/>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 name="Google Shape;1264;p9"/>
              <p:cNvGrpSpPr/>
              <p:nvPr/>
            </p:nvGrpSpPr>
            <p:grpSpPr>
              <a:xfrm rot="10800000">
                <a:off x="1008698" y="2761102"/>
                <a:ext cx="812555" cy="730765"/>
                <a:chOff x="6069100" y="3009725"/>
                <a:chExt cx="1064250" cy="957125"/>
              </a:xfrm>
            </p:grpSpPr>
            <p:sp>
              <p:nvSpPr>
                <p:cNvPr id="1265" name="Google Shape;1265;p9"/>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9"/>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67" name="Google Shape;1267;p9"/>
            <p:cNvGrpSpPr/>
            <p:nvPr/>
          </p:nvGrpSpPr>
          <p:grpSpPr>
            <a:xfrm rot="10800000">
              <a:off x="2308641" y="4392865"/>
              <a:ext cx="424347" cy="431480"/>
              <a:chOff x="4023775" y="1855149"/>
              <a:chExt cx="1174825" cy="1194575"/>
            </a:xfrm>
          </p:grpSpPr>
          <p:grpSp>
            <p:nvGrpSpPr>
              <p:cNvPr id="1268" name="Google Shape;1268;p9"/>
              <p:cNvGrpSpPr/>
              <p:nvPr/>
            </p:nvGrpSpPr>
            <p:grpSpPr>
              <a:xfrm>
                <a:off x="4023775" y="1855149"/>
                <a:ext cx="1174825" cy="1194575"/>
                <a:chOff x="4023775" y="1778925"/>
                <a:chExt cx="1174825" cy="1194575"/>
              </a:xfrm>
            </p:grpSpPr>
            <p:sp>
              <p:nvSpPr>
                <p:cNvPr id="1269" name="Google Shape;1269;p9"/>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9"/>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9"/>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9"/>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9"/>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9"/>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 name="Google Shape;1275;p9"/>
              <p:cNvGrpSpPr/>
              <p:nvPr/>
            </p:nvGrpSpPr>
            <p:grpSpPr>
              <a:xfrm rot="10800000">
                <a:off x="4212099" y="2046639"/>
                <a:ext cx="798176" cy="811594"/>
                <a:chOff x="4023775" y="1778925"/>
                <a:chExt cx="1174825" cy="1194575"/>
              </a:xfrm>
            </p:grpSpPr>
            <p:sp>
              <p:nvSpPr>
                <p:cNvPr id="1276" name="Google Shape;1276;p9"/>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9"/>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9"/>
                <p:cNvSpPr/>
                <p:nvPr/>
              </p:nvSpPr>
              <p:spPr>
                <a:xfrm>
                  <a:off x="4151667" y="1982309"/>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9"/>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9"/>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9"/>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82" name="Google Shape;1282;p9"/>
            <p:cNvGrpSpPr/>
            <p:nvPr/>
          </p:nvGrpSpPr>
          <p:grpSpPr>
            <a:xfrm>
              <a:off x="271826" y="3746056"/>
              <a:ext cx="424347" cy="431480"/>
              <a:chOff x="4023775" y="1855149"/>
              <a:chExt cx="1174825" cy="1194575"/>
            </a:xfrm>
          </p:grpSpPr>
          <p:grpSp>
            <p:nvGrpSpPr>
              <p:cNvPr id="1283" name="Google Shape;1283;p9"/>
              <p:cNvGrpSpPr/>
              <p:nvPr/>
            </p:nvGrpSpPr>
            <p:grpSpPr>
              <a:xfrm>
                <a:off x="4023775" y="1855149"/>
                <a:ext cx="1174825" cy="1194575"/>
                <a:chOff x="4023775" y="1778925"/>
                <a:chExt cx="1174825" cy="1194575"/>
              </a:xfrm>
            </p:grpSpPr>
            <p:sp>
              <p:nvSpPr>
                <p:cNvPr id="1284" name="Google Shape;1284;p9"/>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9"/>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9"/>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9"/>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9"/>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9"/>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 name="Google Shape;1290;p9"/>
              <p:cNvGrpSpPr/>
              <p:nvPr/>
            </p:nvGrpSpPr>
            <p:grpSpPr>
              <a:xfrm rot="10800000">
                <a:off x="4212099" y="2046639"/>
                <a:ext cx="798176" cy="811594"/>
                <a:chOff x="4023775" y="1778925"/>
                <a:chExt cx="1174825" cy="1194575"/>
              </a:xfrm>
            </p:grpSpPr>
            <p:sp>
              <p:nvSpPr>
                <p:cNvPr id="1291" name="Google Shape;1291;p9"/>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9"/>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9"/>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9"/>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9"/>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9"/>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97" name="Google Shape;1297;p9"/>
            <p:cNvGrpSpPr/>
            <p:nvPr/>
          </p:nvGrpSpPr>
          <p:grpSpPr>
            <a:xfrm>
              <a:off x="1284581" y="3841828"/>
              <a:ext cx="424322" cy="335712"/>
              <a:chOff x="4414850" y="3021000"/>
              <a:chExt cx="1302400" cy="1030425"/>
            </a:xfrm>
          </p:grpSpPr>
          <p:sp>
            <p:nvSpPr>
              <p:cNvPr id="1298" name="Google Shape;1298;p9"/>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9"/>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 name="Google Shape;1300;p9"/>
            <p:cNvGrpSpPr/>
            <p:nvPr/>
          </p:nvGrpSpPr>
          <p:grpSpPr>
            <a:xfrm rot="5400000">
              <a:off x="271838" y="376254"/>
              <a:ext cx="424322" cy="335712"/>
              <a:chOff x="4414850" y="3021000"/>
              <a:chExt cx="1302400" cy="1030425"/>
            </a:xfrm>
          </p:grpSpPr>
          <p:sp>
            <p:nvSpPr>
              <p:cNvPr id="1301" name="Google Shape;1301;p9"/>
              <p:cNvSpPr/>
              <p:nvPr/>
            </p:nvSpPr>
            <p:spPr>
              <a:xfrm>
                <a:off x="4414850" y="3021000"/>
                <a:ext cx="1302400" cy="1030425"/>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9"/>
              <p:cNvSpPr/>
              <p:nvPr/>
            </p:nvSpPr>
            <p:spPr>
              <a:xfrm rot="10799469">
                <a:off x="4644599" y="3202812"/>
                <a:ext cx="842913" cy="666788"/>
              </a:xfrm>
              <a:custGeom>
                <a:avLst/>
                <a:gdLst/>
                <a:ahLst/>
                <a:cxnLst/>
                <a:rect l="l" t="t" r="r" b="b"/>
                <a:pathLst>
                  <a:path w="52096" h="41217" extrusionOk="0">
                    <a:moveTo>
                      <a:pt x="13464" y="15389"/>
                    </a:moveTo>
                    <a:cubicBezTo>
                      <a:pt x="13704" y="15443"/>
                      <a:pt x="13951" y="15475"/>
                      <a:pt x="14202" y="15483"/>
                    </a:cubicBezTo>
                    <a:lnTo>
                      <a:pt x="14202" y="15483"/>
                    </a:lnTo>
                    <a:cubicBezTo>
                      <a:pt x="14138" y="15495"/>
                      <a:pt x="14076" y="15500"/>
                      <a:pt x="14015" y="15500"/>
                    </a:cubicBezTo>
                    <a:cubicBezTo>
                      <a:pt x="13827" y="15500"/>
                      <a:pt x="13646" y="15450"/>
                      <a:pt x="13464" y="15389"/>
                    </a:cubicBezTo>
                    <a:close/>
                    <a:moveTo>
                      <a:pt x="8980" y="29428"/>
                    </a:moveTo>
                    <a:lnTo>
                      <a:pt x="8980" y="29428"/>
                    </a:lnTo>
                    <a:cubicBezTo>
                      <a:pt x="9102" y="29832"/>
                      <a:pt x="9289" y="30304"/>
                      <a:pt x="8815" y="30304"/>
                    </a:cubicBezTo>
                    <a:cubicBezTo>
                      <a:pt x="8792" y="30304"/>
                      <a:pt x="8768" y="30303"/>
                      <a:pt x="8741" y="30300"/>
                    </a:cubicBezTo>
                    <a:lnTo>
                      <a:pt x="8741" y="30267"/>
                    </a:lnTo>
                    <a:cubicBezTo>
                      <a:pt x="8482" y="30383"/>
                      <a:pt x="8272" y="30323"/>
                      <a:pt x="8156" y="30370"/>
                    </a:cubicBezTo>
                    <a:lnTo>
                      <a:pt x="8156" y="30370"/>
                    </a:lnTo>
                    <a:cubicBezTo>
                      <a:pt x="8486" y="30161"/>
                      <a:pt x="8970" y="29938"/>
                      <a:pt x="8980" y="29428"/>
                    </a:cubicBezTo>
                    <a:close/>
                    <a:moveTo>
                      <a:pt x="11070" y="33294"/>
                    </a:moveTo>
                    <a:lnTo>
                      <a:pt x="11070" y="33294"/>
                    </a:lnTo>
                    <a:cubicBezTo>
                      <a:pt x="11158" y="33341"/>
                      <a:pt x="11246" y="33392"/>
                      <a:pt x="11334" y="33458"/>
                    </a:cubicBezTo>
                    <a:cubicBezTo>
                      <a:pt x="11235" y="33392"/>
                      <a:pt x="11137" y="33359"/>
                      <a:pt x="11070" y="33294"/>
                    </a:cubicBezTo>
                    <a:close/>
                    <a:moveTo>
                      <a:pt x="11334" y="33458"/>
                    </a:moveTo>
                    <a:lnTo>
                      <a:pt x="11334" y="33458"/>
                    </a:lnTo>
                    <a:cubicBezTo>
                      <a:pt x="11433" y="33491"/>
                      <a:pt x="11533" y="33591"/>
                      <a:pt x="11600" y="33657"/>
                    </a:cubicBezTo>
                    <a:cubicBezTo>
                      <a:pt x="11533" y="33591"/>
                      <a:pt x="11433" y="33524"/>
                      <a:pt x="11334" y="33458"/>
                    </a:cubicBezTo>
                    <a:close/>
                    <a:moveTo>
                      <a:pt x="30997" y="0"/>
                    </a:moveTo>
                    <a:cubicBezTo>
                      <a:pt x="27336" y="0"/>
                      <a:pt x="23621" y="1037"/>
                      <a:pt x="20287" y="3325"/>
                    </a:cubicBezTo>
                    <a:lnTo>
                      <a:pt x="20287" y="3325"/>
                    </a:lnTo>
                    <a:cubicBezTo>
                      <a:pt x="16048" y="4530"/>
                      <a:pt x="12956" y="7922"/>
                      <a:pt x="9705" y="10393"/>
                    </a:cubicBezTo>
                    <a:cubicBezTo>
                      <a:pt x="832" y="14281"/>
                      <a:pt x="1" y="27409"/>
                      <a:pt x="5750" y="34289"/>
                    </a:cubicBezTo>
                    <a:cubicBezTo>
                      <a:pt x="11459" y="38684"/>
                      <a:pt x="19905" y="41217"/>
                      <a:pt x="27962" y="41217"/>
                    </a:cubicBezTo>
                    <a:cubicBezTo>
                      <a:pt x="40499" y="41217"/>
                      <a:pt x="52095" y="35086"/>
                      <a:pt x="50982" y="20297"/>
                    </a:cubicBezTo>
                    <a:cubicBezTo>
                      <a:pt x="51461" y="8437"/>
                      <a:pt x="41445" y="0"/>
                      <a:pt x="3099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 name="Google Shape;1303;p9"/>
            <p:cNvGrpSpPr/>
            <p:nvPr/>
          </p:nvGrpSpPr>
          <p:grpSpPr>
            <a:xfrm rot="10800000">
              <a:off x="818704" y="1011645"/>
              <a:ext cx="424413" cy="370488"/>
              <a:chOff x="2133000" y="1731619"/>
              <a:chExt cx="1164050" cy="1016150"/>
            </a:xfrm>
          </p:grpSpPr>
          <p:grpSp>
            <p:nvGrpSpPr>
              <p:cNvPr id="1304" name="Google Shape;1304;p9"/>
              <p:cNvGrpSpPr/>
              <p:nvPr/>
            </p:nvGrpSpPr>
            <p:grpSpPr>
              <a:xfrm>
                <a:off x="2133000" y="1731619"/>
                <a:ext cx="1164050" cy="1016150"/>
                <a:chOff x="4286075" y="4175525"/>
                <a:chExt cx="1164050" cy="1016150"/>
              </a:xfrm>
            </p:grpSpPr>
            <p:sp>
              <p:nvSpPr>
                <p:cNvPr id="1305" name="Google Shape;1305;p9"/>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9"/>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9"/>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9"/>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9"/>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9"/>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9"/>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 name="Google Shape;1312;p9"/>
              <p:cNvGrpSpPr/>
              <p:nvPr/>
            </p:nvGrpSpPr>
            <p:grpSpPr>
              <a:xfrm rot="10800000">
                <a:off x="2292009" y="1870425"/>
                <a:ext cx="846032" cy="738538"/>
                <a:chOff x="4286075" y="4175525"/>
                <a:chExt cx="1164050" cy="1016150"/>
              </a:xfrm>
            </p:grpSpPr>
            <p:sp>
              <p:nvSpPr>
                <p:cNvPr id="1313" name="Google Shape;1313;p9"/>
                <p:cNvSpPr/>
                <p:nvPr/>
              </p:nvSpPr>
              <p:spPr>
                <a:xfrm>
                  <a:off x="4286075" y="4175525"/>
                  <a:ext cx="1164050" cy="1016150"/>
                </a:xfrm>
                <a:custGeom>
                  <a:avLst/>
                  <a:gdLst/>
                  <a:ahLst/>
                  <a:cxnLst/>
                  <a:rect l="l" t="t" r="r" b="b"/>
                  <a:pathLst>
                    <a:path w="46562" h="40646" extrusionOk="0">
                      <a:moveTo>
                        <a:pt x="18080" y="637"/>
                      </a:moveTo>
                      <a:cubicBezTo>
                        <a:pt x="18031" y="686"/>
                        <a:pt x="17965" y="716"/>
                        <a:pt x="17893" y="729"/>
                      </a:cubicBezTo>
                      <a:lnTo>
                        <a:pt x="17893" y="729"/>
                      </a:lnTo>
                      <a:cubicBezTo>
                        <a:pt x="17956" y="693"/>
                        <a:pt x="18022" y="659"/>
                        <a:pt x="18080" y="637"/>
                      </a:cubicBezTo>
                      <a:close/>
                      <a:moveTo>
                        <a:pt x="19609" y="836"/>
                      </a:moveTo>
                      <a:cubicBezTo>
                        <a:pt x="19716" y="836"/>
                        <a:pt x="19815" y="866"/>
                        <a:pt x="19912" y="906"/>
                      </a:cubicBezTo>
                      <a:lnTo>
                        <a:pt x="19912" y="906"/>
                      </a:lnTo>
                      <a:cubicBezTo>
                        <a:pt x="19816" y="874"/>
                        <a:pt x="19716" y="852"/>
                        <a:pt x="19609" y="836"/>
                      </a:cubicBezTo>
                      <a:close/>
                      <a:moveTo>
                        <a:pt x="20163" y="1021"/>
                      </a:moveTo>
                      <a:cubicBezTo>
                        <a:pt x="20251" y="1059"/>
                        <a:pt x="20342" y="1091"/>
                        <a:pt x="20440" y="1102"/>
                      </a:cubicBezTo>
                      <a:cubicBezTo>
                        <a:pt x="20373" y="1102"/>
                        <a:pt x="20307" y="1102"/>
                        <a:pt x="20240" y="1069"/>
                      </a:cubicBezTo>
                      <a:cubicBezTo>
                        <a:pt x="20214" y="1052"/>
                        <a:pt x="20189" y="1036"/>
                        <a:pt x="20163" y="1021"/>
                      </a:cubicBezTo>
                      <a:close/>
                      <a:moveTo>
                        <a:pt x="20164" y="1426"/>
                      </a:moveTo>
                      <a:cubicBezTo>
                        <a:pt x="20137" y="1482"/>
                        <a:pt x="20089" y="1524"/>
                        <a:pt x="20033" y="1538"/>
                      </a:cubicBezTo>
                      <a:lnTo>
                        <a:pt x="20033" y="1538"/>
                      </a:lnTo>
                      <a:cubicBezTo>
                        <a:pt x="20079" y="1515"/>
                        <a:pt x="20115" y="1459"/>
                        <a:pt x="20164" y="1426"/>
                      </a:cubicBezTo>
                      <a:close/>
                      <a:moveTo>
                        <a:pt x="17681" y="2332"/>
                      </a:moveTo>
                      <a:cubicBezTo>
                        <a:pt x="17681" y="2352"/>
                        <a:pt x="17681" y="2371"/>
                        <a:pt x="17681" y="2398"/>
                      </a:cubicBezTo>
                      <a:lnTo>
                        <a:pt x="17681" y="2398"/>
                      </a:lnTo>
                      <a:cubicBezTo>
                        <a:pt x="17672" y="2355"/>
                        <a:pt x="17641" y="2341"/>
                        <a:pt x="17600" y="2341"/>
                      </a:cubicBezTo>
                      <a:cubicBezTo>
                        <a:pt x="17518" y="2341"/>
                        <a:pt x="17394" y="2398"/>
                        <a:pt x="17316" y="2398"/>
                      </a:cubicBezTo>
                      <a:cubicBezTo>
                        <a:pt x="17448" y="2365"/>
                        <a:pt x="17548" y="2332"/>
                        <a:pt x="17681" y="2332"/>
                      </a:cubicBezTo>
                      <a:close/>
                      <a:moveTo>
                        <a:pt x="16451" y="2897"/>
                      </a:moveTo>
                      <a:cubicBezTo>
                        <a:pt x="16388" y="2928"/>
                        <a:pt x="16317" y="2960"/>
                        <a:pt x="16246" y="2988"/>
                      </a:cubicBezTo>
                      <a:lnTo>
                        <a:pt x="16246" y="2988"/>
                      </a:lnTo>
                      <a:cubicBezTo>
                        <a:pt x="16310" y="2954"/>
                        <a:pt x="16378" y="2924"/>
                        <a:pt x="16451" y="2897"/>
                      </a:cubicBezTo>
                      <a:close/>
                      <a:moveTo>
                        <a:pt x="14258" y="2864"/>
                      </a:moveTo>
                      <a:cubicBezTo>
                        <a:pt x="14059" y="2997"/>
                        <a:pt x="13826" y="3096"/>
                        <a:pt x="13593" y="3163"/>
                      </a:cubicBezTo>
                      <a:cubicBezTo>
                        <a:pt x="13826" y="3096"/>
                        <a:pt x="14025" y="2997"/>
                        <a:pt x="14225" y="2864"/>
                      </a:cubicBezTo>
                      <a:close/>
                      <a:moveTo>
                        <a:pt x="13228" y="3163"/>
                      </a:moveTo>
                      <a:cubicBezTo>
                        <a:pt x="13245" y="3163"/>
                        <a:pt x="13235" y="3181"/>
                        <a:pt x="13217" y="3198"/>
                      </a:cubicBezTo>
                      <a:lnTo>
                        <a:pt x="13217" y="3198"/>
                      </a:lnTo>
                      <a:cubicBezTo>
                        <a:pt x="13223" y="3187"/>
                        <a:pt x="13228" y="3175"/>
                        <a:pt x="13228" y="3163"/>
                      </a:cubicBezTo>
                      <a:close/>
                      <a:moveTo>
                        <a:pt x="15989" y="3169"/>
                      </a:moveTo>
                      <a:cubicBezTo>
                        <a:pt x="15952" y="3243"/>
                        <a:pt x="15895" y="3312"/>
                        <a:pt x="15820" y="3362"/>
                      </a:cubicBezTo>
                      <a:cubicBezTo>
                        <a:pt x="15873" y="3288"/>
                        <a:pt x="15929" y="3225"/>
                        <a:pt x="15989" y="3169"/>
                      </a:cubicBezTo>
                      <a:close/>
                      <a:moveTo>
                        <a:pt x="13361" y="3229"/>
                      </a:moveTo>
                      <a:cubicBezTo>
                        <a:pt x="13306" y="3392"/>
                        <a:pt x="13142" y="3532"/>
                        <a:pt x="13137" y="3668"/>
                      </a:cubicBezTo>
                      <a:lnTo>
                        <a:pt x="13137" y="3668"/>
                      </a:lnTo>
                      <a:cubicBezTo>
                        <a:pt x="13131" y="3509"/>
                        <a:pt x="13305" y="3369"/>
                        <a:pt x="13361" y="3229"/>
                      </a:cubicBezTo>
                      <a:close/>
                      <a:moveTo>
                        <a:pt x="12935" y="3618"/>
                      </a:moveTo>
                      <a:cubicBezTo>
                        <a:pt x="12942" y="3641"/>
                        <a:pt x="12959" y="3661"/>
                        <a:pt x="12995" y="3661"/>
                      </a:cubicBezTo>
                      <a:cubicBezTo>
                        <a:pt x="12954" y="3661"/>
                        <a:pt x="12926" y="3674"/>
                        <a:pt x="12902" y="3692"/>
                      </a:cubicBezTo>
                      <a:lnTo>
                        <a:pt x="12902" y="3692"/>
                      </a:lnTo>
                      <a:cubicBezTo>
                        <a:pt x="12919" y="3670"/>
                        <a:pt x="12930" y="3645"/>
                        <a:pt x="12935" y="3618"/>
                      </a:cubicBezTo>
                      <a:close/>
                      <a:moveTo>
                        <a:pt x="12729" y="4060"/>
                      </a:moveTo>
                      <a:lnTo>
                        <a:pt x="12729" y="4060"/>
                      </a:lnTo>
                      <a:cubicBezTo>
                        <a:pt x="12678" y="4265"/>
                        <a:pt x="12666" y="4491"/>
                        <a:pt x="12495" y="4491"/>
                      </a:cubicBezTo>
                      <a:cubicBezTo>
                        <a:pt x="12492" y="4491"/>
                        <a:pt x="12489" y="4490"/>
                        <a:pt x="12486" y="4490"/>
                      </a:cubicBezTo>
                      <a:lnTo>
                        <a:pt x="12486" y="4490"/>
                      </a:lnTo>
                      <a:cubicBezTo>
                        <a:pt x="12635" y="4483"/>
                        <a:pt x="12654" y="4262"/>
                        <a:pt x="12729" y="4060"/>
                      </a:cubicBezTo>
                      <a:close/>
                      <a:moveTo>
                        <a:pt x="12929" y="5921"/>
                      </a:moveTo>
                      <a:cubicBezTo>
                        <a:pt x="12895" y="5954"/>
                        <a:pt x="12895" y="5954"/>
                        <a:pt x="12862" y="5954"/>
                      </a:cubicBezTo>
                      <a:lnTo>
                        <a:pt x="12862" y="5943"/>
                      </a:lnTo>
                      <a:lnTo>
                        <a:pt x="12862" y="5943"/>
                      </a:lnTo>
                      <a:cubicBezTo>
                        <a:pt x="12878" y="5930"/>
                        <a:pt x="12899" y="5921"/>
                        <a:pt x="12929" y="5921"/>
                      </a:cubicBezTo>
                      <a:close/>
                      <a:moveTo>
                        <a:pt x="10255" y="5750"/>
                      </a:moveTo>
                      <a:lnTo>
                        <a:pt x="10255" y="5750"/>
                      </a:lnTo>
                      <a:cubicBezTo>
                        <a:pt x="10178" y="5834"/>
                        <a:pt x="10100" y="5913"/>
                        <a:pt x="10016" y="5977"/>
                      </a:cubicBezTo>
                      <a:lnTo>
                        <a:pt x="10016" y="5977"/>
                      </a:lnTo>
                      <a:cubicBezTo>
                        <a:pt x="10096" y="5900"/>
                        <a:pt x="10175" y="5825"/>
                        <a:pt x="10255" y="5750"/>
                      </a:cubicBezTo>
                      <a:close/>
                      <a:moveTo>
                        <a:pt x="10678" y="6169"/>
                      </a:moveTo>
                      <a:cubicBezTo>
                        <a:pt x="10628" y="6236"/>
                        <a:pt x="10552" y="6303"/>
                        <a:pt x="10536" y="6353"/>
                      </a:cubicBezTo>
                      <a:lnTo>
                        <a:pt x="10536" y="6320"/>
                      </a:lnTo>
                      <a:cubicBezTo>
                        <a:pt x="10564" y="6277"/>
                        <a:pt x="10629" y="6223"/>
                        <a:pt x="10678" y="6169"/>
                      </a:cubicBezTo>
                      <a:close/>
                      <a:moveTo>
                        <a:pt x="10835" y="5722"/>
                      </a:moveTo>
                      <a:lnTo>
                        <a:pt x="10502" y="5988"/>
                      </a:lnTo>
                      <a:cubicBezTo>
                        <a:pt x="10303" y="6154"/>
                        <a:pt x="10104" y="6320"/>
                        <a:pt x="9937" y="6486"/>
                      </a:cubicBezTo>
                      <a:cubicBezTo>
                        <a:pt x="10203" y="6220"/>
                        <a:pt x="10502" y="5954"/>
                        <a:pt x="10835" y="5722"/>
                      </a:cubicBezTo>
                      <a:close/>
                      <a:moveTo>
                        <a:pt x="12031" y="6486"/>
                      </a:moveTo>
                      <a:lnTo>
                        <a:pt x="12031" y="6486"/>
                      </a:lnTo>
                      <a:cubicBezTo>
                        <a:pt x="12116" y="6528"/>
                        <a:pt x="12186" y="6584"/>
                        <a:pt x="12176" y="6644"/>
                      </a:cubicBezTo>
                      <a:lnTo>
                        <a:pt x="12176" y="6644"/>
                      </a:lnTo>
                      <a:cubicBezTo>
                        <a:pt x="12171" y="6584"/>
                        <a:pt x="12094" y="6528"/>
                        <a:pt x="12031" y="6486"/>
                      </a:cubicBezTo>
                      <a:close/>
                      <a:moveTo>
                        <a:pt x="15545" y="2699"/>
                      </a:moveTo>
                      <a:cubicBezTo>
                        <a:pt x="15780" y="2699"/>
                        <a:pt x="15410" y="3372"/>
                        <a:pt x="14291" y="3994"/>
                      </a:cubicBezTo>
                      <a:lnTo>
                        <a:pt x="14291" y="4027"/>
                      </a:lnTo>
                      <a:cubicBezTo>
                        <a:pt x="14456" y="3953"/>
                        <a:pt x="14578" y="3921"/>
                        <a:pt x="14661" y="3921"/>
                      </a:cubicBezTo>
                      <a:cubicBezTo>
                        <a:pt x="14913" y="3921"/>
                        <a:pt x="14807" y="4209"/>
                        <a:pt x="14457" y="4459"/>
                      </a:cubicBezTo>
                      <a:cubicBezTo>
                        <a:pt x="13826" y="4891"/>
                        <a:pt x="13261" y="5589"/>
                        <a:pt x="12463" y="5722"/>
                      </a:cubicBezTo>
                      <a:cubicBezTo>
                        <a:pt x="12663" y="5556"/>
                        <a:pt x="12895" y="5456"/>
                        <a:pt x="12962" y="5124"/>
                      </a:cubicBezTo>
                      <a:lnTo>
                        <a:pt x="12962" y="5124"/>
                      </a:lnTo>
                      <a:cubicBezTo>
                        <a:pt x="11699" y="5821"/>
                        <a:pt x="10935" y="7317"/>
                        <a:pt x="9805" y="8048"/>
                      </a:cubicBezTo>
                      <a:cubicBezTo>
                        <a:pt x="9306" y="7483"/>
                        <a:pt x="10602" y="6918"/>
                        <a:pt x="10502" y="6785"/>
                      </a:cubicBezTo>
                      <a:cubicBezTo>
                        <a:pt x="10602" y="6785"/>
                        <a:pt x="10602" y="6785"/>
                        <a:pt x="10569" y="6719"/>
                      </a:cubicBezTo>
                      <a:cubicBezTo>
                        <a:pt x="11599" y="6054"/>
                        <a:pt x="13028" y="3694"/>
                        <a:pt x="14491" y="3595"/>
                      </a:cubicBezTo>
                      <a:cubicBezTo>
                        <a:pt x="15041" y="2944"/>
                        <a:pt x="15403" y="2699"/>
                        <a:pt x="15545" y="2699"/>
                      </a:cubicBezTo>
                      <a:close/>
                      <a:moveTo>
                        <a:pt x="9738" y="8480"/>
                      </a:moveTo>
                      <a:lnTo>
                        <a:pt x="9738" y="8480"/>
                      </a:lnTo>
                      <a:cubicBezTo>
                        <a:pt x="9705" y="8580"/>
                        <a:pt x="9638" y="8646"/>
                        <a:pt x="9572" y="8646"/>
                      </a:cubicBezTo>
                      <a:cubicBezTo>
                        <a:pt x="9638" y="8613"/>
                        <a:pt x="9705" y="8547"/>
                        <a:pt x="9738" y="8480"/>
                      </a:cubicBezTo>
                      <a:close/>
                      <a:moveTo>
                        <a:pt x="8475" y="8613"/>
                      </a:moveTo>
                      <a:lnTo>
                        <a:pt x="8475" y="8646"/>
                      </a:lnTo>
                      <a:cubicBezTo>
                        <a:pt x="8442" y="8679"/>
                        <a:pt x="8409" y="8712"/>
                        <a:pt x="8376" y="8778"/>
                      </a:cubicBezTo>
                      <a:lnTo>
                        <a:pt x="8376" y="8778"/>
                      </a:lnTo>
                      <a:cubicBezTo>
                        <a:pt x="8409" y="8712"/>
                        <a:pt x="8442" y="8679"/>
                        <a:pt x="8475" y="8613"/>
                      </a:cubicBezTo>
                      <a:close/>
                      <a:moveTo>
                        <a:pt x="7977" y="9012"/>
                      </a:moveTo>
                      <a:lnTo>
                        <a:pt x="7977" y="9012"/>
                      </a:lnTo>
                      <a:cubicBezTo>
                        <a:pt x="8010" y="9045"/>
                        <a:pt x="8043" y="9078"/>
                        <a:pt x="8076" y="9145"/>
                      </a:cubicBezTo>
                      <a:cubicBezTo>
                        <a:pt x="8043" y="9112"/>
                        <a:pt x="8010" y="9045"/>
                        <a:pt x="7977" y="9012"/>
                      </a:cubicBezTo>
                      <a:close/>
                      <a:moveTo>
                        <a:pt x="17050" y="9145"/>
                      </a:moveTo>
                      <a:lnTo>
                        <a:pt x="17050" y="9145"/>
                      </a:lnTo>
                      <a:cubicBezTo>
                        <a:pt x="17263" y="9385"/>
                        <a:pt x="17219" y="9497"/>
                        <a:pt x="17021" y="9497"/>
                      </a:cubicBezTo>
                      <a:cubicBezTo>
                        <a:pt x="16973" y="9497"/>
                        <a:pt x="16915" y="9490"/>
                        <a:pt x="16850" y="9477"/>
                      </a:cubicBezTo>
                      <a:lnTo>
                        <a:pt x="16850" y="9477"/>
                      </a:lnTo>
                      <a:cubicBezTo>
                        <a:pt x="16875" y="9482"/>
                        <a:pt x="16899" y="9485"/>
                        <a:pt x="16921" y="9485"/>
                      </a:cubicBezTo>
                      <a:cubicBezTo>
                        <a:pt x="17043" y="9485"/>
                        <a:pt x="17106" y="9399"/>
                        <a:pt x="17050" y="9145"/>
                      </a:cubicBezTo>
                      <a:close/>
                      <a:moveTo>
                        <a:pt x="31871" y="9472"/>
                      </a:moveTo>
                      <a:cubicBezTo>
                        <a:pt x="31894" y="9472"/>
                        <a:pt x="31916" y="9473"/>
                        <a:pt x="31939" y="9477"/>
                      </a:cubicBezTo>
                      <a:cubicBezTo>
                        <a:pt x="31872" y="9477"/>
                        <a:pt x="31773" y="9477"/>
                        <a:pt x="31673" y="9510"/>
                      </a:cubicBezTo>
                      <a:lnTo>
                        <a:pt x="31673" y="9544"/>
                      </a:lnTo>
                      <a:lnTo>
                        <a:pt x="31468" y="9544"/>
                      </a:lnTo>
                      <a:cubicBezTo>
                        <a:pt x="31610" y="9526"/>
                        <a:pt x="31741" y="9472"/>
                        <a:pt x="31871" y="9472"/>
                      </a:cubicBezTo>
                      <a:close/>
                      <a:moveTo>
                        <a:pt x="33368" y="9643"/>
                      </a:moveTo>
                      <a:cubicBezTo>
                        <a:pt x="33600" y="9743"/>
                        <a:pt x="33634" y="9943"/>
                        <a:pt x="33767" y="10109"/>
                      </a:cubicBezTo>
                      <a:cubicBezTo>
                        <a:pt x="33700" y="10109"/>
                        <a:pt x="33567" y="10242"/>
                        <a:pt x="33501" y="10242"/>
                      </a:cubicBezTo>
                      <a:cubicBezTo>
                        <a:pt x="33733" y="10109"/>
                        <a:pt x="33600" y="9743"/>
                        <a:pt x="33368" y="9643"/>
                      </a:cubicBezTo>
                      <a:close/>
                      <a:moveTo>
                        <a:pt x="8774" y="10242"/>
                      </a:moveTo>
                      <a:lnTo>
                        <a:pt x="8243" y="11106"/>
                      </a:lnTo>
                      <a:lnTo>
                        <a:pt x="8143" y="11172"/>
                      </a:lnTo>
                      <a:cubicBezTo>
                        <a:pt x="8409" y="10873"/>
                        <a:pt x="8575" y="10541"/>
                        <a:pt x="8774" y="10242"/>
                      </a:cubicBezTo>
                      <a:close/>
                      <a:moveTo>
                        <a:pt x="6710" y="12557"/>
                      </a:moveTo>
                      <a:cubicBezTo>
                        <a:pt x="6674" y="12580"/>
                        <a:pt x="6641" y="12607"/>
                        <a:pt x="6614" y="12635"/>
                      </a:cubicBezTo>
                      <a:lnTo>
                        <a:pt x="6581" y="12668"/>
                      </a:lnTo>
                      <a:cubicBezTo>
                        <a:pt x="6615" y="12616"/>
                        <a:pt x="6658" y="12583"/>
                        <a:pt x="6710" y="12557"/>
                      </a:cubicBezTo>
                      <a:close/>
                      <a:moveTo>
                        <a:pt x="5850" y="12767"/>
                      </a:moveTo>
                      <a:cubicBezTo>
                        <a:pt x="5850" y="12799"/>
                        <a:pt x="5850" y="12801"/>
                        <a:pt x="5850" y="12828"/>
                      </a:cubicBezTo>
                      <a:lnTo>
                        <a:pt x="5850" y="12828"/>
                      </a:lnTo>
                      <a:cubicBezTo>
                        <a:pt x="5844" y="12812"/>
                        <a:pt x="5843" y="12792"/>
                        <a:pt x="5850" y="12767"/>
                      </a:cubicBezTo>
                      <a:close/>
                      <a:moveTo>
                        <a:pt x="6016" y="12867"/>
                      </a:moveTo>
                      <a:cubicBezTo>
                        <a:pt x="6005" y="12878"/>
                        <a:pt x="5979" y="12886"/>
                        <a:pt x="5951" y="12886"/>
                      </a:cubicBezTo>
                      <a:cubicBezTo>
                        <a:pt x="5926" y="12886"/>
                        <a:pt x="5900" y="12880"/>
                        <a:pt x="5880" y="12867"/>
                      </a:cubicBezTo>
                      <a:close/>
                      <a:moveTo>
                        <a:pt x="37854" y="16124"/>
                      </a:moveTo>
                      <a:cubicBezTo>
                        <a:pt x="37795" y="16183"/>
                        <a:pt x="37842" y="16296"/>
                        <a:pt x="37923" y="16296"/>
                      </a:cubicBezTo>
                      <a:lnTo>
                        <a:pt x="37923" y="16296"/>
                      </a:lnTo>
                      <a:cubicBezTo>
                        <a:pt x="37923" y="16296"/>
                        <a:pt x="37923" y="16296"/>
                        <a:pt x="37923" y="16296"/>
                      </a:cubicBezTo>
                      <a:cubicBezTo>
                        <a:pt x="37841" y="16296"/>
                        <a:pt x="37792" y="16183"/>
                        <a:pt x="37821" y="16124"/>
                      </a:cubicBezTo>
                      <a:close/>
                      <a:moveTo>
                        <a:pt x="30011" y="20877"/>
                      </a:moveTo>
                      <a:cubicBezTo>
                        <a:pt x="30011" y="20933"/>
                        <a:pt x="29947" y="20989"/>
                        <a:pt x="29880" y="21004"/>
                      </a:cubicBezTo>
                      <a:lnTo>
                        <a:pt x="29880" y="21004"/>
                      </a:lnTo>
                      <a:cubicBezTo>
                        <a:pt x="29934" y="20986"/>
                        <a:pt x="29984" y="20931"/>
                        <a:pt x="30011" y="20877"/>
                      </a:cubicBezTo>
                      <a:close/>
                      <a:moveTo>
                        <a:pt x="32105" y="23203"/>
                      </a:moveTo>
                      <a:lnTo>
                        <a:pt x="32072" y="23236"/>
                      </a:lnTo>
                      <a:lnTo>
                        <a:pt x="32038" y="23236"/>
                      </a:lnTo>
                      <a:cubicBezTo>
                        <a:pt x="32038" y="23236"/>
                        <a:pt x="32072" y="23203"/>
                        <a:pt x="32105" y="23203"/>
                      </a:cubicBezTo>
                      <a:close/>
                      <a:moveTo>
                        <a:pt x="32251" y="23187"/>
                      </a:moveTo>
                      <a:cubicBezTo>
                        <a:pt x="32366" y="23215"/>
                        <a:pt x="32476" y="23275"/>
                        <a:pt x="32570" y="23369"/>
                      </a:cubicBezTo>
                      <a:cubicBezTo>
                        <a:pt x="32537" y="23336"/>
                        <a:pt x="32537" y="23303"/>
                        <a:pt x="32537" y="23270"/>
                      </a:cubicBezTo>
                      <a:lnTo>
                        <a:pt x="32537" y="23270"/>
                      </a:lnTo>
                      <a:cubicBezTo>
                        <a:pt x="32537" y="23402"/>
                        <a:pt x="32736" y="23369"/>
                        <a:pt x="32803" y="23402"/>
                      </a:cubicBezTo>
                      <a:cubicBezTo>
                        <a:pt x="32736" y="23402"/>
                        <a:pt x="32637" y="23369"/>
                        <a:pt x="32570" y="23369"/>
                      </a:cubicBezTo>
                      <a:cubicBezTo>
                        <a:pt x="32455" y="23323"/>
                        <a:pt x="32356" y="23230"/>
                        <a:pt x="32251" y="23187"/>
                      </a:cubicBezTo>
                      <a:close/>
                      <a:moveTo>
                        <a:pt x="45698" y="24898"/>
                      </a:moveTo>
                      <a:cubicBezTo>
                        <a:pt x="45565" y="25097"/>
                        <a:pt x="45465" y="25264"/>
                        <a:pt x="45399" y="25496"/>
                      </a:cubicBezTo>
                      <a:cubicBezTo>
                        <a:pt x="45438" y="25279"/>
                        <a:pt x="45560" y="25109"/>
                        <a:pt x="45666" y="24930"/>
                      </a:cubicBezTo>
                      <a:lnTo>
                        <a:pt x="45666" y="24930"/>
                      </a:lnTo>
                      <a:lnTo>
                        <a:pt x="45698" y="24898"/>
                      </a:lnTo>
                      <a:close/>
                      <a:moveTo>
                        <a:pt x="45232" y="25862"/>
                      </a:moveTo>
                      <a:cubicBezTo>
                        <a:pt x="45166" y="26028"/>
                        <a:pt x="45199" y="26227"/>
                        <a:pt x="45299" y="26394"/>
                      </a:cubicBezTo>
                      <a:cubicBezTo>
                        <a:pt x="45133" y="26261"/>
                        <a:pt x="45199" y="26061"/>
                        <a:pt x="45199" y="25862"/>
                      </a:cubicBezTo>
                      <a:close/>
                      <a:moveTo>
                        <a:pt x="41577" y="26925"/>
                      </a:moveTo>
                      <a:cubicBezTo>
                        <a:pt x="41530" y="26937"/>
                        <a:pt x="41520" y="26969"/>
                        <a:pt x="41519" y="27009"/>
                      </a:cubicBezTo>
                      <a:lnTo>
                        <a:pt x="41519" y="27009"/>
                      </a:lnTo>
                      <a:cubicBezTo>
                        <a:pt x="41501" y="26964"/>
                        <a:pt x="41494" y="26925"/>
                        <a:pt x="41577" y="26925"/>
                      </a:cubicBezTo>
                      <a:close/>
                      <a:moveTo>
                        <a:pt x="26621" y="26992"/>
                      </a:moveTo>
                      <a:cubicBezTo>
                        <a:pt x="26821" y="27025"/>
                        <a:pt x="27020" y="27058"/>
                        <a:pt x="27219" y="27158"/>
                      </a:cubicBezTo>
                      <a:cubicBezTo>
                        <a:pt x="27020" y="27091"/>
                        <a:pt x="26821" y="27025"/>
                        <a:pt x="26588" y="26992"/>
                      </a:cubicBezTo>
                      <a:close/>
                      <a:moveTo>
                        <a:pt x="41513" y="27122"/>
                      </a:moveTo>
                      <a:cubicBezTo>
                        <a:pt x="41504" y="27163"/>
                        <a:pt x="41479" y="27202"/>
                        <a:pt x="41411" y="27224"/>
                      </a:cubicBezTo>
                      <a:cubicBezTo>
                        <a:pt x="41435" y="27199"/>
                        <a:pt x="41479" y="27156"/>
                        <a:pt x="41513" y="27122"/>
                      </a:cubicBezTo>
                      <a:close/>
                      <a:moveTo>
                        <a:pt x="4011" y="28205"/>
                      </a:moveTo>
                      <a:cubicBezTo>
                        <a:pt x="4004" y="28220"/>
                        <a:pt x="3992" y="28232"/>
                        <a:pt x="3978" y="28241"/>
                      </a:cubicBezTo>
                      <a:lnTo>
                        <a:pt x="3978" y="28241"/>
                      </a:lnTo>
                      <a:cubicBezTo>
                        <a:pt x="3990" y="28230"/>
                        <a:pt x="4001" y="28218"/>
                        <a:pt x="4011" y="28205"/>
                      </a:cubicBezTo>
                      <a:close/>
                      <a:moveTo>
                        <a:pt x="42740" y="28255"/>
                      </a:moveTo>
                      <a:cubicBezTo>
                        <a:pt x="42673" y="28321"/>
                        <a:pt x="42740" y="28421"/>
                        <a:pt x="42806" y="28421"/>
                      </a:cubicBezTo>
                      <a:cubicBezTo>
                        <a:pt x="42740" y="28421"/>
                        <a:pt x="42707" y="28388"/>
                        <a:pt x="42707" y="28321"/>
                      </a:cubicBezTo>
                      <a:cubicBezTo>
                        <a:pt x="42707" y="28288"/>
                        <a:pt x="42707" y="28255"/>
                        <a:pt x="42740" y="28255"/>
                      </a:cubicBezTo>
                      <a:close/>
                      <a:moveTo>
                        <a:pt x="29380" y="29584"/>
                      </a:moveTo>
                      <a:cubicBezTo>
                        <a:pt x="29446" y="29584"/>
                        <a:pt x="29513" y="29617"/>
                        <a:pt x="29546" y="29684"/>
                      </a:cubicBezTo>
                      <a:lnTo>
                        <a:pt x="29546" y="29717"/>
                      </a:lnTo>
                      <a:cubicBezTo>
                        <a:pt x="29546" y="29717"/>
                        <a:pt x="29546" y="29750"/>
                        <a:pt x="29513" y="29750"/>
                      </a:cubicBezTo>
                      <a:cubicBezTo>
                        <a:pt x="29579" y="29651"/>
                        <a:pt x="29446" y="29617"/>
                        <a:pt x="29380" y="29584"/>
                      </a:cubicBezTo>
                      <a:close/>
                      <a:moveTo>
                        <a:pt x="27485" y="29684"/>
                      </a:moveTo>
                      <a:cubicBezTo>
                        <a:pt x="27419" y="29783"/>
                        <a:pt x="27319" y="29817"/>
                        <a:pt x="27219" y="29850"/>
                      </a:cubicBezTo>
                      <a:cubicBezTo>
                        <a:pt x="27319" y="29817"/>
                        <a:pt x="27419" y="29750"/>
                        <a:pt x="27452" y="29684"/>
                      </a:cubicBezTo>
                      <a:close/>
                      <a:moveTo>
                        <a:pt x="28349" y="31877"/>
                      </a:moveTo>
                      <a:cubicBezTo>
                        <a:pt x="28349" y="31977"/>
                        <a:pt x="28416" y="32110"/>
                        <a:pt x="28482" y="32210"/>
                      </a:cubicBezTo>
                      <a:cubicBezTo>
                        <a:pt x="28383" y="32077"/>
                        <a:pt x="28316" y="31977"/>
                        <a:pt x="28349" y="31877"/>
                      </a:cubicBezTo>
                      <a:close/>
                      <a:moveTo>
                        <a:pt x="9107" y="33207"/>
                      </a:moveTo>
                      <a:cubicBezTo>
                        <a:pt x="9107" y="33207"/>
                        <a:pt x="9107" y="33207"/>
                        <a:pt x="9073" y="33240"/>
                      </a:cubicBezTo>
                      <a:cubicBezTo>
                        <a:pt x="9040" y="33240"/>
                        <a:pt x="9073" y="33207"/>
                        <a:pt x="9107" y="33207"/>
                      </a:cubicBezTo>
                      <a:close/>
                      <a:moveTo>
                        <a:pt x="40846" y="33971"/>
                      </a:moveTo>
                      <a:cubicBezTo>
                        <a:pt x="40818" y="33999"/>
                        <a:pt x="40766" y="34051"/>
                        <a:pt x="40710" y="34086"/>
                      </a:cubicBezTo>
                      <a:lnTo>
                        <a:pt x="40710" y="34086"/>
                      </a:lnTo>
                      <a:cubicBezTo>
                        <a:pt x="40744" y="34039"/>
                        <a:pt x="40795" y="34005"/>
                        <a:pt x="40846" y="33971"/>
                      </a:cubicBezTo>
                      <a:close/>
                      <a:moveTo>
                        <a:pt x="40679" y="34153"/>
                      </a:moveTo>
                      <a:lnTo>
                        <a:pt x="40679" y="34270"/>
                      </a:lnTo>
                      <a:cubicBezTo>
                        <a:pt x="40670" y="34224"/>
                        <a:pt x="40671" y="34186"/>
                        <a:pt x="40679" y="34153"/>
                      </a:cubicBezTo>
                      <a:close/>
                      <a:moveTo>
                        <a:pt x="31210" y="34325"/>
                      </a:moveTo>
                      <a:cubicBezTo>
                        <a:pt x="31283" y="34325"/>
                        <a:pt x="31325" y="34473"/>
                        <a:pt x="31286" y="34473"/>
                      </a:cubicBezTo>
                      <a:cubicBezTo>
                        <a:pt x="31284" y="34473"/>
                        <a:pt x="31283" y="34473"/>
                        <a:pt x="31281" y="34472"/>
                      </a:cubicBezTo>
                      <a:lnTo>
                        <a:pt x="31281" y="34472"/>
                      </a:lnTo>
                      <a:cubicBezTo>
                        <a:pt x="31293" y="34423"/>
                        <a:pt x="31249" y="34330"/>
                        <a:pt x="31204" y="34325"/>
                      </a:cubicBezTo>
                      <a:lnTo>
                        <a:pt x="31204" y="34325"/>
                      </a:lnTo>
                      <a:cubicBezTo>
                        <a:pt x="31206" y="34325"/>
                        <a:pt x="31208" y="34325"/>
                        <a:pt x="31210" y="34325"/>
                      </a:cubicBezTo>
                      <a:close/>
                      <a:moveTo>
                        <a:pt x="20639" y="34270"/>
                      </a:moveTo>
                      <a:lnTo>
                        <a:pt x="20639" y="34270"/>
                      </a:lnTo>
                      <a:cubicBezTo>
                        <a:pt x="20805" y="34270"/>
                        <a:pt x="20672" y="34436"/>
                        <a:pt x="20672" y="34536"/>
                      </a:cubicBezTo>
                      <a:lnTo>
                        <a:pt x="20639" y="34536"/>
                      </a:lnTo>
                      <a:cubicBezTo>
                        <a:pt x="20639" y="34436"/>
                        <a:pt x="20805" y="34270"/>
                        <a:pt x="20639" y="34270"/>
                      </a:cubicBezTo>
                      <a:close/>
                      <a:moveTo>
                        <a:pt x="13666" y="36498"/>
                      </a:moveTo>
                      <a:cubicBezTo>
                        <a:pt x="13667" y="36564"/>
                        <a:pt x="13584" y="36568"/>
                        <a:pt x="13527" y="36597"/>
                      </a:cubicBezTo>
                      <a:cubicBezTo>
                        <a:pt x="13584" y="36539"/>
                        <a:pt x="13666" y="36556"/>
                        <a:pt x="13666" y="36498"/>
                      </a:cubicBezTo>
                      <a:close/>
                      <a:moveTo>
                        <a:pt x="13497" y="36749"/>
                      </a:moveTo>
                      <a:cubicBezTo>
                        <a:pt x="13515" y="36763"/>
                        <a:pt x="13527" y="36788"/>
                        <a:pt x="13527" y="36829"/>
                      </a:cubicBezTo>
                      <a:cubicBezTo>
                        <a:pt x="13527" y="36803"/>
                        <a:pt x="13505" y="36776"/>
                        <a:pt x="13497" y="36749"/>
                      </a:cubicBezTo>
                      <a:close/>
                      <a:moveTo>
                        <a:pt x="15089" y="36862"/>
                      </a:moveTo>
                      <a:cubicBezTo>
                        <a:pt x="15113" y="36899"/>
                        <a:pt x="15131" y="36941"/>
                        <a:pt x="15145" y="36984"/>
                      </a:cubicBezTo>
                      <a:lnTo>
                        <a:pt x="15145" y="36984"/>
                      </a:lnTo>
                      <a:cubicBezTo>
                        <a:pt x="15128" y="36944"/>
                        <a:pt x="15109" y="36903"/>
                        <a:pt x="15089" y="36862"/>
                      </a:cubicBezTo>
                      <a:close/>
                      <a:moveTo>
                        <a:pt x="15247" y="37353"/>
                      </a:moveTo>
                      <a:cubicBezTo>
                        <a:pt x="15260" y="37380"/>
                        <a:pt x="15276" y="37406"/>
                        <a:pt x="15296" y="37428"/>
                      </a:cubicBezTo>
                      <a:lnTo>
                        <a:pt x="15296" y="37428"/>
                      </a:lnTo>
                      <a:cubicBezTo>
                        <a:pt x="15293" y="37428"/>
                        <a:pt x="15291" y="37427"/>
                        <a:pt x="15288" y="37427"/>
                      </a:cubicBezTo>
                      <a:cubicBezTo>
                        <a:pt x="15288" y="37461"/>
                        <a:pt x="15255" y="37461"/>
                        <a:pt x="15255" y="37494"/>
                      </a:cubicBezTo>
                      <a:cubicBezTo>
                        <a:pt x="15255" y="37446"/>
                        <a:pt x="15252" y="37399"/>
                        <a:pt x="15247" y="37353"/>
                      </a:cubicBezTo>
                      <a:close/>
                      <a:moveTo>
                        <a:pt x="37024" y="37461"/>
                      </a:moveTo>
                      <a:lnTo>
                        <a:pt x="37024" y="37461"/>
                      </a:lnTo>
                      <a:cubicBezTo>
                        <a:pt x="36922" y="37537"/>
                        <a:pt x="36820" y="37613"/>
                        <a:pt x="36704" y="37659"/>
                      </a:cubicBezTo>
                      <a:lnTo>
                        <a:pt x="36704" y="37659"/>
                      </a:lnTo>
                      <a:cubicBezTo>
                        <a:pt x="36806" y="37589"/>
                        <a:pt x="36913" y="37522"/>
                        <a:pt x="37024" y="37461"/>
                      </a:cubicBezTo>
                      <a:close/>
                      <a:moveTo>
                        <a:pt x="36508" y="37806"/>
                      </a:moveTo>
                      <a:lnTo>
                        <a:pt x="36508" y="37806"/>
                      </a:lnTo>
                      <a:cubicBezTo>
                        <a:pt x="36390" y="37959"/>
                        <a:pt x="36308" y="38032"/>
                        <a:pt x="36226" y="38059"/>
                      </a:cubicBezTo>
                      <a:cubicBezTo>
                        <a:pt x="36315" y="37970"/>
                        <a:pt x="36409" y="37885"/>
                        <a:pt x="36508" y="37806"/>
                      </a:cubicBezTo>
                      <a:close/>
                      <a:moveTo>
                        <a:pt x="22207" y="38185"/>
                      </a:moveTo>
                      <a:cubicBezTo>
                        <a:pt x="22229" y="38185"/>
                        <a:pt x="22250" y="38188"/>
                        <a:pt x="22269" y="38192"/>
                      </a:cubicBezTo>
                      <a:lnTo>
                        <a:pt x="22135" y="38192"/>
                      </a:lnTo>
                      <a:cubicBezTo>
                        <a:pt x="22161" y="38187"/>
                        <a:pt x="22185" y="38185"/>
                        <a:pt x="22207" y="38185"/>
                      </a:cubicBezTo>
                      <a:close/>
                      <a:moveTo>
                        <a:pt x="18809" y="38329"/>
                      </a:moveTo>
                      <a:cubicBezTo>
                        <a:pt x="18812" y="38329"/>
                        <a:pt x="18814" y="38329"/>
                        <a:pt x="18817" y="38329"/>
                      </a:cubicBezTo>
                      <a:lnTo>
                        <a:pt x="18817" y="38329"/>
                      </a:lnTo>
                      <a:lnTo>
                        <a:pt x="18612" y="38391"/>
                      </a:lnTo>
                      <a:cubicBezTo>
                        <a:pt x="18699" y="38348"/>
                        <a:pt x="18760" y="38329"/>
                        <a:pt x="18809" y="38329"/>
                      </a:cubicBezTo>
                      <a:close/>
                      <a:moveTo>
                        <a:pt x="22430" y="38301"/>
                      </a:moveTo>
                      <a:cubicBezTo>
                        <a:pt x="22453" y="38328"/>
                        <a:pt x="22476" y="38358"/>
                        <a:pt x="22500" y="38391"/>
                      </a:cubicBezTo>
                      <a:cubicBezTo>
                        <a:pt x="22470" y="38361"/>
                        <a:pt x="22447" y="38331"/>
                        <a:pt x="22430" y="38301"/>
                      </a:cubicBezTo>
                      <a:close/>
                      <a:moveTo>
                        <a:pt x="18969" y="38429"/>
                      </a:moveTo>
                      <a:cubicBezTo>
                        <a:pt x="19012" y="38483"/>
                        <a:pt x="19061" y="38553"/>
                        <a:pt x="19143" y="38624"/>
                      </a:cubicBezTo>
                      <a:cubicBezTo>
                        <a:pt x="19057" y="38581"/>
                        <a:pt x="18999" y="38510"/>
                        <a:pt x="18969" y="38429"/>
                      </a:cubicBezTo>
                      <a:close/>
                      <a:moveTo>
                        <a:pt x="23535" y="39076"/>
                      </a:moveTo>
                      <a:lnTo>
                        <a:pt x="23497" y="39089"/>
                      </a:lnTo>
                      <a:cubicBezTo>
                        <a:pt x="23511" y="39082"/>
                        <a:pt x="23524" y="39078"/>
                        <a:pt x="23535" y="39076"/>
                      </a:cubicBezTo>
                      <a:close/>
                      <a:moveTo>
                        <a:pt x="28648" y="39056"/>
                      </a:moveTo>
                      <a:cubicBezTo>
                        <a:pt x="28678" y="39056"/>
                        <a:pt x="28708" y="39083"/>
                        <a:pt x="28738" y="39137"/>
                      </a:cubicBezTo>
                      <a:lnTo>
                        <a:pt x="28738" y="39137"/>
                      </a:lnTo>
                      <a:cubicBezTo>
                        <a:pt x="28697" y="39116"/>
                        <a:pt x="28664" y="39088"/>
                        <a:pt x="28648" y="39056"/>
                      </a:cubicBezTo>
                      <a:close/>
                      <a:moveTo>
                        <a:pt x="29045" y="39125"/>
                      </a:moveTo>
                      <a:lnTo>
                        <a:pt x="29045" y="39125"/>
                      </a:lnTo>
                      <a:cubicBezTo>
                        <a:pt x="29012" y="39161"/>
                        <a:pt x="28960" y="39177"/>
                        <a:pt x="28903" y="39177"/>
                      </a:cubicBezTo>
                      <a:cubicBezTo>
                        <a:pt x="28859" y="39177"/>
                        <a:pt x="28812" y="39167"/>
                        <a:pt x="28771" y="39151"/>
                      </a:cubicBezTo>
                      <a:lnTo>
                        <a:pt x="28771" y="39151"/>
                      </a:lnTo>
                      <a:cubicBezTo>
                        <a:pt x="28787" y="39149"/>
                        <a:pt x="28805" y="39148"/>
                        <a:pt x="28822" y="39148"/>
                      </a:cubicBezTo>
                      <a:cubicBezTo>
                        <a:pt x="28862" y="39148"/>
                        <a:pt x="28903" y="39152"/>
                        <a:pt x="28940" y="39152"/>
                      </a:cubicBezTo>
                      <a:cubicBezTo>
                        <a:pt x="28982" y="39152"/>
                        <a:pt x="29020" y="39147"/>
                        <a:pt x="29045" y="39125"/>
                      </a:cubicBezTo>
                      <a:close/>
                      <a:moveTo>
                        <a:pt x="25998" y="39161"/>
                      </a:moveTo>
                      <a:lnTo>
                        <a:pt x="25998" y="39161"/>
                      </a:lnTo>
                      <a:cubicBezTo>
                        <a:pt x="25896" y="39176"/>
                        <a:pt x="25793" y="39189"/>
                        <a:pt x="25691" y="39189"/>
                      </a:cubicBezTo>
                      <a:cubicBezTo>
                        <a:pt x="25800" y="39180"/>
                        <a:pt x="25902" y="39168"/>
                        <a:pt x="25998" y="39161"/>
                      </a:cubicBezTo>
                      <a:close/>
                      <a:moveTo>
                        <a:pt x="23629" y="39140"/>
                      </a:moveTo>
                      <a:lnTo>
                        <a:pt x="23629" y="39140"/>
                      </a:lnTo>
                      <a:cubicBezTo>
                        <a:pt x="23645" y="39165"/>
                        <a:pt x="23660" y="39194"/>
                        <a:pt x="23678" y="39216"/>
                      </a:cubicBezTo>
                      <a:lnTo>
                        <a:pt x="23678" y="39216"/>
                      </a:lnTo>
                      <a:cubicBezTo>
                        <a:pt x="23659" y="39196"/>
                        <a:pt x="23643" y="39170"/>
                        <a:pt x="23629" y="39140"/>
                      </a:cubicBezTo>
                      <a:close/>
                      <a:moveTo>
                        <a:pt x="29081" y="39255"/>
                      </a:moveTo>
                      <a:cubicBezTo>
                        <a:pt x="28975" y="39255"/>
                        <a:pt x="28875" y="39255"/>
                        <a:pt x="28777" y="39258"/>
                      </a:cubicBezTo>
                      <a:lnTo>
                        <a:pt x="28777" y="39258"/>
                      </a:lnTo>
                      <a:lnTo>
                        <a:pt x="28815" y="39255"/>
                      </a:lnTo>
                      <a:close/>
                      <a:moveTo>
                        <a:pt x="26407" y="39196"/>
                      </a:moveTo>
                      <a:cubicBezTo>
                        <a:pt x="26493" y="39226"/>
                        <a:pt x="26575" y="39276"/>
                        <a:pt x="26654" y="39355"/>
                      </a:cubicBezTo>
                      <a:cubicBezTo>
                        <a:pt x="26541" y="39327"/>
                        <a:pt x="26451" y="39274"/>
                        <a:pt x="26407" y="39196"/>
                      </a:cubicBezTo>
                      <a:close/>
                      <a:moveTo>
                        <a:pt x="24527" y="39521"/>
                      </a:moveTo>
                      <a:cubicBezTo>
                        <a:pt x="24494" y="39721"/>
                        <a:pt x="24428" y="39721"/>
                        <a:pt x="24328" y="39721"/>
                      </a:cubicBezTo>
                      <a:cubicBezTo>
                        <a:pt x="24428" y="39721"/>
                        <a:pt x="24494" y="39687"/>
                        <a:pt x="24527" y="39521"/>
                      </a:cubicBezTo>
                      <a:close/>
                      <a:moveTo>
                        <a:pt x="21669" y="39852"/>
                      </a:moveTo>
                      <a:cubicBezTo>
                        <a:pt x="21685" y="39930"/>
                        <a:pt x="21727" y="39999"/>
                        <a:pt x="21783" y="40043"/>
                      </a:cubicBezTo>
                      <a:lnTo>
                        <a:pt x="21783" y="40043"/>
                      </a:lnTo>
                      <a:lnTo>
                        <a:pt x="21669" y="39986"/>
                      </a:lnTo>
                      <a:lnTo>
                        <a:pt x="21669" y="39852"/>
                      </a:lnTo>
                      <a:close/>
                      <a:moveTo>
                        <a:pt x="19298" y="1"/>
                      </a:moveTo>
                      <a:cubicBezTo>
                        <a:pt x="17308" y="1"/>
                        <a:pt x="14841" y="927"/>
                        <a:pt x="13228" y="1966"/>
                      </a:cubicBezTo>
                      <a:cubicBezTo>
                        <a:pt x="14158" y="1734"/>
                        <a:pt x="14923" y="1202"/>
                        <a:pt x="15787" y="1036"/>
                      </a:cubicBezTo>
                      <a:lnTo>
                        <a:pt x="15787" y="1036"/>
                      </a:lnTo>
                      <a:cubicBezTo>
                        <a:pt x="16451" y="1567"/>
                        <a:pt x="12762" y="2697"/>
                        <a:pt x="12596" y="3229"/>
                      </a:cubicBezTo>
                      <a:cubicBezTo>
                        <a:pt x="11566" y="4392"/>
                        <a:pt x="5850" y="8513"/>
                        <a:pt x="7977" y="8879"/>
                      </a:cubicBezTo>
                      <a:cubicBezTo>
                        <a:pt x="6946" y="10175"/>
                        <a:pt x="6082" y="11604"/>
                        <a:pt x="5451" y="13133"/>
                      </a:cubicBezTo>
                      <a:cubicBezTo>
                        <a:pt x="5204" y="13573"/>
                        <a:pt x="4411" y="13899"/>
                        <a:pt x="4388" y="14468"/>
                      </a:cubicBezTo>
                      <a:lnTo>
                        <a:pt x="4388" y="14468"/>
                      </a:lnTo>
                      <a:cubicBezTo>
                        <a:pt x="4381" y="14424"/>
                        <a:pt x="4379" y="14377"/>
                        <a:pt x="4387" y="14329"/>
                      </a:cubicBezTo>
                      <a:lnTo>
                        <a:pt x="4387" y="14329"/>
                      </a:lnTo>
                      <a:cubicBezTo>
                        <a:pt x="4316" y="14401"/>
                        <a:pt x="4261" y="14611"/>
                        <a:pt x="4199" y="14611"/>
                      </a:cubicBezTo>
                      <a:cubicBezTo>
                        <a:pt x="4175" y="14611"/>
                        <a:pt x="4149" y="14579"/>
                        <a:pt x="4121" y="14496"/>
                      </a:cubicBezTo>
                      <a:cubicBezTo>
                        <a:pt x="3951" y="14347"/>
                        <a:pt x="3828" y="14287"/>
                        <a:pt x="3734" y="14287"/>
                      </a:cubicBezTo>
                      <a:cubicBezTo>
                        <a:pt x="3390" y="14287"/>
                        <a:pt x="3450" y="15096"/>
                        <a:pt x="3058" y="15227"/>
                      </a:cubicBezTo>
                      <a:cubicBezTo>
                        <a:pt x="3031" y="15238"/>
                        <a:pt x="3000" y="15241"/>
                        <a:pt x="2967" y="15241"/>
                      </a:cubicBezTo>
                      <a:cubicBezTo>
                        <a:pt x="2893" y="15241"/>
                        <a:pt x="2808" y="15222"/>
                        <a:pt x="2730" y="15222"/>
                      </a:cubicBezTo>
                      <a:cubicBezTo>
                        <a:pt x="2630" y="15222"/>
                        <a:pt x="2540" y="15253"/>
                        <a:pt x="2493" y="15393"/>
                      </a:cubicBezTo>
                      <a:cubicBezTo>
                        <a:pt x="1795" y="15725"/>
                        <a:pt x="1197" y="17088"/>
                        <a:pt x="1130" y="17753"/>
                      </a:cubicBezTo>
                      <a:cubicBezTo>
                        <a:pt x="1496" y="18384"/>
                        <a:pt x="133" y="19082"/>
                        <a:pt x="831" y="19248"/>
                      </a:cubicBezTo>
                      <a:cubicBezTo>
                        <a:pt x="931" y="19713"/>
                        <a:pt x="864" y="20179"/>
                        <a:pt x="732" y="20611"/>
                      </a:cubicBezTo>
                      <a:cubicBezTo>
                        <a:pt x="1263" y="21143"/>
                        <a:pt x="0" y="20810"/>
                        <a:pt x="1197" y="21973"/>
                      </a:cubicBezTo>
                      <a:cubicBezTo>
                        <a:pt x="1729" y="23934"/>
                        <a:pt x="2194" y="26294"/>
                        <a:pt x="3523" y="28255"/>
                      </a:cubicBezTo>
                      <a:lnTo>
                        <a:pt x="3357" y="28055"/>
                      </a:lnTo>
                      <a:lnTo>
                        <a:pt x="3357" y="28055"/>
                      </a:lnTo>
                      <a:cubicBezTo>
                        <a:pt x="3324" y="28554"/>
                        <a:pt x="3789" y="28753"/>
                        <a:pt x="4055" y="29052"/>
                      </a:cubicBezTo>
                      <a:cubicBezTo>
                        <a:pt x="3922" y="29218"/>
                        <a:pt x="4088" y="29318"/>
                        <a:pt x="4188" y="29318"/>
                      </a:cubicBezTo>
                      <a:cubicBezTo>
                        <a:pt x="4208" y="29325"/>
                        <a:pt x="4223" y="29328"/>
                        <a:pt x="4236" y="29328"/>
                      </a:cubicBezTo>
                      <a:cubicBezTo>
                        <a:pt x="4345" y="29328"/>
                        <a:pt x="4171" y="29086"/>
                        <a:pt x="4321" y="29086"/>
                      </a:cubicBezTo>
                      <a:cubicBezTo>
                        <a:pt x="4753" y="30016"/>
                        <a:pt x="5351" y="30814"/>
                        <a:pt x="6149" y="31445"/>
                      </a:cubicBezTo>
                      <a:cubicBezTo>
                        <a:pt x="6248" y="32110"/>
                        <a:pt x="6847" y="32376"/>
                        <a:pt x="7312" y="32841"/>
                      </a:cubicBezTo>
                      <a:cubicBezTo>
                        <a:pt x="7975" y="33331"/>
                        <a:pt x="8414" y="34598"/>
                        <a:pt x="9278" y="34598"/>
                      </a:cubicBezTo>
                      <a:cubicBezTo>
                        <a:pt x="9410" y="34598"/>
                        <a:pt x="9551" y="34569"/>
                        <a:pt x="9705" y="34503"/>
                      </a:cubicBezTo>
                      <a:cubicBezTo>
                        <a:pt x="9838" y="35001"/>
                        <a:pt x="10403" y="34503"/>
                        <a:pt x="9871" y="35101"/>
                      </a:cubicBezTo>
                      <a:cubicBezTo>
                        <a:pt x="9992" y="35017"/>
                        <a:pt x="10107" y="34988"/>
                        <a:pt x="10220" y="34988"/>
                      </a:cubicBezTo>
                      <a:cubicBezTo>
                        <a:pt x="10480" y="34988"/>
                        <a:pt x="10728" y="35142"/>
                        <a:pt x="10999" y="35142"/>
                      </a:cubicBezTo>
                      <a:cubicBezTo>
                        <a:pt x="11033" y="35142"/>
                        <a:pt x="11066" y="35139"/>
                        <a:pt x="11101" y="35134"/>
                      </a:cubicBezTo>
                      <a:lnTo>
                        <a:pt x="11101" y="35134"/>
                      </a:lnTo>
                      <a:cubicBezTo>
                        <a:pt x="9937" y="35433"/>
                        <a:pt x="12762" y="35965"/>
                        <a:pt x="12762" y="36497"/>
                      </a:cubicBezTo>
                      <a:cubicBezTo>
                        <a:pt x="12829" y="36829"/>
                        <a:pt x="13460" y="36696"/>
                        <a:pt x="13327" y="37029"/>
                      </a:cubicBezTo>
                      <a:cubicBezTo>
                        <a:pt x="13294" y="37128"/>
                        <a:pt x="13494" y="37261"/>
                        <a:pt x="13560" y="37261"/>
                      </a:cubicBezTo>
                      <a:cubicBezTo>
                        <a:pt x="13584" y="37267"/>
                        <a:pt x="13604" y="37270"/>
                        <a:pt x="13620" y="37270"/>
                      </a:cubicBezTo>
                      <a:cubicBezTo>
                        <a:pt x="13761" y="37270"/>
                        <a:pt x="13598" y="37053"/>
                        <a:pt x="13783" y="37053"/>
                      </a:cubicBezTo>
                      <a:cubicBezTo>
                        <a:pt x="13803" y="37053"/>
                        <a:pt x="13829" y="37056"/>
                        <a:pt x="13859" y="37062"/>
                      </a:cubicBezTo>
                      <a:cubicBezTo>
                        <a:pt x="13859" y="37229"/>
                        <a:pt x="13906" y="37303"/>
                        <a:pt x="14019" y="37303"/>
                      </a:cubicBezTo>
                      <a:cubicBezTo>
                        <a:pt x="14040" y="37303"/>
                        <a:pt x="14065" y="37300"/>
                        <a:pt x="14092" y="37294"/>
                      </a:cubicBezTo>
                      <a:cubicBezTo>
                        <a:pt x="14130" y="37485"/>
                        <a:pt x="14179" y="37556"/>
                        <a:pt x="14252" y="37556"/>
                      </a:cubicBezTo>
                      <a:cubicBezTo>
                        <a:pt x="14306" y="37556"/>
                        <a:pt x="14373" y="37517"/>
                        <a:pt x="14457" y="37461"/>
                      </a:cubicBezTo>
                      <a:cubicBezTo>
                        <a:pt x="14657" y="38358"/>
                        <a:pt x="15554" y="37992"/>
                        <a:pt x="16053" y="38591"/>
                      </a:cubicBezTo>
                      <a:cubicBezTo>
                        <a:pt x="17016" y="39654"/>
                        <a:pt x="18878" y="39654"/>
                        <a:pt x="20340" y="40219"/>
                      </a:cubicBezTo>
                      <a:cubicBezTo>
                        <a:pt x="20732" y="40271"/>
                        <a:pt x="21001" y="40468"/>
                        <a:pt x="21325" y="40468"/>
                      </a:cubicBezTo>
                      <a:cubicBezTo>
                        <a:pt x="21413" y="40468"/>
                        <a:pt x="21504" y="40454"/>
                        <a:pt x="21603" y="40418"/>
                      </a:cubicBezTo>
                      <a:cubicBezTo>
                        <a:pt x="22064" y="40580"/>
                        <a:pt x="22557" y="40645"/>
                        <a:pt x="23064" y="40645"/>
                      </a:cubicBezTo>
                      <a:cubicBezTo>
                        <a:pt x="24019" y="40645"/>
                        <a:pt x="25023" y="40413"/>
                        <a:pt x="25956" y="40153"/>
                      </a:cubicBezTo>
                      <a:lnTo>
                        <a:pt x="25956" y="40153"/>
                      </a:lnTo>
                      <a:cubicBezTo>
                        <a:pt x="26355" y="40252"/>
                        <a:pt x="25890" y="40319"/>
                        <a:pt x="25923" y="40485"/>
                      </a:cubicBezTo>
                      <a:cubicBezTo>
                        <a:pt x="25999" y="40517"/>
                        <a:pt x="26141" y="40539"/>
                        <a:pt x="26289" y="40539"/>
                      </a:cubicBezTo>
                      <a:cubicBezTo>
                        <a:pt x="26598" y="40539"/>
                        <a:pt x="26934" y="40444"/>
                        <a:pt x="26754" y="40153"/>
                      </a:cubicBezTo>
                      <a:lnTo>
                        <a:pt x="26754" y="40153"/>
                      </a:lnTo>
                      <a:cubicBezTo>
                        <a:pt x="26912" y="40378"/>
                        <a:pt x="27178" y="40512"/>
                        <a:pt x="27446" y="40512"/>
                      </a:cubicBezTo>
                      <a:cubicBezTo>
                        <a:pt x="27573" y="40512"/>
                        <a:pt x="27700" y="40482"/>
                        <a:pt x="27818" y="40418"/>
                      </a:cubicBezTo>
                      <a:cubicBezTo>
                        <a:pt x="26355" y="39787"/>
                        <a:pt x="29313" y="39721"/>
                        <a:pt x="30044" y="39521"/>
                      </a:cubicBezTo>
                      <a:cubicBezTo>
                        <a:pt x="30217" y="39636"/>
                        <a:pt x="30374" y="39683"/>
                        <a:pt x="30520" y="39683"/>
                      </a:cubicBezTo>
                      <a:cubicBezTo>
                        <a:pt x="30826" y="39683"/>
                        <a:pt x="31085" y="39479"/>
                        <a:pt x="31339" y="39271"/>
                      </a:cubicBezTo>
                      <a:lnTo>
                        <a:pt x="31339" y="39271"/>
                      </a:lnTo>
                      <a:cubicBezTo>
                        <a:pt x="31277" y="39339"/>
                        <a:pt x="31222" y="39412"/>
                        <a:pt x="31174" y="39488"/>
                      </a:cubicBezTo>
                      <a:cubicBezTo>
                        <a:pt x="34465" y="38159"/>
                        <a:pt x="38619" y="38657"/>
                        <a:pt x="40812" y="35467"/>
                      </a:cubicBezTo>
                      <a:cubicBezTo>
                        <a:pt x="41211" y="35267"/>
                        <a:pt x="41809" y="35201"/>
                        <a:pt x="41710" y="34569"/>
                      </a:cubicBezTo>
                      <a:cubicBezTo>
                        <a:pt x="42108" y="34370"/>
                        <a:pt x="42241" y="33572"/>
                        <a:pt x="42474" y="33140"/>
                      </a:cubicBezTo>
                      <a:cubicBezTo>
                        <a:pt x="42474" y="33173"/>
                        <a:pt x="42474" y="33173"/>
                        <a:pt x="42474" y="33207"/>
                      </a:cubicBezTo>
                      <a:cubicBezTo>
                        <a:pt x="43105" y="32110"/>
                        <a:pt x="43637" y="30947"/>
                        <a:pt x="44136" y="29783"/>
                      </a:cubicBezTo>
                      <a:cubicBezTo>
                        <a:pt x="46329" y="25962"/>
                        <a:pt x="46562" y="21442"/>
                        <a:pt x="46362" y="17121"/>
                      </a:cubicBezTo>
                      <a:cubicBezTo>
                        <a:pt x="46396" y="10740"/>
                        <a:pt x="40812" y="6353"/>
                        <a:pt x="36027" y="3096"/>
                      </a:cubicBezTo>
                      <a:lnTo>
                        <a:pt x="36159" y="3096"/>
                      </a:lnTo>
                      <a:cubicBezTo>
                        <a:pt x="31806" y="404"/>
                        <a:pt x="25092" y="205"/>
                        <a:pt x="20506" y="138"/>
                      </a:cubicBezTo>
                      <a:cubicBezTo>
                        <a:pt x="20135" y="44"/>
                        <a:pt x="19728" y="1"/>
                        <a:pt x="1929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9"/>
                <p:cNvSpPr/>
                <p:nvPr/>
              </p:nvSpPr>
              <p:spPr>
                <a:xfrm>
                  <a:off x="4503750" y="5042225"/>
                  <a:ext cx="5850" cy="4200"/>
                </a:xfrm>
                <a:custGeom>
                  <a:avLst/>
                  <a:gdLst/>
                  <a:ahLst/>
                  <a:cxnLst/>
                  <a:rect l="l" t="t" r="r" b="b"/>
                  <a:pathLst>
                    <a:path w="234" h="168" extrusionOk="0">
                      <a:moveTo>
                        <a:pt x="134" y="1"/>
                      </a:moveTo>
                      <a:cubicBezTo>
                        <a:pt x="1" y="1"/>
                        <a:pt x="34" y="134"/>
                        <a:pt x="134" y="167"/>
                      </a:cubicBezTo>
                      <a:cubicBezTo>
                        <a:pt x="233" y="101"/>
                        <a:pt x="233" y="34"/>
                        <a:pt x="134"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9"/>
                <p:cNvSpPr/>
                <p:nvPr/>
              </p:nvSpPr>
              <p:spPr>
                <a:xfrm>
                  <a:off x="4443825" y="4392550"/>
                  <a:ext cx="23275" cy="23850"/>
                </a:xfrm>
                <a:custGeom>
                  <a:avLst/>
                  <a:gdLst/>
                  <a:ahLst/>
                  <a:cxnLst/>
                  <a:rect l="l" t="t" r="r" b="b"/>
                  <a:pathLst>
                    <a:path w="931" h="954" extrusionOk="0">
                      <a:moveTo>
                        <a:pt x="738" y="0"/>
                      </a:moveTo>
                      <a:cubicBezTo>
                        <a:pt x="708" y="0"/>
                        <a:pt x="665" y="10"/>
                        <a:pt x="603" y="32"/>
                      </a:cubicBezTo>
                      <a:cubicBezTo>
                        <a:pt x="302" y="379"/>
                        <a:pt x="1" y="953"/>
                        <a:pt x="139" y="953"/>
                      </a:cubicBezTo>
                      <a:cubicBezTo>
                        <a:pt x="199" y="953"/>
                        <a:pt x="342" y="845"/>
                        <a:pt x="603" y="564"/>
                      </a:cubicBezTo>
                      <a:cubicBezTo>
                        <a:pt x="517" y="419"/>
                        <a:pt x="930" y="0"/>
                        <a:pt x="738"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9"/>
                <p:cNvSpPr/>
                <p:nvPr/>
              </p:nvSpPr>
              <p:spPr>
                <a:xfrm>
                  <a:off x="4443100" y="4420750"/>
                  <a:ext cx="7500" cy="8325"/>
                </a:xfrm>
                <a:custGeom>
                  <a:avLst/>
                  <a:gdLst/>
                  <a:ahLst/>
                  <a:cxnLst/>
                  <a:rect l="l" t="t" r="r" b="b"/>
                  <a:pathLst>
                    <a:path w="300" h="333" extrusionOk="0">
                      <a:moveTo>
                        <a:pt x="267" y="1"/>
                      </a:moveTo>
                      <a:lnTo>
                        <a:pt x="267" y="1"/>
                      </a:lnTo>
                      <a:cubicBezTo>
                        <a:pt x="100" y="34"/>
                        <a:pt x="34" y="100"/>
                        <a:pt x="1" y="333"/>
                      </a:cubicBezTo>
                      <a:cubicBezTo>
                        <a:pt x="167" y="233"/>
                        <a:pt x="300" y="200"/>
                        <a:pt x="26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9"/>
                <p:cNvSpPr/>
                <p:nvPr/>
              </p:nvSpPr>
              <p:spPr>
                <a:xfrm>
                  <a:off x="4422325" y="4458150"/>
                  <a:ext cx="6725" cy="4700"/>
                </a:xfrm>
                <a:custGeom>
                  <a:avLst/>
                  <a:gdLst/>
                  <a:ahLst/>
                  <a:cxnLst/>
                  <a:rect l="l" t="t" r="r" b="b"/>
                  <a:pathLst>
                    <a:path w="269" h="188" extrusionOk="0">
                      <a:moveTo>
                        <a:pt x="101" y="0"/>
                      </a:moveTo>
                      <a:lnTo>
                        <a:pt x="101" y="0"/>
                      </a:lnTo>
                      <a:cubicBezTo>
                        <a:pt x="67" y="33"/>
                        <a:pt x="1" y="67"/>
                        <a:pt x="1" y="100"/>
                      </a:cubicBezTo>
                      <a:cubicBezTo>
                        <a:pt x="1" y="164"/>
                        <a:pt x="26" y="188"/>
                        <a:pt x="58" y="188"/>
                      </a:cubicBezTo>
                      <a:cubicBezTo>
                        <a:pt x="141" y="188"/>
                        <a:pt x="269" y="24"/>
                        <a:pt x="10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9"/>
                <p:cNvSpPr/>
                <p:nvPr/>
              </p:nvSpPr>
              <p:spPr>
                <a:xfrm>
                  <a:off x="4400725" y="4479950"/>
                  <a:ext cx="5350" cy="3625"/>
                </a:xfrm>
                <a:custGeom>
                  <a:avLst/>
                  <a:gdLst/>
                  <a:ahLst/>
                  <a:cxnLst/>
                  <a:rect l="l" t="t" r="r" b="b"/>
                  <a:pathLst>
                    <a:path w="214" h="145" extrusionOk="0">
                      <a:moveTo>
                        <a:pt x="172" y="1"/>
                      </a:moveTo>
                      <a:cubicBezTo>
                        <a:pt x="131" y="1"/>
                        <a:pt x="60" y="52"/>
                        <a:pt x="1" y="92"/>
                      </a:cubicBezTo>
                      <a:cubicBezTo>
                        <a:pt x="27" y="131"/>
                        <a:pt x="53" y="145"/>
                        <a:pt x="79" y="145"/>
                      </a:cubicBezTo>
                      <a:cubicBezTo>
                        <a:pt x="119" y="145"/>
                        <a:pt x="160" y="112"/>
                        <a:pt x="200" y="92"/>
                      </a:cubicBezTo>
                      <a:cubicBezTo>
                        <a:pt x="214" y="25"/>
                        <a:pt x="200" y="1"/>
                        <a:pt x="172"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9"/>
                <p:cNvSpPr/>
                <p:nvPr/>
              </p:nvSpPr>
              <p:spPr>
                <a:xfrm>
                  <a:off x="4619250" y="4286150"/>
                  <a:ext cx="9150" cy="10000"/>
                </a:xfrm>
                <a:custGeom>
                  <a:avLst/>
                  <a:gdLst/>
                  <a:ahLst/>
                  <a:cxnLst/>
                  <a:rect l="l" t="t" r="r" b="b"/>
                  <a:pathLst>
                    <a:path w="366" h="400" extrusionOk="0">
                      <a:moveTo>
                        <a:pt x="366" y="1"/>
                      </a:moveTo>
                      <a:lnTo>
                        <a:pt x="366" y="1"/>
                      </a:lnTo>
                      <a:cubicBezTo>
                        <a:pt x="167" y="67"/>
                        <a:pt x="34" y="134"/>
                        <a:pt x="0" y="399"/>
                      </a:cubicBezTo>
                      <a:cubicBezTo>
                        <a:pt x="266" y="333"/>
                        <a:pt x="366" y="233"/>
                        <a:pt x="36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20" name="Google Shape;1320;p9"/>
            <p:cNvGrpSpPr/>
            <p:nvPr/>
          </p:nvGrpSpPr>
          <p:grpSpPr>
            <a:xfrm rot="10800000">
              <a:off x="1188400" y="1866907"/>
              <a:ext cx="424338" cy="323264"/>
              <a:chOff x="2213900" y="503525"/>
              <a:chExt cx="1369275" cy="1043125"/>
            </a:xfrm>
          </p:grpSpPr>
          <p:sp>
            <p:nvSpPr>
              <p:cNvPr id="1321" name="Google Shape;1321;p9"/>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9"/>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 name="Google Shape;1323;p9"/>
            <p:cNvGrpSpPr/>
            <p:nvPr/>
          </p:nvGrpSpPr>
          <p:grpSpPr>
            <a:xfrm rot="10800000">
              <a:off x="2995807" y="382484"/>
              <a:ext cx="424338" cy="323264"/>
              <a:chOff x="2213900" y="503525"/>
              <a:chExt cx="1369275" cy="1043125"/>
            </a:xfrm>
          </p:grpSpPr>
          <p:sp>
            <p:nvSpPr>
              <p:cNvPr id="1324" name="Google Shape;1324;p9"/>
              <p:cNvSpPr/>
              <p:nvPr/>
            </p:nvSpPr>
            <p:spPr>
              <a:xfrm>
                <a:off x="2213900" y="503525"/>
                <a:ext cx="1369275" cy="1043125"/>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9"/>
              <p:cNvSpPr/>
              <p:nvPr/>
            </p:nvSpPr>
            <p:spPr>
              <a:xfrm>
                <a:off x="2366250" y="635956"/>
                <a:ext cx="1021616" cy="778276"/>
              </a:xfrm>
              <a:custGeom>
                <a:avLst/>
                <a:gdLst/>
                <a:ahLst/>
                <a:cxnLst/>
                <a:rect l="l" t="t" r="r" b="b"/>
                <a:pathLst>
                  <a:path w="54771" h="41725" extrusionOk="0">
                    <a:moveTo>
                      <a:pt x="11962" y="12574"/>
                    </a:moveTo>
                    <a:lnTo>
                      <a:pt x="11962" y="12574"/>
                    </a:lnTo>
                    <a:cubicBezTo>
                      <a:pt x="11950" y="12618"/>
                      <a:pt x="11909" y="12685"/>
                      <a:pt x="11859" y="12727"/>
                    </a:cubicBezTo>
                    <a:lnTo>
                      <a:pt x="11859" y="12727"/>
                    </a:lnTo>
                    <a:cubicBezTo>
                      <a:pt x="11896" y="12667"/>
                      <a:pt x="11948" y="12620"/>
                      <a:pt x="11962" y="12574"/>
                    </a:cubicBezTo>
                    <a:close/>
                    <a:moveTo>
                      <a:pt x="11732" y="12751"/>
                    </a:moveTo>
                    <a:lnTo>
                      <a:pt x="11772" y="12765"/>
                    </a:lnTo>
                    <a:lnTo>
                      <a:pt x="11772" y="12765"/>
                    </a:lnTo>
                    <a:cubicBezTo>
                      <a:pt x="11759" y="12764"/>
                      <a:pt x="11745" y="12760"/>
                      <a:pt x="11732" y="12751"/>
                    </a:cubicBezTo>
                    <a:close/>
                    <a:moveTo>
                      <a:pt x="44634" y="19166"/>
                    </a:moveTo>
                    <a:cubicBezTo>
                      <a:pt x="44620" y="19205"/>
                      <a:pt x="44599" y="19242"/>
                      <a:pt x="44575" y="19274"/>
                    </a:cubicBezTo>
                    <a:lnTo>
                      <a:pt x="44575" y="19274"/>
                    </a:lnTo>
                    <a:cubicBezTo>
                      <a:pt x="44598" y="19238"/>
                      <a:pt x="44616" y="19202"/>
                      <a:pt x="44634" y="19166"/>
                    </a:cubicBezTo>
                    <a:close/>
                    <a:moveTo>
                      <a:pt x="23806" y="0"/>
                    </a:moveTo>
                    <a:cubicBezTo>
                      <a:pt x="22001" y="0"/>
                      <a:pt x="20253" y="485"/>
                      <a:pt x="18612" y="1817"/>
                    </a:cubicBezTo>
                    <a:cubicBezTo>
                      <a:pt x="14026" y="3512"/>
                      <a:pt x="12796" y="8863"/>
                      <a:pt x="10735" y="12785"/>
                    </a:cubicBezTo>
                    <a:cubicBezTo>
                      <a:pt x="6780" y="17271"/>
                      <a:pt x="1" y="23353"/>
                      <a:pt x="1995" y="29701"/>
                    </a:cubicBezTo>
                    <a:cubicBezTo>
                      <a:pt x="2560" y="30798"/>
                      <a:pt x="1928" y="32459"/>
                      <a:pt x="2393" y="33789"/>
                    </a:cubicBezTo>
                    <a:cubicBezTo>
                      <a:pt x="4454" y="35251"/>
                      <a:pt x="4687" y="37943"/>
                      <a:pt x="6913" y="39339"/>
                    </a:cubicBezTo>
                    <a:cubicBezTo>
                      <a:pt x="7276" y="39312"/>
                      <a:pt x="7616" y="39253"/>
                      <a:pt x="7931" y="39253"/>
                    </a:cubicBezTo>
                    <a:cubicBezTo>
                      <a:pt x="8395" y="39253"/>
                      <a:pt x="8803" y="39382"/>
                      <a:pt x="9140" y="39937"/>
                    </a:cubicBezTo>
                    <a:cubicBezTo>
                      <a:pt x="10799" y="41299"/>
                      <a:pt x="12814" y="41725"/>
                      <a:pt x="14908" y="41725"/>
                    </a:cubicBezTo>
                    <a:cubicBezTo>
                      <a:pt x="17515" y="41725"/>
                      <a:pt x="20245" y="41066"/>
                      <a:pt x="22567" y="40735"/>
                    </a:cubicBezTo>
                    <a:cubicBezTo>
                      <a:pt x="28383" y="38973"/>
                      <a:pt x="34531" y="40070"/>
                      <a:pt x="40447" y="38940"/>
                    </a:cubicBezTo>
                    <a:cubicBezTo>
                      <a:pt x="45598" y="37112"/>
                      <a:pt x="51315" y="35450"/>
                      <a:pt x="52976" y="29933"/>
                    </a:cubicBezTo>
                    <a:cubicBezTo>
                      <a:pt x="52411" y="28205"/>
                      <a:pt x="54405" y="27408"/>
                      <a:pt x="54638" y="25979"/>
                    </a:cubicBezTo>
                    <a:cubicBezTo>
                      <a:pt x="54705" y="24516"/>
                      <a:pt x="54239" y="23054"/>
                      <a:pt x="54306" y="21625"/>
                    </a:cubicBezTo>
                    <a:cubicBezTo>
                      <a:pt x="54771" y="20495"/>
                      <a:pt x="53375" y="19996"/>
                      <a:pt x="53375" y="18800"/>
                    </a:cubicBezTo>
                    <a:cubicBezTo>
                      <a:pt x="51747" y="10824"/>
                      <a:pt x="45897" y="4409"/>
                      <a:pt x="37921" y="3446"/>
                    </a:cubicBezTo>
                    <a:cubicBezTo>
                      <a:pt x="33365" y="3136"/>
                      <a:pt x="28398" y="0"/>
                      <a:pt x="23806"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 name="Google Shape;1326;p9"/>
            <p:cNvGrpSpPr/>
            <p:nvPr/>
          </p:nvGrpSpPr>
          <p:grpSpPr>
            <a:xfrm rot="10800000">
              <a:off x="1290195" y="4576971"/>
              <a:ext cx="424423" cy="381701"/>
              <a:chOff x="882850" y="2647922"/>
              <a:chExt cx="1064250" cy="957125"/>
            </a:xfrm>
          </p:grpSpPr>
          <p:grpSp>
            <p:nvGrpSpPr>
              <p:cNvPr id="1327" name="Google Shape;1327;p9"/>
              <p:cNvGrpSpPr/>
              <p:nvPr/>
            </p:nvGrpSpPr>
            <p:grpSpPr>
              <a:xfrm>
                <a:off x="882850" y="2647922"/>
                <a:ext cx="1064250" cy="957125"/>
                <a:chOff x="6069100" y="3009725"/>
                <a:chExt cx="1064250" cy="957125"/>
              </a:xfrm>
            </p:grpSpPr>
            <p:sp>
              <p:nvSpPr>
                <p:cNvPr id="1328" name="Google Shape;1328;p9"/>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9"/>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 name="Google Shape;1330;p9"/>
              <p:cNvGrpSpPr/>
              <p:nvPr/>
            </p:nvGrpSpPr>
            <p:grpSpPr>
              <a:xfrm rot="10800000">
                <a:off x="1008698" y="2761102"/>
                <a:ext cx="812555" cy="730765"/>
                <a:chOff x="6069100" y="3009725"/>
                <a:chExt cx="1064250" cy="957125"/>
              </a:xfrm>
            </p:grpSpPr>
            <p:sp>
              <p:nvSpPr>
                <p:cNvPr id="1331" name="Google Shape;1331;p9"/>
                <p:cNvSpPr/>
                <p:nvPr/>
              </p:nvSpPr>
              <p:spPr>
                <a:xfrm>
                  <a:off x="6178775" y="3741950"/>
                  <a:ext cx="25" cy="25"/>
                </a:xfrm>
                <a:custGeom>
                  <a:avLst/>
                  <a:gdLst/>
                  <a:ahLst/>
                  <a:cxnLst/>
                  <a:rect l="l" t="t" r="r" b="b"/>
                  <a:pathLst>
                    <a:path w="1" h="1" extrusionOk="0">
                      <a:moveTo>
                        <a:pt x="0" y="0"/>
                      </a:move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9"/>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33" name="Google Shape;1333;p9"/>
            <p:cNvGrpSpPr/>
            <p:nvPr/>
          </p:nvGrpSpPr>
          <p:grpSpPr>
            <a:xfrm rot="10800000">
              <a:off x="1839642" y="184840"/>
              <a:ext cx="424423" cy="381701"/>
              <a:chOff x="882850" y="2647922"/>
              <a:chExt cx="1064250" cy="957125"/>
            </a:xfrm>
          </p:grpSpPr>
          <p:grpSp>
            <p:nvGrpSpPr>
              <p:cNvPr id="1334" name="Google Shape;1334;p9"/>
              <p:cNvGrpSpPr/>
              <p:nvPr/>
            </p:nvGrpSpPr>
            <p:grpSpPr>
              <a:xfrm>
                <a:off x="882850" y="2647922"/>
                <a:ext cx="1064250" cy="957125"/>
                <a:chOff x="6069100" y="3009725"/>
                <a:chExt cx="1064250" cy="957125"/>
              </a:xfrm>
            </p:grpSpPr>
            <p:sp>
              <p:nvSpPr>
                <p:cNvPr id="1335" name="Google Shape;1335;p9"/>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9"/>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 name="Google Shape;1337;p9"/>
              <p:cNvGrpSpPr/>
              <p:nvPr/>
            </p:nvGrpSpPr>
            <p:grpSpPr>
              <a:xfrm rot="10800000">
                <a:off x="1008698" y="2761102"/>
                <a:ext cx="812555" cy="730765"/>
                <a:chOff x="6069100" y="3009725"/>
                <a:chExt cx="1064250" cy="957125"/>
              </a:xfrm>
            </p:grpSpPr>
            <p:sp>
              <p:nvSpPr>
                <p:cNvPr id="1338" name="Google Shape;1338;p9"/>
                <p:cNvSpPr/>
                <p:nvPr/>
              </p:nvSpPr>
              <p:spPr>
                <a:xfrm>
                  <a:off x="6178775" y="3741950"/>
                  <a:ext cx="25" cy="25"/>
                </a:xfrm>
                <a:custGeom>
                  <a:avLst/>
                  <a:gdLst/>
                  <a:ahLst/>
                  <a:cxnLst/>
                  <a:rect l="l" t="t" r="r" b="b"/>
                  <a:pathLst>
                    <a:path w="1" h="1" extrusionOk="0">
                      <a:moveTo>
                        <a:pt x="0" y="0"/>
                      </a:move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9"/>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40" name="Google Shape;1340;p9"/>
            <p:cNvGrpSpPr/>
            <p:nvPr/>
          </p:nvGrpSpPr>
          <p:grpSpPr>
            <a:xfrm>
              <a:off x="4345457" y="4412750"/>
              <a:ext cx="424347" cy="431480"/>
              <a:chOff x="4023775" y="1855149"/>
              <a:chExt cx="1174825" cy="1194575"/>
            </a:xfrm>
          </p:grpSpPr>
          <p:grpSp>
            <p:nvGrpSpPr>
              <p:cNvPr id="1341" name="Google Shape;1341;p9"/>
              <p:cNvGrpSpPr/>
              <p:nvPr/>
            </p:nvGrpSpPr>
            <p:grpSpPr>
              <a:xfrm>
                <a:off x="4023775" y="1855149"/>
                <a:ext cx="1174825" cy="1194575"/>
                <a:chOff x="4023775" y="1778925"/>
                <a:chExt cx="1174825" cy="1194575"/>
              </a:xfrm>
            </p:grpSpPr>
            <p:sp>
              <p:nvSpPr>
                <p:cNvPr id="1342" name="Google Shape;1342;p9"/>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9"/>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9"/>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9"/>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9"/>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9"/>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 name="Google Shape;1348;p9"/>
              <p:cNvGrpSpPr/>
              <p:nvPr/>
            </p:nvGrpSpPr>
            <p:grpSpPr>
              <a:xfrm rot="10800000">
                <a:off x="4212099" y="2046639"/>
                <a:ext cx="798176" cy="811594"/>
                <a:chOff x="4023775" y="1778925"/>
                <a:chExt cx="1174825" cy="1194575"/>
              </a:xfrm>
            </p:grpSpPr>
            <p:sp>
              <p:nvSpPr>
                <p:cNvPr id="1349" name="Google Shape;1349;p9"/>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9"/>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9"/>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9"/>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9"/>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9"/>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55" name="Google Shape;1355;p9"/>
            <p:cNvGrpSpPr/>
            <p:nvPr/>
          </p:nvGrpSpPr>
          <p:grpSpPr>
            <a:xfrm rot="10800000">
              <a:off x="225599" y="1997553"/>
              <a:ext cx="424347" cy="431480"/>
              <a:chOff x="4023775" y="1855149"/>
              <a:chExt cx="1174825" cy="1194575"/>
            </a:xfrm>
          </p:grpSpPr>
          <p:grpSp>
            <p:nvGrpSpPr>
              <p:cNvPr id="1356" name="Google Shape;1356;p9"/>
              <p:cNvGrpSpPr/>
              <p:nvPr/>
            </p:nvGrpSpPr>
            <p:grpSpPr>
              <a:xfrm>
                <a:off x="4023775" y="1855149"/>
                <a:ext cx="1174825" cy="1194575"/>
                <a:chOff x="4023775" y="1778925"/>
                <a:chExt cx="1174825" cy="1194575"/>
              </a:xfrm>
            </p:grpSpPr>
            <p:sp>
              <p:nvSpPr>
                <p:cNvPr id="1357" name="Google Shape;1357;p9"/>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9"/>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9"/>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9"/>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9"/>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9"/>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 name="Google Shape;1363;p9"/>
              <p:cNvGrpSpPr/>
              <p:nvPr/>
            </p:nvGrpSpPr>
            <p:grpSpPr>
              <a:xfrm rot="10800000">
                <a:off x="4212099" y="2046639"/>
                <a:ext cx="798176" cy="811594"/>
                <a:chOff x="4023775" y="1778925"/>
                <a:chExt cx="1174825" cy="1194575"/>
              </a:xfrm>
            </p:grpSpPr>
            <p:sp>
              <p:nvSpPr>
                <p:cNvPr id="1364" name="Google Shape;1364;p9"/>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9"/>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9"/>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9"/>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9"/>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9"/>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370" name="Google Shape;1370;p9"/>
          <p:cNvSpPr txBox="1">
            <a:spLocks noGrp="1"/>
          </p:cNvSpPr>
          <p:nvPr>
            <p:ph type="subTitle" idx="1"/>
          </p:nvPr>
        </p:nvSpPr>
        <p:spPr>
          <a:xfrm>
            <a:off x="2165475" y="2334410"/>
            <a:ext cx="4812900" cy="1185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600"/>
            </a:lvl1pPr>
            <a:lvl2pPr lvl="1" algn="ctr" rtl="0">
              <a:spcBef>
                <a:spcPts val="0"/>
              </a:spcBef>
              <a:spcAft>
                <a:spcPts val="0"/>
              </a:spcAft>
              <a:buNone/>
              <a:defRPr sz="1600"/>
            </a:lvl2pPr>
            <a:lvl3pPr lvl="2" algn="ctr" rtl="0">
              <a:spcBef>
                <a:spcPts val="0"/>
              </a:spcBef>
              <a:spcAft>
                <a:spcPts val="0"/>
              </a:spcAft>
              <a:buNone/>
              <a:defRPr sz="1600"/>
            </a:lvl3pPr>
            <a:lvl4pPr lvl="3" algn="ctr" rtl="0">
              <a:spcBef>
                <a:spcPts val="0"/>
              </a:spcBef>
              <a:spcAft>
                <a:spcPts val="0"/>
              </a:spcAft>
              <a:buNone/>
              <a:defRPr sz="1600"/>
            </a:lvl4pPr>
            <a:lvl5pPr lvl="4" algn="ctr" rtl="0">
              <a:spcBef>
                <a:spcPts val="0"/>
              </a:spcBef>
              <a:spcAft>
                <a:spcPts val="0"/>
              </a:spcAft>
              <a:buNone/>
              <a:defRPr sz="1600"/>
            </a:lvl5pPr>
            <a:lvl6pPr lvl="5" algn="ctr" rtl="0">
              <a:spcBef>
                <a:spcPts val="0"/>
              </a:spcBef>
              <a:spcAft>
                <a:spcPts val="0"/>
              </a:spcAft>
              <a:buNone/>
              <a:defRPr sz="1600"/>
            </a:lvl6pPr>
            <a:lvl7pPr lvl="6" algn="ctr" rtl="0">
              <a:spcBef>
                <a:spcPts val="0"/>
              </a:spcBef>
              <a:spcAft>
                <a:spcPts val="0"/>
              </a:spcAft>
              <a:buNone/>
              <a:defRPr sz="1600"/>
            </a:lvl7pPr>
            <a:lvl8pPr lvl="7" algn="ctr" rtl="0">
              <a:spcBef>
                <a:spcPts val="0"/>
              </a:spcBef>
              <a:spcAft>
                <a:spcPts val="0"/>
              </a:spcAft>
              <a:buNone/>
              <a:defRPr sz="1600"/>
            </a:lvl8pPr>
            <a:lvl9pPr lvl="8" algn="ctr" rtl="0">
              <a:spcBef>
                <a:spcPts val="0"/>
              </a:spcBef>
              <a:spcAft>
                <a:spcPts val="0"/>
              </a:spcAft>
              <a:buNone/>
              <a:defRPr sz="1600"/>
            </a:lvl9pPr>
          </a:lstStyle>
          <a:p>
            <a:endParaRPr/>
          </a:p>
        </p:txBody>
      </p:sp>
      <p:sp>
        <p:nvSpPr>
          <p:cNvPr id="1371" name="Google Shape;1371;p9"/>
          <p:cNvSpPr txBox="1">
            <a:spLocks noGrp="1"/>
          </p:cNvSpPr>
          <p:nvPr>
            <p:ph type="title"/>
          </p:nvPr>
        </p:nvSpPr>
        <p:spPr>
          <a:xfrm>
            <a:off x="2165625" y="1578410"/>
            <a:ext cx="4812900" cy="79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400"/>
              <a:buNone/>
              <a:defRPr sz="4500"/>
            </a:lvl1pPr>
            <a:lvl2pPr lvl="1" rtl="0">
              <a:spcBef>
                <a:spcPts val="0"/>
              </a:spcBef>
              <a:spcAft>
                <a:spcPts val="0"/>
              </a:spcAft>
              <a:buSzPts val="3600"/>
              <a:buFont typeface="Palanquin Dark"/>
              <a:buNone/>
              <a:defRPr>
                <a:latin typeface="Palanquin Dark"/>
                <a:ea typeface="Palanquin Dark"/>
                <a:cs typeface="Palanquin Dark"/>
                <a:sym typeface="Palanquin Dark"/>
              </a:defRPr>
            </a:lvl2pPr>
            <a:lvl3pPr lvl="2" rtl="0">
              <a:spcBef>
                <a:spcPts val="0"/>
              </a:spcBef>
              <a:spcAft>
                <a:spcPts val="0"/>
              </a:spcAft>
              <a:buSzPts val="3600"/>
              <a:buFont typeface="Palanquin Dark"/>
              <a:buNone/>
              <a:defRPr>
                <a:latin typeface="Palanquin Dark"/>
                <a:ea typeface="Palanquin Dark"/>
                <a:cs typeface="Palanquin Dark"/>
                <a:sym typeface="Palanquin Dark"/>
              </a:defRPr>
            </a:lvl3pPr>
            <a:lvl4pPr lvl="3" rtl="0">
              <a:spcBef>
                <a:spcPts val="0"/>
              </a:spcBef>
              <a:spcAft>
                <a:spcPts val="0"/>
              </a:spcAft>
              <a:buSzPts val="3600"/>
              <a:buFont typeface="Palanquin Dark"/>
              <a:buNone/>
              <a:defRPr>
                <a:latin typeface="Palanquin Dark"/>
                <a:ea typeface="Palanquin Dark"/>
                <a:cs typeface="Palanquin Dark"/>
                <a:sym typeface="Palanquin Dark"/>
              </a:defRPr>
            </a:lvl4pPr>
            <a:lvl5pPr lvl="4" rtl="0">
              <a:spcBef>
                <a:spcPts val="0"/>
              </a:spcBef>
              <a:spcAft>
                <a:spcPts val="0"/>
              </a:spcAft>
              <a:buSzPts val="3600"/>
              <a:buFont typeface="Palanquin Dark"/>
              <a:buNone/>
              <a:defRPr>
                <a:latin typeface="Palanquin Dark"/>
                <a:ea typeface="Palanquin Dark"/>
                <a:cs typeface="Palanquin Dark"/>
                <a:sym typeface="Palanquin Dark"/>
              </a:defRPr>
            </a:lvl5pPr>
            <a:lvl6pPr lvl="5" rtl="0">
              <a:spcBef>
                <a:spcPts val="0"/>
              </a:spcBef>
              <a:spcAft>
                <a:spcPts val="0"/>
              </a:spcAft>
              <a:buSzPts val="3600"/>
              <a:buFont typeface="Palanquin Dark"/>
              <a:buNone/>
              <a:defRPr>
                <a:latin typeface="Palanquin Dark"/>
                <a:ea typeface="Palanquin Dark"/>
                <a:cs typeface="Palanquin Dark"/>
                <a:sym typeface="Palanquin Dark"/>
              </a:defRPr>
            </a:lvl6pPr>
            <a:lvl7pPr lvl="6" rtl="0">
              <a:spcBef>
                <a:spcPts val="0"/>
              </a:spcBef>
              <a:spcAft>
                <a:spcPts val="0"/>
              </a:spcAft>
              <a:buSzPts val="3600"/>
              <a:buFont typeface="Palanquin Dark"/>
              <a:buNone/>
              <a:defRPr>
                <a:latin typeface="Palanquin Dark"/>
                <a:ea typeface="Palanquin Dark"/>
                <a:cs typeface="Palanquin Dark"/>
                <a:sym typeface="Palanquin Dark"/>
              </a:defRPr>
            </a:lvl7pPr>
            <a:lvl8pPr lvl="7" rtl="0">
              <a:spcBef>
                <a:spcPts val="0"/>
              </a:spcBef>
              <a:spcAft>
                <a:spcPts val="0"/>
              </a:spcAft>
              <a:buSzPts val="3600"/>
              <a:buFont typeface="Palanquin Dark"/>
              <a:buNone/>
              <a:defRPr>
                <a:latin typeface="Palanquin Dark"/>
                <a:ea typeface="Palanquin Dark"/>
                <a:cs typeface="Palanquin Dark"/>
                <a:sym typeface="Palanquin Dark"/>
              </a:defRPr>
            </a:lvl8pPr>
            <a:lvl9pPr lvl="8" rtl="0">
              <a:spcBef>
                <a:spcPts val="0"/>
              </a:spcBef>
              <a:spcAft>
                <a:spcPts val="0"/>
              </a:spcAft>
              <a:buSzPts val="3600"/>
              <a:buFont typeface="Palanquin Dark"/>
              <a:buNone/>
              <a:defRPr>
                <a:latin typeface="Palanquin Dark"/>
                <a:ea typeface="Palanquin Dark"/>
                <a:cs typeface="Palanquin Dark"/>
                <a:sym typeface="Palanquin Dark"/>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bg>
      <p:bgPr>
        <a:noFill/>
        <a:effectLst/>
      </p:bgPr>
    </p:bg>
    <p:spTree>
      <p:nvGrpSpPr>
        <p:cNvPr id="1" name="Shape 1372"/>
        <p:cNvGrpSpPr/>
        <p:nvPr/>
      </p:nvGrpSpPr>
      <p:grpSpPr>
        <a:xfrm>
          <a:off x="0" y="0"/>
          <a:ext cx="0" cy="0"/>
          <a:chOff x="0" y="0"/>
          <a:chExt cx="0" cy="0"/>
        </a:xfrm>
      </p:grpSpPr>
      <p:grpSp>
        <p:nvGrpSpPr>
          <p:cNvPr id="1373" name="Google Shape;1373;p10"/>
          <p:cNvGrpSpPr/>
          <p:nvPr/>
        </p:nvGrpSpPr>
        <p:grpSpPr>
          <a:xfrm>
            <a:off x="-535862" y="-445011"/>
            <a:ext cx="2509864" cy="2526968"/>
            <a:chOff x="3098939" y="547752"/>
            <a:chExt cx="1657770" cy="1669068"/>
          </a:xfrm>
        </p:grpSpPr>
        <p:grpSp>
          <p:nvGrpSpPr>
            <p:cNvPr id="1374" name="Google Shape;1374;p10"/>
            <p:cNvGrpSpPr/>
            <p:nvPr/>
          </p:nvGrpSpPr>
          <p:grpSpPr>
            <a:xfrm>
              <a:off x="3098939" y="547752"/>
              <a:ext cx="1657770" cy="1669068"/>
              <a:chOff x="3098939" y="547752"/>
              <a:chExt cx="1657770" cy="1669068"/>
            </a:xfrm>
          </p:grpSpPr>
          <p:sp>
            <p:nvSpPr>
              <p:cNvPr id="1375" name="Google Shape;1375;p10"/>
              <p:cNvSpPr/>
              <p:nvPr/>
            </p:nvSpPr>
            <p:spPr>
              <a:xfrm>
                <a:off x="3098939" y="547752"/>
                <a:ext cx="1657770" cy="1669068"/>
              </a:xfrm>
              <a:custGeom>
                <a:avLst/>
                <a:gdLst/>
                <a:ahLst/>
                <a:cxnLst/>
                <a:rect l="l" t="t" r="r" b="b"/>
                <a:pathLst>
                  <a:path w="88191" h="88792" extrusionOk="0">
                    <a:moveTo>
                      <a:pt x="77304" y="27193"/>
                    </a:moveTo>
                    <a:cubicBezTo>
                      <a:pt x="77346" y="27193"/>
                      <a:pt x="77358" y="27230"/>
                      <a:pt x="77321" y="27342"/>
                    </a:cubicBezTo>
                    <a:lnTo>
                      <a:pt x="77321" y="27230"/>
                    </a:lnTo>
                    <a:cubicBezTo>
                      <a:pt x="77209" y="27399"/>
                      <a:pt x="77125" y="27455"/>
                      <a:pt x="77055" y="27455"/>
                    </a:cubicBezTo>
                    <a:cubicBezTo>
                      <a:pt x="76985" y="27455"/>
                      <a:pt x="76929" y="27399"/>
                      <a:pt x="76873" y="27342"/>
                    </a:cubicBezTo>
                    <a:cubicBezTo>
                      <a:pt x="77022" y="27342"/>
                      <a:pt x="77221" y="27193"/>
                      <a:pt x="77304" y="27193"/>
                    </a:cubicBezTo>
                    <a:close/>
                    <a:moveTo>
                      <a:pt x="10294" y="27267"/>
                    </a:moveTo>
                    <a:cubicBezTo>
                      <a:pt x="10327" y="27267"/>
                      <a:pt x="10368" y="27289"/>
                      <a:pt x="10422" y="27342"/>
                    </a:cubicBezTo>
                    <a:lnTo>
                      <a:pt x="10310" y="27342"/>
                    </a:lnTo>
                    <a:cubicBezTo>
                      <a:pt x="10452" y="27556"/>
                      <a:pt x="10414" y="27634"/>
                      <a:pt x="10310" y="27634"/>
                    </a:cubicBezTo>
                    <a:cubicBezTo>
                      <a:pt x="10250" y="27634"/>
                      <a:pt x="10168" y="27608"/>
                      <a:pt x="10086" y="27567"/>
                    </a:cubicBezTo>
                    <a:cubicBezTo>
                      <a:pt x="10171" y="27481"/>
                      <a:pt x="10191" y="27267"/>
                      <a:pt x="10294" y="27267"/>
                    </a:cubicBezTo>
                    <a:close/>
                    <a:moveTo>
                      <a:pt x="8068" y="29584"/>
                    </a:moveTo>
                    <a:cubicBezTo>
                      <a:pt x="8143" y="29584"/>
                      <a:pt x="8068" y="29633"/>
                      <a:pt x="8010" y="29633"/>
                    </a:cubicBezTo>
                    <a:cubicBezTo>
                      <a:pt x="7981" y="29633"/>
                      <a:pt x="7956" y="29621"/>
                      <a:pt x="7956" y="29584"/>
                    </a:cubicBezTo>
                    <a:close/>
                    <a:moveTo>
                      <a:pt x="12215" y="30368"/>
                    </a:moveTo>
                    <a:cubicBezTo>
                      <a:pt x="12215" y="30368"/>
                      <a:pt x="12327" y="30480"/>
                      <a:pt x="12327" y="30480"/>
                    </a:cubicBezTo>
                    <a:lnTo>
                      <a:pt x="12215" y="30480"/>
                    </a:lnTo>
                    <a:lnTo>
                      <a:pt x="12215" y="30368"/>
                    </a:lnTo>
                    <a:close/>
                    <a:moveTo>
                      <a:pt x="74071" y="70765"/>
                    </a:moveTo>
                    <a:lnTo>
                      <a:pt x="74071" y="70821"/>
                    </a:lnTo>
                    <a:cubicBezTo>
                      <a:pt x="74015" y="70821"/>
                      <a:pt x="74043" y="70793"/>
                      <a:pt x="74071" y="70765"/>
                    </a:cubicBezTo>
                    <a:close/>
                    <a:moveTo>
                      <a:pt x="75080" y="73847"/>
                    </a:moveTo>
                    <a:cubicBezTo>
                      <a:pt x="75080" y="73847"/>
                      <a:pt x="74930" y="73897"/>
                      <a:pt x="74864" y="73897"/>
                    </a:cubicBezTo>
                    <a:cubicBezTo>
                      <a:pt x="74831" y="73897"/>
                      <a:pt x="74818" y="73884"/>
                      <a:pt x="74856" y="73847"/>
                    </a:cubicBezTo>
                    <a:close/>
                    <a:moveTo>
                      <a:pt x="39781" y="82027"/>
                    </a:moveTo>
                    <a:cubicBezTo>
                      <a:pt x="39781" y="82027"/>
                      <a:pt x="39669" y="82139"/>
                      <a:pt x="39557" y="82251"/>
                    </a:cubicBezTo>
                    <a:cubicBezTo>
                      <a:pt x="39557" y="82139"/>
                      <a:pt x="39669" y="82027"/>
                      <a:pt x="39781" y="82027"/>
                    </a:cubicBezTo>
                    <a:close/>
                    <a:moveTo>
                      <a:pt x="36531" y="85613"/>
                    </a:moveTo>
                    <a:cubicBezTo>
                      <a:pt x="36531" y="85613"/>
                      <a:pt x="36531" y="85837"/>
                      <a:pt x="36419" y="85837"/>
                    </a:cubicBezTo>
                    <a:cubicBezTo>
                      <a:pt x="36419" y="85725"/>
                      <a:pt x="36419" y="85613"/>
                      <a:pt x="36531" y="85613"/>
                    </a:cubicBezTo>
                    <a:close/>
                    <a:moveTo>
                      <a:pt x="45608" y="0"/>
                    </a:moveTo>
                    <a:lnTo>
                      <a:pt x="45608" y="0"/>
                    </a:lnTo>
                    <a:cubicBezTo>
                      <a:pt x="44787" y="456"/>
                      <a:pt x="45229" y="987"/>
                      <a:pt x="44575" y="987"/>
                    </a:cubicBezTo>
                    <a:cubicBezTo>
                      <a:pt x="44425" y="987"/>
                      <a:pt x="44219" y="959"/>
                      <a:pt x="43927" y="897"/>
                    </a:cubicBezTo>
                    <a:cubicBezTo>
                      <a:pt x="43504" y="715"/>
                      <a:pt x="43064" y="640"/>
                      <a:pt x="42621" y="640"/>
                    </a:cubicBezTo>
                    <a:cubicBezTo>
                      <a:pt x="41423" y="640"/>
                      <a:pt x="40202" y="1190"/>
                      <a:pt x="39221" y="1681"/>
                    </a:cubicBezTo>
                    <a:cubicBezTo>
                      <a:pt x="39041" y="964"/>
                      <a:pt x="38701" y="717"/>
                      <a:pt x="38266" y="717"/>
                    </a:cubicBezTo>
                    <a:cubicBezTo>
                      <a:pt x="37343" y="717"/>
                      <a:pt x="35993" y="1829"/>
                      <a:pt x="34851" y="1905"/>
                    </a:cubicBezTo>
                    <a:cubicBezTo>
                      <a:pt x="31937" y="2802"/>
                      <a:pt x="35747" y="5155"/>
                      <a:pt x="33730" y="5603"/>
                    </a:cubicBezTo>
                    <a:cubicBezTo>
                      <a:pt x="34402" y="3922"/>
                      <a:pt x="32497" y="5491"/>
                      <a:pt x="33058" y="3922"/>
                    </a:cubicBezTo>
                    <a:cubicBezTo>
                      <a:pt x="33194" y="3649"/>
                      <a:pt x="33122" y="3542"/>
                      <a:pt x="32956" y="3542"/>
                    </a:cubicBezTo>
                    <a:cubicBezTo>
                      <a:pt x="32578" y="3542"/>
                      <a:pt x="31713" y="4093"/>
                      <a:pt x="31713" y="4483"/>
                    </a:cubicBezTo>
                    <a:cubicBezTo>
                      <a:pt x="30391" y="5658"/>
                      <a:pt x="28641" y="5806"/>
                      <a:pt x="26800" y="5806"/>
                    </a:cubicBezTo>
                    <a:cubicBezTo>
                      <a:pt x="26179" y="5806"/>
                      <a:pt x="25547" y="5789"/>
                      <a:pt x="24918" y="5789"/>
                    </a:cubicBezTo>
                    <a:cubicBezTo>
                      <a:pt x="23144" y="5789"/>
                      <a:pt x="21391" y="5923"/>
                      <a:pt x="19947" y="6948"/>
                    </a:cubicBezTo>
                    <a:cubicBezTo>
                      <a:pt x="19386" y="7284"/>
                      <a:pt x="16585" y="8629"/>
                      <a:pt x="17818" y="9077"/>
                    </a:cubicBezTo>
                    <a:cubicBezTo>
                      <a:pt x="17930" y="8993"/>
                      <a:pt x="18042" y="8958"/>
                      <a:pt x="18140" y="8958"/>
                    </a:cubicBezTo>
                    <a:cubicBezTo>
                      <a:pt x="18434" y="8958"/>
                      <a:pt x="18602" y="9273"/>
                      <a:pt x="18266" y="9525"/>
                    </a:cubicBezTo>
                    <a:cubicBezTo>
                      <a:pt x="17994" y="9453"/>
                      <a:pt x="17754" y="9418"/>
                      <a:pt x="17538" y="9418"/>
                    </a:cubicBezTo>
                    <a:cubicBezTo>
                      <a:pt x="16422" y="9418"/>
                      <a:pt x="15955" y="10340"/>
                      <a:pt x="15016" y="11654"/>
                    </a:cubicBezTo>
                    <a:cubicBezTo>
                      <a:pt x="14263" y="11654"/>
                      <a:pt x="14749" y="12894"/>
                      <a:pt x="13996" y="12894"/>
                    </a:cubicBezTo>
                    <a:cubicBezTo>
                      <a:pt x="13965" y="12894"/>
                      <a:pt x="13931" y="12891"/>
                      <a:pt x="13896" y="12887"/>
                    </a:cubicBezTo>
                    <a:cubicBezTo>
                      <a:pt x="12551" y="16697"/>
                      <a:pt x="8517" y="24989"/>
                      <a:pt x="6388" y="29808"/>
                    </a:cubicBezTo>
                    <a:cubicBezTo>
                      <a:pt x="6051" y="30256"/>
                      <a:pt x="6051" y="30704"/>
                      <a:pt x="5939" y="31152"/>
                    </a:cubicBezTo>
                    <a:cubicBezTo>
                      <a:pt x="4931" y="41686"/>
                      <a:pt x="0" y="58943"/>
                      <a:pt x="7732" y="63537"/>
                    </a:cubicBezTo>
                    <a:cubicBezTo>
                      <a:pt x="8181" y="63874"/>
                      <a:pt x="7732" y="64322"/>
                      <a:pt x="7732" y="64434"/>
                    </a:cubicBezTo>
                    <a:cubicBezTo>
                      <a:pt x="7655" y="64426"/>
                      <a:pt x="7585" y="64422"/>
                      <a:pt x="7522" y="64422"/>
                    </a:cubicBezTo>
                    <a:cubicBezTo>
                      <a:pt x="5783" y="64422"/>
                      <a:pt x="9200" y="67238"/>
                      <a:pt x="10041" y="67238"/>
                    </a:cubicBezTo>
                    <a:cubicBezTo>
                      <a:pt x="10057" y="67238"/>
                      <a:pt x="10072" y="67237"/>
                      <a:pt x="10086" y="67235"/>
                    </a:cubicBezTo>
                    <a:lnTo>
                      <a:pt x="10086" y="67235"/>
                    </a:lnTo>
                    <a:cubicBezTo>
                      <a:pt x="8181" y="70597"/>
                      <a:pt x="10534" y="74743"/>
                      <a:pt x="13223" y="77545"/>
                    </a:cubicBezTo>
                    <a:cubicBezTo>
                      <a:pt x="13531" y="78084"/>
                      <a:pt x="13813" y="78292"/>
                      <a:pt x="14032" y="78292"/>
                    </a:cubicBezTo>
                    <a:cubicBezTo>
                      <a:pt x="14450" y="78292"/>
                      <a:pt x="14638" y="77534"/>
                      <a:pt x="14344" y="76872"/>
                    </a:cubicBezTo>
                    <a:lnTo>
                      <a:pt x="14344" y="76872"/>
                    </a:lnTo>
                    <a:cubicBezTo>
                      <a:pt x="14081" y="77036"/>
                      <a:pt x="13886" y="77104"/>
                      <a:pt x="13764" y="77104"/>
                    </a:cubicBezTo>
                    <a:cubicBezTo>
                      <a:pt x="13468" y="77104"/>
                      <a:pt x="13598" y="76708"/>
                      <a:pt x="14232" y="76312"/>
                    </a:cubicBezTo>
                    <a:cubicBezTo>
                      <a:pt x="14386" y="76222"/>
                      <a:pt x="14534" y="76182"/>
                      <a:pt x="14674" y="76182"/>
                    </a:cubicBezTo>
                    <a:cubicBezTo>
                      <a:pt x="15750" y="76182"/>
                      <a:pt x="16293" y="78553"/>
                      <a:pt x="14904" y="78553"/>
                    </a:cubicBezTo>
                    <a:cubicBezTo>
                      <a:pt x="13855" y="78634"/>
                      <a:pt x="15481" y="79994"/>
                      <a:pt x="16053" y="79994"/>
                    </a:cubicBezTo>
                    <a:cubicBezTo>
                      <a:pt x="16275" y="79994"/>
                      <a:pt x="16338" y="79789"/>
                      <a:pt x="16025" y="79226"/>
                    </a:cubicBezTo>
                    <a:cubicBezTo>
                      <a:pt x="15883" y="77882"/>
                      <a:pt x="17482" y="77252"/>
                      <a:pt x="18822" y="77252"/>
                    </a:cubicBezTo>
                    <a:cubicBezTo>
                      <a:pt x="19606" y="77252"/>
                      <a:pt x="20300" y="77467"/>
                      <a:pt x="20507" y="77881"/>
                    </a:cubicBezTo>
                    <a:cubicBezTo>
                      <a:pt x="20347" y="77864"/>
                      <a:pt x="20207" y="77856"/>
                      <a:pt x="20086" y="77856"/>
                    </a:cubicBezTo>
                    <a:cubicBezTo>
                      <a:pt x="17989" y="77856"/>
                      <a:pt x="21482" y="80278"/>
                      <a:pt x="23180" y="80278"/>
                    </a:cubicBezTo>
                    <a:cubicBezTo>
                      <a:pt x="23309" y="80278"/>
                      <a:pt x="23428" y="80264"/>
                      <a:pt x="23533" y="80234"/>
                    </a:cubicBezTo>
                    <a:cubicBezTo>
                      <a:pt x="23657" y="80565"/>
                      <a:pt x="23827" y="80652"/>
                      <a:pt x="24003" y="80652"/>
                    </a:cubicBezTo>
                    <a:cubicBezTo>
                      <a:pt x="24196" y="80652"/>
                      <a:pt x="24397" y="80548"/>
                      <a:pt x="24553" y="80548"/>
                    </a:cubicBezTo>
                    <a:cubicBezTo>
                      <a:pt x="24641" y="80548"/>
                      <a:pt x="24714" y="80581"/>
                      <a:pt x="24765" y="80682"/>
                    </a:cubicBezTo>
                    <a:cubicBezTo>
                      <a:pt x="24653" y="81467"/>
                      <a:pt x="25550" y="81243"/>
                      <a:pt x="25886" y="81691"/>
                    </a:cubicBezTo>
                    <a:cubicBezTo>
                      <a:pt x="27567" y="82587"/>
                      <a:pt x="27903" y="81243"/>
                      <a:pt x="28575" y="83372"/>
                    </a:cubicBezTo>
                    <a:cubicBezTo>
                      <a:pt x="29206" y="82867"/>
                      <a:pt x="29796" y="82669"/>
                      <a:pt x="30349" y="82669"/>
                    </a:cubicBezTo>
                    <a:cubicBezTo>
                      <a:pt x="32251" y="82669"/>
                      <a:pt x="33696" y="85016"/>
                      <a:pt x="34738" y="85277"/>
                    </a:cubicBezTo>
                    <a:cubicBezTo>
                      <a:pt x="35104" y="85825"/>
                      <a:pt x="35735" y="86109"/>
                      <a:pt x="36361" y="86109"/>
                    </a:cubicBezTo>
                    <a:cubicBezTo>
                      <a:pt x="36886" y="86109"/>
                      <a:pt x="37406" y="85910"/>
                      <a:pt x="37764" y="85501"/>
                    </a:cubicBezTo>
                    <a:cubicBezTo>
                      <a:pt x="37892" y="86903"/>
                      <a:pt x="38744" y="87181"/>
                      <a:pt x="39724" y="87181"/>
                    </a:cubicBezTo>
                    <a:cubicBezTo>
                      <a:pt x="40369" y="87181"/>
                      <a:pt x="41069" y="87061"/>
                      <a:pt x="41654" y="87061"/>
                    </a:cubicBezTo>
                    <a:cubicBezTo>
                      <a:pt x="41742" y="87061"/>
                      <a:pt x="41828" y="87063"/>
                      <a:pt x="41910" y="87070"/>
                    </a:cubicBezTo>
                    <a:cubicBezTo>
                      <a:pt x="42488" y="88225"/>
                      <a:pt x="44242" y="88792"/>
                      <a:pt x="45951" y="88792"/>
                    </a:cubicBezTo>
                    <a:cubicBezTo>
                      <a:pt x="47226" y="88792"/>
                      <a:pt x="48476" y="88476"/>
                      <a:pt x="49194" y="87854"/>
                    </a:cubicBezTo>
                    <a:cubicBezTo>
                      <a:pt x="49552" y="87952"/>
                      <a:pt x="49915" y="87993"/>
                      <a:pt x="50278" y="87993"/>
                    </a:cubicBezTo>
                    <a:cubicBezTo>
                      <a:pt x="52162" y="87993"/>
                      <a:pt x="54063" y="86892"/>
                      <a:pt x="55405" y="86892"/>
                    </a:cubicBezTo>
                    <a:cubicBezTo>
                      <a:pt x="55587" y="86892"/>
                      <a:pt x="55758" y="86912"/>
                      <a:pt x="55918" y="86958"/>
                    </a:cubicBezTo>
                    <a:cubicBezTo>
                      <a:pt x="55963" y="86962"/>
                      <a:pt x="56006" y="86964"/>
                      <a:pt x="56049" y="86964"/>
                    </a:cubicBezTo>
                    <a:cubicBezTo>
                      <a:pt x="56984" y="86964"/>
                      <a:pt x="57347" y="85924"/>
                      <a:pt x="57985" y="85924"/>
                    </a:cubicBezTo>
                    <a:cubicBezTo>
                      <a:pt x="58040" y="85924"/>
                      <a:pt x="58098" y="85932"/>
                      <a:pt x="58159" y="85949"/>
                    </a:cubicBezTo>
                    <a:cubicBezTo>
                      <a:pt x="58281" y="86054"/>
                      <a:pt x="58398" y="86096"/>
                      <a:pt x="58512" y="86096"/>
                    </a:cubicBezTo>
                    <a:cubicBezTo>
                      <a:pt x="58989" y="86096"/>
                      <a:pt x="59430" y="85368"/>
                      <a:pt x="60078" y="85368"/>
                    </a:cubicBezTo>
                    <a:cubicBezTo>
                      <a:pt x="60276" y="85368"/>
                      <a:pt x="60493" y="85436"/>
                      <a:pt x="60736" y="85613"/>
                    </a:cubicBezTo>
                    <a:cubicBezTo>
                      <a:pt x="60826" y="85677"/>
                      <a:pt x="60895" y="85705"/>
                      <a:pt x="60949" y="85705"/>
                    </a:cubicBezTo>
                    <a:cubicBezTo>
                      <a:pt x="61260" y="85705"/>
                      <a:pt x="61050" y="84789"/>
                      <a:pt x="61301" y="84789"/>
                    </a:cubicBezTo>
                    <a:cubicBezTo>
                      <a:pt x="61385" y="84789"/>
                      <a:pt x="61521" y="84891"/>
                      <a:pt x="61745" y="85165"/>
                    </a:cubicBezTo>
                    <a:cubicBezTo>
                      <a:pt x="61866" y="85191"/>
                      <a:pt x="61951" y="85204"/>
                      <a:pt x="62010" y="85204"/>
                    </a:cubicBezTo>
                    <a:cubicBezTo>
                      <a:pt x="62441" y="85204"/>
                      <a:pt x="61431" y="84537"/>
                      <a:pt x="62417" y="84044"/>
                    </a:cubicBezTo>
                    <a:cubicBezTo>
                      <a:pt x="64210" y="83820"/>
                      <a:pt x="67572" y="83708"/>
                      <a:pt x="69028" y="82027"/>
                    </a:cubicBezTo>
                    <a:cubicBezTo>
                      <a:pt x="69028" y="82228"/>
                      <a:pt x="69210" y="82339"/>
                      <a:pt x="69419" y="82339"/>
                    </a:cubicBezTo>
                    <a:cubicBezTo>
                      <a:pt x="69676" y="82339"/>
                      <a:pt x="69975" y="82173"/>
                      <a:pt x="70037" y="81803"/>
                    </a:cubicBezTo>
                    <a:cubicBezTo>
                      <a:pt x="70709" y="81355"/>
                      <a:pt x="72166" y="81915"/>
                      <a:pt x="73063" y="80682"/>
                    </a:cubicBezTo>
                    <a:cubicBezTo>
                      <a:pt x="73399" y="79898"/>
                      <a:pt x="75304" y="78665"/>
                      <a:pt x="74743" y="76536"/>
                    </a:cubicBezTo>
                    <a:cubicBezTo>
                      <a:pt x="76200" y="75303"/>
                      <a:pt x="77433" y="73847"/>
                      <a:pt x="78441" y="72278"/>
                    </a:cubicBezTo>
                    <a:cubicBezTo>
                      <a:pt x="80683" y="70709"/>
                      <a:pt x="82476" y="68468"/>
                      <a:pt x="83372" y="65779"/>
                    </a:cubicBezTo>
                    <a:cubicBezTo>
                      <a:pt x="84156" y="65106"/>
                      <a:pt x="84268" y="63537"/>
                      <a:pt x="84941" y="62753"/>
                    </a:cubicBezTo>
                    <a:cubicBezTo>
                      <a:pt x="85097" y="62812"/>
                      <a:pt x="85212" y="62836"/>
                      <a:pt x="85294" y="62836"/>
                    </a:cubicBezTo>
                    <a:cubicBezTo>
                      <a:pt x="85681" y="62836"/>
                      <a:pt x="85311" y="62285"/>
                      <a:pt x="84941" y="62193"/>
                    </a:cubicBezTo>
                    <a:cubicBezTo>
                      <a:pt x="86398" y="61184"/>
                      <a:pt x="86286" y="60064"/>
                      <a:pt x="86622" y="58271"/>
                    </a:cubicBezTo>
                    <a:cubicBezTo>
                      <a:pt x="86958" y="55693"/>
                      <a:pt x="86173" y="54461"/>
                      <a:pt x="86286" y="52668"/>
                    </a:cubicBezTo>
                    <a:cubicBezTo>
                      <a:pt x="86622" y="51771"/>
                      <a:pt x="87518" y="49642"/>
                      <a:pt x="86622" y="49082"/>
                    </a:cubicBezTo>
                    <a:cubicBezTo>
                      <a:pt x="87182" y="48409"/>
                      <a:pt x="88191" y="46617"/>
                      <a:pt x="87182" y="45944"/>
                    </a:cubicBezTo>
                    <a:cubicBezTo>
                      <a:pt x="85925" y="45557"/>
                      <a:pt x="87505" y="43168"/>
                      <a:pt x="86234" y="43168"/>
                    </a:cubicBezTo>
                    <a:cubicBezTo>
                      <a:pt x="86032" y="43168"/>
                      <a:pt x="85758" y="43229"/>
                      <a:pt x="85389" y="43367"/>
                    </a:cubicBezTo>
                    <a:cubicBezTo>
                      <a:pt x="85389" y="42470"/>
                      <a:pt x="86846" y="42022"/>
                      <a:pt x="85837" y="40789"/>
                    </a:cubicBezTo>
                    <a:cubicBezTo>
                      <a:pt x="85277" y="40341"/>
                      <a:pt x="86510" y="40005"/>
                      <a:pt x="85613" y="39557"/>
                    </a:cubicBezTo>
                    <a:lnTo>
                      <a:pt x="85613" y="39557"/>
                    </a:lnTo>
                    <a:cubicBezTo>
                      <a:pt x="84829" y="39669"/>
                      <a:pt x="85837" y="40789"/>
                      <a:pt x="84941" y="40902"/>
                    </a:cubicBezTo>
                    <a:cubicBezTo>
                      <a:pt x="83596" y="40005"/>
                      <a:pt x="85501" y="39109"/>
                      <a:pt x="85389" y="38436"/>
                    </a:cubicBezTo>
                    <a:cubicBezTo>
                      <a:pt x="85389" y="38085"/>
                      <a:pt x="85298" y="37979"/>
                      <a:pt x="85174" y="37979"/>
                    </a:cubicBezTo>
                    <a:cubicBezTo>
                      <a:pt x="84982" y="37979"/>
                      <a:pt x="84713" y="38237"/>
                      <a:pt x="84592" y="38237"/>
                    </a:cubicBezTo>
                    <a:cubicBezTo>
                      <a:pt x="84493" y="38237"/>
                      <a:pt x="84493" y="38063"/>
                      <a:pt x="84717" y="37428"/>
                    </a:cubicBezTo>
                    <a:cubicBezTo>
                      <a:pt x="84941" y="36083"/>
                      <a:pt x="84605" y="34738"/>
                      <a:pt x="83596" y="33730"/>
                    </a:cubicBezTo>
                    <a:cubicBezTo>
                      <a:pt x="85277" y="33057"/>
                      <a:pt x="81019" y="30704"/>
                      <a:pt x="83372" y="30480"/>
                    </a:cubicBezTo>
                    <a:cubicBezTo>
                      <a:pt x="83484" y="29920"/>
                      <a:pt x="81019" y="29135"/>
                      <a:pt x="82924" y="28351"/>
                    </a:cubicBezTo>
                    <a:cubicBezTo>
                      <a:pt x="82924" y="27342"/>
                      <a:pt x="82588" y="26446"/>
                      <a:pt x="81915" y="25774"/>
                    </a:cubicBezTo>
                    <a:lnTo>
                      <a:pt x="81915" y="25774"/>
                    </a:lnTo>
                    <a:cubicBezTo>
                      <a:pt x="82046" y="25861"/>
                      <a:pt x="82148" y="25899"/>
                      <a:pt x="82227" y="25899"/>
                    </a:cubicBezTo>
                    <a:cubicBezTo>
                      <a:pt x="82753" y="25899"/>
                      <a:pt x="82193" y="24176"/>
                      <a:pt x="81803" y="23981"/>
                    </a:cubicBezTo>
                    <a:cubicBezTo>
                      <a:pt x="81534" y="24192"/>
                      <a:pt x="81328" y="24278"/>
                      <a:pt x="81163" y="24278"/>
                    </a:cubicBezTo>
                    <a:cubicBezTo>
                      <a:pt x="80434" y="24278"/>
                      <a:pt x="80522" y="22590"/>
                      <a:pt x="79615" y="22590"/>
                    </a:cubicBezTo>
                    <a:cubicBezTo>
                      <a:pt x="79532" y="22590"/>
                      <a:pt x="79440" y="22605"/>
                      <a:pt x="79338" y="22636"/>
                    </a:cubicBezTo>
                    <a:cubicBezTo>
                      <a:pt x="79338" y="21934"/>
                      <a:pt x="80683" y="19619"/>
                      <a:pt x="79764" y="19619"/>
                    </a:cubicBezTo>
                    <a:cubicBezTo>
                      <a:pt x="79655" y="19619"/>
                      <a:pt x="79515" y="19652"/>
                      <a:pt x="79338" y="19723"/>
                    </a:cubicBezTo>
                    <a:cubicBezTo>
                      <a:pt x="80571" y="18154"/>
                      <a:pt x="77433" y="18826"/>
                      <a:pt x="78329" y="17145"/>
                    </a:cubicBezTo>
                    <a:cubicBezTo>
                      <a:pt x="78553" y="15576"/>
                      <a:pt x="75864" y="16025"/>
                      <a:pt x="76088" y="15128"/>
                    </a:cubicBezTo>
                    <a:cubicBezTo>
                      <a:pt x="76985" y="14904"/>
                      <a:pt x="75528" y="14680"/>
                      <a:pt x="75640" y="14120"/>
                    </a:cubicBezTo>
                    <a:cubicBezTo>
                      <a:pt x="73119" y="11270"/>
                      <a:pt x="67170" y="6492"/>
                      <a:pt x="63555" y="6492"/>
                    </a:cubicBezTo>
                    <a:cubicBezTo>
                      <a:pt x="63473" y="6492"/>
                      <a:pt x="63393" y="6495"/>
                      <a:pt x="63313" y="6500"/>
                    </a:cubicBezTo>
                    <a:cubicBezTo>
                      <a:pt x="61134" y="5566"/>
                      <a:pt x="57128" y="2517"/>
                      <a:pt x="54412" y="2517"/>
                    </a:cubicBezTo>
                    <a:cubicBezTo>
                      <a:pt x="54195" y="2517"/>
                      <a:pt x="53987" y="2536"/>
                      <a:pt x="53788" y="2578"/>
                    </a:cubicBezTo>
                    <a:cubicBezTo>
                      <a:pt x="53059" y="1994"/>
                      <a:pt x="50570" y="650"/>
                      <a:pt x="49047" y="650"/>
                    </a:cubicBezTo>
                    <a:cubicBezTo>
                      <a:pt x="48232" y="650"/>
                      <a:pt x="47693" y="1035"/>
                      <a:pt x="47849" y="2129"/>
                    </a:cubicBezTo>
                    <a:cubicBezTo>
                      <a:pt x="47976" y="2090"/>
                      <a:pt x="48090" y="2073"/>
                      <a:pt x="48191" y="2073"/>
                    </a:cubicBezTo>
                    <a:cubicBezTo>
                      <a:pt x="49262" y="2073"/>
                      <a:pt x="49004" y="4044"/>
                      <a:pt x="48186" y="4146"/>
                    </a:cubicBezTo>
                    <a:cubicBezTo>
                      <a:pt x="44936" y="3362"/>
                      <a:pt x="47065" y="2129"/>
                      <a:pt x="456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10"/>
              <p:cNvSpPr/>
              <p:nvPr/>
            </p:nvSpPr>
            <p:spPr>
              <a:xfrm>
                <a:off x="3505296" y="2083727"/>
                <a:ext cx="57558" cy="22463"/>
              </a:xfrm>
              <a:custGeom>
                <a:avLst/>
                <a:gdLst/>
                <a:ahLst/>
                <a:cxnLst/>
                <a:rect l="l" t="t" r="r" b="b"/>
                <a:pathLst>
                  <a:path w="3062" h="1195" extrusionOk="0">
                    <a:moveTo>
                      <a:pt x="1101" y="0"/>
                    </a:moveTo>
                    <a:cubicBezTo>
                      <a:pt x="419" y="0"/>
                      <a:pt x="0" y="481"/>
                      <a:pt x="586" y="481"/>
                    </a:cubicBezTo>
                    <a:cubicBezTo>
                      <a:pt x="694" y="481"/>
                      <a:pt x="837" y="465"/>
                      <a:pt x="1018" y="426"/>
                    </a:cubicBezTo>
                    <a:cubicBezTo>
                      <a:pt x="1018" y="999"/>
                      <a:pt x="1317" y="1194"/>
                      <a:pt x="1650" y="1194"/>
                    </a:cubicBezTo>
                    <a:cubicBezTo>
                      <a:pt x="2293" y="1194"/>
                      <a:pt x="3061" y="462"/>
                      <a:pt x="2027" y="314"/>
                    </a:cubicBezTo>
                    <a:cubicBezTo>
                      <a:pt x="1708" y="82"/>
                      <a:pt x="1382" y="0"/>
                      <a:pt x="11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10"/>
              <p:cNvSpPr/>
              <p:nvPr/>
            </p:nvSpPr>
            <p:spPr>
              <a:xfrm>
                <a:off x="3561311" y="2093840"/>
                <a:ext cx="43178" cy="12500"/>
              </a:xfrm>
              <a:custGeom>
                <a:avLst/>
                <a:gdLst/>
                <a:ahLst/>
                <a:cxnLst/>
                <a:rect l="l" t="t" r="r" b="b"/>
                <a:pathLst>
                  <a:path w="2297" h="665" extrusionOk="0">
                    <a:moveTo>
                      <a:pt x="1064" y="0"/>
                    </a:moveTo>
                    <a:lnTo>
                      <a:pt x="1064" y="0"/>
                    </a:lnTo>
                    <a:cubicBezTo>
                      <a:pt x="0" y="152"/>
                      <a:pt x="688" y="665"/>
                      <a:pt x="1416" y="665"/>
                    </a:cubicBezTo>
                    <a:cubicBezTo>
                      <a:pt x="1761" y="665"/>
                      <a:pt x="2116" y="549"/>
                      <a:pt x="2296" y="224"/>
                    </a:cubicBezTo>
                    <a:lnTo>
                      <a:pt x="2296" y="224"/>
                    </a:lnTo>
                    <a:cubicBezTo>
                      <a:pt x="2176" y="254"/>
                      <a:pt x="2056" y="268"/>
                      <a:pt x="1938" y="268"/>
                    </a:cubicBezTo>
                    <a:cubicBezTo>
                      <a:pt x="1616" y="268"/>
                      <a:pt x="1310" y="164"/>
                      <a:pt x="10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10"/>
              <p:cNvSpPr/>
              <p:nvPr/>
            </p:nvSpPr>
            <p:spPr>
              <a:xfrm>
                <a:off x="3442269" y="2061058"/>
                <a:ext cx="25301" cy="9793"/>
              </a:xfrm>
              <a:custGeom>
                <a:avLst/>
                <a:gdLst/>
                <a:ahLst/>
                <a:cxnLst/>
                <a:rect l="l" t="t" r="r" b="b"/>
                <a:pathLst>
                  <a:path w="1346" h="521" extrusionOk="0">
                    <a:moveTo>
                      <a:pt x="499" y="1"/>
                    </a:moveTo>
                    <a:cubicBezTo>
                      <a:pt x="374" y="1"/>
                      <a:pt x="225" y="26"/>
                      <a:pt x="1" y="63"/>
                    </a:cubicBezTo>
                    <a:cubicBezTo>
                      <a:pt x="334" y="230"/>
                      <a:pt x="605" y="520"/>
                      <a:pt x="953" y="520"/>
                    </a:cubicBezTo>
                    <a:cubicBezTo>
                      <a:pt x="1073" y="520"/>
                      <a:pt x="1202" y="486"/>
                      <a:pt x="1346" y="399"/>
                    </a:cubicBezTo>
                    <a:cubicBezTo>
                      <a:pt x="897" y="101"/>
                      <a:pt x="748" y="1"/>
                      <a:pt x="4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10"/>
              <p:cNvSpPr/>
              <p:nvPr/>
            </p:nvSpPr>
            <p:spPr>
              <a:xfrm>
                <a:off x="3490728" y="2076847"/>
                <a:ext cx="15771" cy="15376"/>
              </a:xfrm>
              <a:custGeom>
                <a:avLst/>
                <a:gdLst/>
                <a:ahLst/>
                <a:cxnLst/>
                <a:rect l="l" t="t" r="r" b="b"/>
                <a:pathLst>
                  <a:path w="839" h="818" extrusionOk="0">
                    <a:moveTo>
                      <a:pt x="312" y="1"/>
                    </a:moveTo>
                    <a:cubicBezTo>
                      <a:pt x="285" y="1"/>
                      <a:pt x="256" y="3"/>
                      <a:pt x="224" y="8"/>
                    </a:cubicBezTo>
                    <a:cubicBezTo>
                      <a:pt x="0" y="120"/>
                      <a:pt x="112" y="456"/>
                      <a:pt x="0" y="680"/>
                    </a:cubicBezTo>
                    <a:cubicBezTo>
                      <a:pt x="59" y="777"/>
                      <a:pt x="127" y="817"/>
                      <a:pt x="196" y="817"/>
                    </a:cubicBezTo>
                    <a:cubicBezTo>
                      <a:pt x="510" y="817"/>
                      <a:pt x="839" y="1"/>
                      <a:pt x="3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10"/>
              <p:cNvSpPr/>
              <p:nvPr/>
            </p:nvSpPr>
            <p:spPr>
              <a:xfrm>
                <a:off x="3436611" y="2008200"/>
                <a:ext cx="9887" cy="5301"/>
              </a:xfrm>
              <a:custGeom>
                <a:avLst/>
                <a:gdLst/>
                <a:ahLst/>
                <a:cxnLst/>
                <a:rect l="l" t="t" r="r" b="b"/>
                <a:pathLst>
                  <a:path w="526" h="282" extrusionOk="0">
                    <a:moveTo>
                      <a:pt x="292" y="0"/>
                    </a:moveTo>
                    <a:cubicBezTo>
                      <a:pt x="209" y="0"/>
                      <a:pt x="124" y="27"/>
                      <a:pt x="78" y="74"/>
                    </a:cubicBezTo>
                    <a:cubicBezTo>
                      <a:pt x="0" y="151"/>
                      <a:pt x="190" y="282"/>
                      <a:pt x="351" y="282"/>
                    </a:cubicBezTo>
                    <a:cubicBezTo>
                      <a:pt x="424" y="282"/>
                      <a:pt x="491" y="255"/>
                      <a:pt x="526" y="186"/>
                    </a:cubicBezTo>
                    <a:cubicBezTo>
                      <a:pt x="526" y="55"/>
                      <a:pt x="411" y="0"/>
                      <a:pt x="2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10"/>
              <p:cNvSpPr/>
              <p:nvPr/>
            </p:nvSpPr>
            <p:spPr>
              <a:xfrm>
                <a:off x="4663970" y="1126123"/>
                <a:ext cx="4248" cy="4812"/>
              </a:xfrm>
              <a:custGeom>
                <a:avLst/>
                <a:gdLst/>
                <a:ahLst/>
                <a:cxnLst/>
                <a:rect l="l" t="t" r="r" b="b"/>
                <a:pathLst>
                  <a:path w="226" h="256" extrusionOk="0">
                    <a:moveTo>
                      <a:pt x="179" y="1"/>
                    </a:moveTo>
                    <a:cubicBezTo>
                      <a:pt x="113" y="1"/>
                      <a:pt x="1" y="80"/>
                      <a:pt x="1" y="159"/>
                    </a:cubicBezTo>
                    <a:cubicBezTo>
                      <a:pt x="1" y="229"/>
                      <a:pt x="23" y="255"/>
                      <a:pt x="52" y="255"/>
                    </a:cubicBezTo>
                    <a:cubicBezTo>
                      <a:pt x="118" y="255"/>
                      <a:pt x="225" y="125"/>
                      <a:pt x="225" y="47"/>
                    </a:cubicBezTo>
                    <a:cubicBezTo>
                      <a:pt x="225" y="14"/>
                      <a:pt x="20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10"/>
              <p:cNvSpPr/>
              <p:nvPr/>
            </p:nvSpPr>
            <p:spPr>
              <a:xfrm>
                <a:off x="3374862" y="2009929"/>
                <a:ext cx="6354" cy="5978"/>
              </a:xfrm>
              <a:custGeom>
                <a:avLst/>
                <a:gdLst/>
                <a:ahLst/>
                <a:cxnLst/>
                <a:rect l="l" t="t" r="r" b="b"/>
                <a:pathLst>
                  <a:path w="338" h="318" extrusionOk="0">
                    <a:moveTo>
                      <a:pt x="179" y="1"/>
                    </a:moveTo>
                    <a:cubicBezTo>
                      <a:pt x="113" y="1"/>
                      <a:pt x="1" y="159"/>
                      <a:pt x="1" y="318"/>
                    </a:cubicBezTo>
                    <a:cubicBezTo>
                      <a:pt x="113" y="318"/>
                      <a:pt x="337" y="318"/>
                      <a:pt x="225" y="94"/>
                    </a:cubicBezTo>
                    <a:cubicBezTo>
                      <a:pt x="225" y="28"/>
                      <a:pt x="20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10"/>
              <p:cNvSpPr/>
              <p:nvPr/>
            </p:nvSpPr>
            <p:spPr>
              <a:xfrm>
                <a:off x="3829847" y="558278"/>
                <a:ext cx="5470" cy="3515"/>
              </a:xfrm>
              <a:custGeom>
                <a:avLst/>
                <a:gdLst/>
                <a:ahLst/>
                <a:cxnLst/>
                <a:rect l="l" t="t" r="r" b="b"/>
                <a:pathLst>
                  <a:path w="291" h="187" extrusionOk="0">
                    <a:moveTo>
                      <a:pt x="225" y="1"/>
                    </a:moveTo>
                    <a:cubicBezTo>
                      <a:pt x="225" y="1"/>
                      <a:pt x="1" y="1"/>
                      <a:pt x="1" y="113"/>
                    </a:cubicBezTo>
                    <a:cubicBezTo>
                      <a:pt x="1" y="159"/>
                      <a:pt x="58" y="186"/>
                      <a:pt x="118" y="186"/>
                    </a:cubicBezTo>
                    <a:cubicBezTo>
                      <a:pt x="202" y="186"/>
                      <a:pt x="290" y="132"/>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10"/>
              <p:cNvSpPr/>
              <p:nvPr/>
            </p:nvSpPr>
            <p:spPr>
              <a:xfrm>
                <a:off x="4735587" y="1459811"/>
                <a:ext cx="2124" cy="1598"/>
              </a:xfrm>
              <a:custGeom>
                <a:avLst/>
                <a:gdLst/>
                <a:ahLst/>
                <a:cxnLst/>
                <a:rect l="l" t="t" r="r" b="b"/>
                <a:pathLst>
                  <a:path w="113" h="85" extrusionOk="0">
                    <a:moveTo>
                      <a:pt x="1" y="1"/>
                    </a:moveTo>
                    <a:cubicBezTo>
                      <a:pt x="57" y="57"/>
                      <a:pt x="85" y="85"/>
                      <a:pt x="99" y="85"/>
                    </a:cubicBezTo>
                    <a:cubicBezTo>
                      <a:pt x="113" y="85"/>
                      <a:pt x="113" y="57"/>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 name="Google Shape;1385;p10"/>
            <p:cNvGrpSpPr/>
            <p:nvPr/>
          </p:nvGrpSpPr>
          <p:grpSpPr>
            <a:xfrm rot="10800000">
              <a:off x="3282669" y="805431"/>
              <a:ext cx="1085645" cy="1233341"/>
              <a:chOff x="3374862" y="558278"/>
              <a:chExt cx="1362849" cy="1548062"/>
            </a:xfrm>
          </p:grpSpPr>
          <p:sp>
            <p:nvSpPr>
              <p:cNvPr id="1386" name="Google Shape;1386;p10"/>
              <p:cNvSpPr/>
              <p:nvPr/>
            </p:nvSpPr>
            <p:spPr>
              <a:xfrm>
                <a:off x="3505296" y="2083727"/>
                <a:ext cx="57558" cy="22463"/>
              </a:xfrm>
              <a:custGeom>
                <a:avLst/>
                <a:gdLst/>
                <a:ahLst/>
                <a:cxnLst/>
                <a:rect l="l" t="t" r="r" b="b"/>
                <a:pathLst>
                  <a:path w="3062" h="1195" extrusionOk="0">
                    <a:moveTo>
                      <a:pt x="1101" y="0"/>
                    </a:moveTo>
                    <a:cubicBezTo>
                      <a:pt x="419" y="0"/>
                      <a:pt x="0" y="481"/>
                      <a:pt x="586" y="481"/>
                    </a:cubicBezTo>
                    <a:cubicBezTo>
                      <a:pt x="694" y="481"/>
                      <a:pt x="837" y="465"/>
                      <a:pt x="1018" y="426"/>
                    </a:cubicBezTo>
                    <a:cubicBezTo>
                      <a:pt x="1018" y="999"/>
                      <a:pt x="1317" y="1194"/>
                      <a:pt x="1650" y="1194"/>
                    </a:cubicBezTo>
                    <a:cubicBezTo>
                      <a:pt x="2293" y="1194"/>
                      <a:pt x="3061" y="462"/>
                      <a:pt x="2027" y="314"/>
                    </a:cubicBezTo>
                    <a:cubicBezTo>
                      <a:pt x="1708" y="82"/>
                      <a:pt x="1382" y="0"/>
                      <a:pt x="11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10"/>
              <p:cNvSpPr/>
              <p:nvPr/>
            </p:nvSpPr>
            <p:spPr>
              <a:xfrm>
                <a:off x="3561311" y="2093840"/>
                <a:ext cx="43178" cy="12500"/>
              </a:xfrm>
              <a:custGeom>
                <a:avLst/>
                <a:gdLst/>
                <a:ahLst/>
                <a:cxnLst/>
                <a:rect l="l" t="t" r="r" b="b"/>
                <a:pathLst>
                  <a:path w="2297" h="665" extrusionOk="0">
                    <a:moveTo>
                      <a:pt x="1064" y="0"/>
                    </a:moveTo>
                    <a:lnTo>
                      <a:pt x="1064" y="0"/>
                    </a:lnTo>
                    <a:cubicBezTo>
                      <a:pt x="0" y="152"/>
                      <a:pt x="688" y="665"/>
                      <a:pt x="1416" y="665"/>
                    </a:cubicBezTo>
                    <a:cubicBezTo>
                      <a:pt x="1761" y="665"/>
                      <a:pt x="2116" y="549"/>
                      <a:pt x="2296" y="224"/>
                    </a:cubicBezTo>
                    <a:lnTo>
                      <a:pt x="2296" y="224"/>
                    </a:lnTo>
                    <a:cubicBezTo>
                      <a:pt x="2176" y="254"/>
                      <a:pt x="2056" y="268"/>
                      <a:pt x="1938" y="268"/>
                    </a:cubicBezTo>
                    <a:cubicBezTo>
                      <a:pt x="1616" y="268"/>
                      <a:pt x="1310" y="164"/>
                      <a:pt x="10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10"/>
              <p:cNvSpPr/>
              <p:nvPr/>
            </p:nvSpPr>
            <p:spPr>
              <a:xfrm>
                <a:off x="3442269" y="2061058"/>
                <a:ext cx="25301" cy="9793"/>
              </a:xfrm>
              <a:custGeom>
                <a:avLst/>
                <a:gdLst/>
                <a:ahLst/>
                <a:cxnLst/>
                <a:rect l="l" t="t" r="r" b="b"/>
                <a:pathLst>
                  <a:path w="1346" h="521" extrusionOk="0">
                    <a:moveTo>
                      <a:pt x="499" y="1"/>
                    </a:moveTo>
                    <a:cubicBezTo>
                      <a:pt x="374" y="1"/>
                      <a:pt x="225" y="26"/>
                      <a:pt x="1" y="63"/>
                    </a:cubicBezTo>
                    <a:cubicBezTo>
                      <a:pt x="334" y="230"/>
                      <a:pt x="605" y="520"/>
                      <a:pt x="953" y="520"/>
                    </a:cubicBezTo>
                    <a:cubicBezTo>
                      <a:pt x="1073" y="520"/>
                      <a:pt x="1202" y="486"/>
                      <a:pt x="1346" y="399"/>
                    </a:cubicBezTo>
                    <a:cubicBezTo>
                      <a:pt x="897" y="101"/>
                      <a:pt x="748" y="1"/>
                      <a:pt x="4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10"/>
              <p:cNvSpPr/>
              <p:nvPr/>
            </p:nvSpPr>
            <p:spPr>
              <a:xfrm>
                <a:off x="3490728" y="2076847"/>
                <a:ext cx="15771" cy="15376"/>
              </a:xfrm>
              <a:custGeom>
                <a:avLst/>
                <a:gdLst/>
                <a:ahLst/>
                <a:cxnLst/>
                <a:rect l="l" t="t" r="r" b="b"/>
                <a:pathLst>
                  <a:path w="839" h="818" extrusionOk="0">
                    <a:moveTo>
                      <a:pt x="312" y="1"/>
                    </a:moveTo>
                    <a:cubicBezTo>
                      <a:pt x="285" y="1"/>
                      <a:pt x="256" y="3"/>
                      <a:pt x="224" y="8"/>
                    </a:cubicBezTo>
                    <a:cubicBezTo>
                      <a:pt x="0" y="120"/>
                      <a:pt x="112" y="456"/>
                      <a:pt x="0" y="680"/>
                    </a:cubicBezTo>
                    <a:cubicBezTo>
                      <a:pt x="59" y="777"/>
                      <a:pt x="127" y="817"/>
                      <a:pt x="196" y="817"/>
                    </a:cubicBezTo>
                    <a:cubicBezTo>
                      <a:pt x="510" y="817"/>
                      <a:pt x="839" y="1"/>
                      <a:pt x="3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10"/>
              <p:cNvSpPr/>
              <p:nvPr/>
            </p:nvSpPr>
            <p:spPr>
              <a:xfrm>
                <a:off x="3436611" y="2008200"/>
                <a:ext cx="9887" cy="5301"/>
              </a:xfrm>
              <a:custGeom>
                <a:avLst/>
                <a:gdLst/>
                <a:ahLst/>
                <a:cxnLst/>
                <a:rect l="l" t="t" r="r" b="b"/>
                <a:pathLst>
                  <a:path w="526" h="282" extrusionOk="0">
                    <a:moveTo>
                      <a:pt x="292" y="0"/>
                    </a:moveTo>
                    <a:cubicBezTo>
                      <a:pt x="209" y="0"/>
                      <a:pt x="124" y="27"/>
                      <a:pt x="78" y="74"/>
                    </a:cubicBezTo>
                    <a:cubicBezTo>
                      <a:pt x="0" y="151"/>
                      <a:pt x="190" y="282"/>
                      <a:pt x="351" y="282"/>
                    </a:cubicBezTo>
                    <a:cubicBezTo>
                      <a:pt x="424" y="282"/>
                      <a:pt x="491" y="255"/>
                      <a:pt x="526" y="186"/>
                    </a:cubicBezTo>
                    <a:cubicBezTo>
                      <a:pt x="526" y="55"/>
                      <a:pt x="411" y="0"/>
                      <a:pt x="2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10"/>
              <p:cNvSpPr/>
              <p:nvPr/>
            </p:nvSpPr>
            <p:spPr>
              <a:xfrm>
                <a:off x="4663970" y="1126123"/>
                <a:ext cx="4248" cy="4812"/>
              </a:xfrm>
              <a:custGeom>
                <a:avLst/>
                <a:gdLst/>
                <a:ahLst/>
                <a:cxnLst/>
                <a:rect l="l" t="t" r="r" b="b"/>
                <a:pathLst>
                  <a:path w="226" h="256" extrusionOk="0">
                    <a:moveTo>
                      <a:pt x="179" y="1"/>
                    </a:moveTo>
                    <a:cubicBezTo>
                      <a:pt x="113" y="1"/>
                      <a:pt x="1" y="80"/>
                      <a:pt x="1" y="159"/>
                    </a:cubicBezTo>
                    <a:cubicBezTo>
                      <a:pt x="1" y="229"/>
                      <a:pt x="23" y="255"/>
                      <a:pt x="52" y="255"/>
                    </a:cubicBezTo>
                    <a:cubicBezTo>
                      <a:pt x="118" y="255"/>
                      <a:pt x="225" y="125"/>
                      <a:pt x="225" y="47"/>
                    </a:cubicBezTo>
                    <a:cubicBezTo>
                      <a:pt x="225" y="14"/>
                      <a:pt x="20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10"/>
              <p:cNvSpPr/>
              <p:nvPr/>
            </p:nvSpPr>
            <p:spPr>
              <a:xfrm>
                <a:off x="3374862" y="2009929"/>
                <a:ext cx="6354" cy="5978"/>
              </a:xfrm>
              <a:custGeom>
                <a:avLst/>
                <a:gdLst/>
                <a:ahLst/>
                <a:cxnLst/>
                <a:rect l="l" t="t" r="r" b="b"/>
                <a:pathLst>
                  <a:path w="338" h="318" extrusionOk="0">
                    <a:moveTo>
                      <a:pt x="179" y="1"/>
                    </a:moveTo>
                    <a:cubicBezTo>
                      <a:pt x="113" y="1"/>
                      <a:pt x="1" y="159"/>
                      <a:pt x="1" y="318"/>
                    </a:cubicBezTo>
                    <a:cubicBezTo>
                      <a:pt x="113" y="318"/>
                      <a:pt x="337" y="318"/>
                      <a:pt x="225" y="94"/>
                    </a:cubicBezTo>
                    <a:cubicBezTo>
                      <a:pt x="225" y="28"/>
                      <a:pt x="20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10"/>
              <p:cNvSpPr/>
              <p:nvPr/>
            </p:nvSpPr>
            <p:spPr>
              <a:xfrm>
                <a:off x="3829847" y="558278"/>
                <a:ext cx="5470" cy="3515"/>
              </a:xfrm>
              <a:custGeom>
                <a:avLst/>
                <a:gdLst/>
                <a:ahLst/>
                <a:cxnLst/>
                <a:rect l="l" t="t" r="r" b="b"/>
                <a:pathLst>
                  <a:path w="291" h="187" extrusionOk="0">
                    <a:moveTo>
                      <a:pt x="225" y="1"/>
                    </a:moveTo>
                    <a:cubicBezTo>
                      <a:pt x="225" y="1"/>
                      <a:pt x="1" y="1"/>
                      <a:pt x="1" y="113"/>
                    </a:cubicBezTo>
                    <a:cubicBezTo>
                      <a:pt x="1" y="159"/>
                      <a:pt x="58" y="186"/>
                      <a:pt x="118" y="186"/>
                    </a:cubicBezTo>
                    <a:cubicBezTo>
                      <a:pt x="202" y="186"/>
                      <a:pt x="290" y="132"/>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10"/>
              <p:cNvSpPr/>
              <p:nvPr/>
            </p:nvSpPr>
            <p:spPr>
              <a:xfrm>
                <a:off x="4735587" y="1459811"/>
                <a:ext cx="2124" cy="1598"/>
              </a:xfrm>
              <a:custGeom>
                <a:avLst/>
                <a:gdLst/>
                <a:ahLst/>
                <a:cxnLst/>
                <a:rect l="l" t="t" r="r" b="b"/>
                <a:pathLst>
                  <a:path w="113" h="85" extrusionOk="0">
                    <a:moveTo>
                      <a:pt x="1" y="1"/>
                    </a:moveTo>
                    <a:cubicBezTo>
                      <a:pt x="57" y="57"/>
                      <a:pt x="85" y="85"/>
                      <a:pt x="99" y="85"/>
                    </a:cubicBezTo>
                    <a:cubicBezTo>
                      <a:pt x="113" y="85"/>
                      <a:pt x="113" y="57"/>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95" name="Google Shape;1395;p10"/>
          <p:cNvGrpSpPr/>
          <p:nvPr/>
        </p:nvGrpSpPr>
        <p:grpSpPr>
          <a:xfrm>
            <a:off x="612853" y="323767"/>
            <a:ext cx="3303808" cy="2749303"/>
            <a:chOff x="612853" y="323767"/>
            <a:chExt cx="3303808" cy="2749303"/>
          </a:xfrm>
        </p:grpSpPr>
        <p:grpSp>
          <p:nvGrpSpPr>
            <p:cNvPr id="1396" name="Google Shape;1396;p10"/>
            <p:cNvGrpSpPr/>
            <p:nvPr/>
          </p:nvGrpSpPr>
          <p:grpSpPr>
            <a:xfrm>
              <a:off x="612853" y="2691369"/>
              <a:ext cx="424423" cy="381701"/>
              <a:chOff x="882850" y="2647922"/>
              <a:chExt cx="1064250" cy="957125"/>
            </a:xfrm>
          </p:grpSpPr>
          <p:grpSp>
            <p:nvGrpSpPr>
              <p:cNvPr id="1397" name="Google Shape;1397;p10"/>
              <p:cNvGrpSpPr/>
              <p:nvPr/>
            </p:nvGrpSpPr>
            <p:grpSpPr>
              <a:xfrm>
                <a:off x="882850" y="2647922"/>
                <a:ext cx="1064250" cy="957125"/>
                <a:chOff x="6069100" y="3009725"/>
                <a:chExt cx="1064250" cy="957125"/>
              </a:xfrm>
            </p:grpSpPr>
            <p:sp>
              <p:nvSpPr>
                <p:cNvPr id="1398" name="Google Shape;1398;p10"/>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10"/>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 name="Google Shape;1400;p10"/>
              <p:cNvGrpSpPr/>
              <p:nvPr/>
            </p:nvGrpSpPr>
            <p:grpSpPr>
              <a:xfrm rot="10800000">
                <a:off x="1008698" y="2761102"/>
                <a:ext cx="812555" cy="730765"/>
                <a:chOff x="6069100" y="3009725"/>
                <a:chExt cx="1064250" cy="957125"/>
              </a:xfrm>
            </p:grpSpPr>
            <p:sp>
              <p:nvSpPr>
                <p:cNvPr id="1401" name="Google Shape;1401;p10"/>
                <p:cNvSpPr/>
                <p:nvPr/>
              </p:nvSpPr>
              <p:spPr>
                <a:xfrm>
                  <a:off x="6178775" y="3741950"/>
                  <a:ext cx="25" cy="25"/>
                </a:xfrm>
                <a:custGeom>
                  <a:avLst/>
                  <a:gdLst/>
                  <a:ahLst/>
                  <a:cxnLst/>
                  <a:rect l="l" t="t" r="r" b="b"/>
                  <a:pathLst>
                    <a:path w="1" h="1" extrusionOk="0">
                      <a:moveTo>
                        <a:pt x="0" y="0"/>
                      </a:move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10"/>
                <p:cNvSpPr/>
                <p:nvPr/>
              </p:nvSpPr>
              <p:spPr>
                <a:xfrm>
                  <a:off x="6069100" y="3009725"/>
                  <a:ext cx="1064250" cy="957125"/>
                </a:xfrm>
                <a:custGeom>
                  <a:avLst/>
                  <a:gdLst/>
                  <a:ahLst/>
                  <a:cxnLst/>
                  <a:rect l="l" t="t" r="r" b="b"/>
                  <a:pathLst>
                    <a:path w="42570" h="38285" extrusionOk="0">
                      <a:moveTo>
                        <a:pt x="13992" y="7786"/>
                      </a:moveTo>
                      <a:cubicBezTo>
                        <a:pt x="13974" y="7823"/>
                        <a:pt x="13950" y="7863"/>
                        <a:pt x="13923" y="7902"/>
                      </a:cubicBezTo>
                      <a:lnTo>
                        <a:pt x="13923" y="7902"/>
                      </a:lnTo>
                      <a:lnTo>
                        <a:pt x="13992" y="7786"/>
                      </a:lnTo>
                      <a:close/>
                      <a:moveTo>
                        <a:pt x="13862" y="7981"/>
                      </a:moveTo>
                      <a:cubicBezTo>
                        <a:pt x="13802" y="8053"/>
                        <a:pt x="13731" y="8117"/>
                        <a:pt x="13660" y="8152"/>
                      </a:cubicBezTo>
                      <a:cubicBezTo>
                        <a:pt x="13717" y="8095"/>
                        <a:pt x="13798" y="8038"/>
                        <a:pt x="13862" y="7981"/>
                      </a:cubicBezTo>
                      <a:close/>
                      <a:moveTo>
                        <a:pt x="9074" y="9083"/>
                      </a:moveTo>
                      <a:lnTo>
                        <a:pt x="9074" y="9083"/>
                      </a:lnTo>
                      <a:cubicBezTo>
                        <a:pt x="9173" y="9348"/>
                        <a:pt x="9339" y="9581"/>
                        <a:pt x="9539" y="9780"/>
                      </a:cubicBezTo>
                      <a:cubicBezTo>
                        <a:pt x="9339" y="9581"/>
                        <a:pt x="9040" y="9448"/>
                        <a:pt x="9074" y="9083"/>
                      </a:cubicBezTo>
                      <a:close/>
                      <a:moveTo>
                        <a:pt x="11810" y="9542"/>
                      </a:moveTo>
                      <a:lnTo>
                        <a:pt x="11810" y="9542"/>
                      </a:lnTo>
                      <a:cubicBezTo>
                        <a:pt x="11585" y="9704"/>
                        <a:pt x="11359" y="9877"/>
                        <a:pt x="11134" y="10080"/>
                      </a:cubicBezTo>
                      <a:cubicBezTo>
                        <a:pt x="11300" y="9913"/>
                        <a:pt x="11466" y="9780"/>
                        <a:pt x="11633" y="9614"/>
                      </a:cubicBezTo>
                      <a:cubicBezTo>
                        <a:pt x="11695" y="9593"/>
                        <a:pt x="11754" y="9569"/>
                        <a:pt x="11810" y="9542"/>
                      </a:cubicBezTo>
                      <a:close/>
                      <a:moveTo>
                        <a:pt x="10868" y="10246"/>
                      </a:moveTo>
                      <a:cubicBezTo>
                        <a:pt x="10847" y="10262"/>
                        <a:pt x="10824" y="10276"/>
                        <a:pt x="10802" y="10290"/>
                      </a:cubicBezTo>
                      <a:lnTo>
                        <a:pt x="10802" y="10290"/>
                      </a:lnTo>
                      <a:cubicBezTo>
                        <a:pt x="10824" y="10275"/>
                        <a:pt x="10846" y="10261"/>
                        <a:pt x="10868" y="10246"/>
                      </a:cubicBezTo>
                      <a:close/>
                      <a:moveTo>
                        <a:pt x="10643" y="10382"/>
                      </a:moveTo>
                      <a:lnTo>
                        <a:pt x="10643" y="10382"/>
                      </a:lnTo>
                      <a:cubicBezTo>
                        <a:pt x="10592" y="10415"/>
                        <a:pt x="10548" y="10456"/>
                        <a:pt x="10517" y="10514"/>
                      </a:cubicBezTo>
                      <a:lnTo>
                        <a:pt x="10517" y="10514"/>
                      </a:lnTo>
                      <a:cubicBezTo>
                        <a:pt x="10537" y="10467"/>
                        <a:pt x="10542" y="10439"/>
                        <a:pt x="10569" y="10412"/>
                      </a:cubicBezTo>
                      <a:cubicBezTo>
                        <a:pt x="10594" y="10404"/>
                        <a:pt x="10618" y="10394"/>
                        <a:pt x="10643" y="10382"/>
                      </a:cubicBezTo>
                      <a:close/>
                      <a:moveTo>
                        <a:pt x="8907" y="11077"/>
                      </a:moveTo>
                      <a:cubicBezTo>
                        <a:pt x="8907" y="11210"/>
                        <a:pt x="8974" y="11376"/>
                        <a:pt x="9040" y="11509"/>
                      </a:cubicBezTo>
                      <a:cubicBezTo>
                        <a:pt x="8941" y="11376"/>
                        <a:pt x="8907" y="11243"/>
                        <a:pt x="8907" y="11077"/>
                      </a:cubicBezTo>
                      <a:close/>
                      <a:moveTo>
                        <a:pt x="39184" y="11376"/>
                      </a:moveTo>
                      <a:lnTo>
                        <a:pt x="39184" y="11376"/>
                      </a:lnTo>
                      <a:cubicBezTo>
                        <a:pt x="39252" y="11496"/>
                        <a:pt x="39303" y="11624"/>
                        <a:pt x="39346" y="11762"/>
                      </a:cubicBezTo>
                      <a:lnTo>
                        <a:pt x="39346" y="11762"/>
                      </a:lnTo>
                      <a:cubicBezTo>
                        <a:pt x="39295" y="11632"/>
                        <a:pt x="39241" y="11503"/>
                        <a:pt x="39184" y="11376"/>
                      </a:cubicBezTo>
                      <a:close/>
                      <a:moveTo>
                        <a:pt x="39518" y="12245"/>
                      </a:moveTo>
                      <a:lnTo>
                        <a:pt x="39518" y="12245"/>
                      </a:lnTo>
                      <a:cubicBezTo>
                        <a:pt x="39695" y="12463"/>
                        <a:pt x="39669" y="12761"/>
                        <a:pt x="39793" y="12970"/>
                      </a:cubicBezTo>
                      <a:lnTo>
                        <a:pt x="39793" y="12970"/>
                      </a:lnTo>
                      <a:cubicBezTo>
                        <a:pt x="39781" y="12962"/>
                        <a:pt x="39765" y="12954"/>
                        <a:pt x="39749" y="12938"/>
                      </a:cubicBezTo>
                      <a:lnTo>
                        <a:pt x="39749" y="12938"/>
                      </a:lnTo>
                      <a:cubicBezTo>
                        <a:pt x="39746" y="12961"/>
                        <a:pt x="39744" y="12987"/>
                        <a:pt x="39743" y="13013"/>
                      </a:cubicBezTo>
                      <a:lnTo>
                        <a:pt x="39743" y="13013"/>
                      </a:lnTo>
                      <a:cubicBezTo>
                        <a:pt x="39676" y="12755"/>
                        <a:pt x="39602" y="12499"/>
                        <a:pt x="39518" y="12245"/>
                      </a:cubicBezTo>
                      <a:close/>
                      <a:moveTo>
                        <a:pt x="39849" y="13237"/>
                      </a:moveTo>
                      <a:lnTo>
                        <a:pt x="39849" y="13436"/>
                      </a:lnTo>
                      <a:cubicBezTo>
                        <a:pt x="39843" y="13413"/>
                        <a:pt x="39838" y="13390"/>
                        <a:pt x="39832" y="13366"/>
                      </a:cubicBezTo>
                      <a:lnTo>
                        <a:pt x="39832" y="13366"/>
                      </a:lnTo>
                      <a:cubicBezTo>
                        <a:pt x="39838" y="13338"/>
                        <a:pt x="39844" y="13296"/>
                        <a:pt x="39849" y="13237"/>
                      </a:cubicBezTo>
                      <a:close/>
                      <a:moveTo>
                        <a:pt x="5368" y="17424"/>
                      </a:moveTo>
                      <a:lnTo>
                        <a:pt x="5351" y="17458"/>
                      </a:lnTo>
                      <a:cubicBezTo>
                        <a:pt x="5351" y="17441"/>
                        <a:pt x="5360" y="17433"/>
                        <a:pt x="5368" y="17424"/>
                      </a:cubicBezTo>
                      <a:close/>
                      <a:moveTo>
                        <a:pt x="21736" y="26863"/>
                      </a:moveTo>
                      <a:cubicBezTo>
                        <a:pt x="21570" y="26996"/>
                        <a:pt x="21171" y="26963"/>
                        <a:pt x="21171" y="27262"/>
                      </a:cubicBezTo>
                      <a:cubicBezTo>
                        <a:pt x="20745" y="27262"/>
                        <a:pt x="20338" y="27262"/>
                        <a:pt x="20235" y="27589"/>
                      </a:cubicBezTo>
                      <a:lnTo>
                        <a:pt x="20235" y="27589"/>
                      </a:lnTo>
                      <a:cubicBezTo>
                        <a:pt x="20262" y="27274"/>
                        <a:pt x="20420" y="27236"/>
                        <a:pt x="21038" y="27162"/>
                      </a:cubicBezTo>
                      <a:cubicBezTo>
                        <a:pt x="21204" y="26929"/>
                        <a:pt x="21536" y="26996"/>
                        <a:pt x="21736" y="26863"/>
                      </a:cubicBezTo>
                      <a:close/>
                      <a:moveTo>
                        <a:pt x="19908" y="37631"/>
                      </a:moveTo>
                      <a:lnTo>
                        <a:pt x="19908" y="37664"/>
                      </a:lnTo>
                      <a:lnTo>
                        <a:pt x="19576" y="37664"/>
                      </a:lnTo>
                      <a:cubicBezTo>
                        <a:pt x="19675" y="37631"/>
                        <a:pt x="19808" y="37631"/>
                        <a:pt x="19908" y="37631"/>
                      </a:cubicBezTo>
                      <a:close/>
                      <a:moveTo>
                        <a:pt x="25810" y="37731"/>
                      </a:moveTo>
                      <a:lnTo>
                        <a:pt x="25810" y="37731"/>
                      </a:lnTo>
                      <a:cubicBezTo>
                        <a:pt x="25791" y="37740"/>
                        <a:pt x="25768" y="37744"/>
                        <a:pt x="25743" y="37744"/>
                      </a:cubicBezTo>
                      <a:cubicBezTo>
                        <a:pt x="25693" y="37744"/>
                        <a:pt x="25635" y="37731"/>
                        <a:pt x="25591" y="37731"/>
                      </a:cubicBezTo>
                      <a:close/>
                      <a:moveTo>
                        <a:pt x="23147" y="0"/>
                      </a:moveTo>
                      <a:cubicBezTo>
                        <a:pt x="17323" y="0"/>
                        <a:pt x="11403" y="3142"/>
                        <a:pt x="7445" y="9714"/>
                      </a:cubicBezTo>
                      <a:cubicBezTo>
                        <a:pt x="3025" y="13835"/>
                        <a:pt x="1" y="20316"/>
                        <a:pt x="2260" y="26165"/>
                      </a:cubicBezTo>
                      <a:cubicBezTo>
                        <a:pt x="2260" y="26099"/>
                        <a:pt x="2327" y="26032"/>
                        <a:pt x="2360" y="25966"/>
                      </a:cubicBezTo>
                      <a:cubicBezTo>
                        <a:pt x="2460" y="27561"/>
                        <a:pt x="4255" y="29223"/>
                        <a:pt x="5684" y="30186"/>
                      </a:cubicBezTo>
                      <a:cubicBezTo>
                        <a:pt x="12095" y="35672"/>
                        <a:pt x="18684" y="38284"/>
                        <a:pt x="24379" y="38284"/>
                      </a:cubicBezTo>
                      <a:cubicBezTo>
                        <a:pt x="35039" y="38284"/>
                        <a:pt x="42569" y="29132"/>
                        <a:pt x="39948" y="12539"/>
                      </a:cubicBezTo>
                      <a:cubicBezTo>
                        <a:pt x="36699" y="4335"/>
                        <a:pt x="29988" y="0"/>
                        <a:pt x="231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03" name="Google Shape;1403;p10"/>
            <p:cNvGrpSpPr/>
            <p:nvPr/>
          </p:nvGrpSpPr>
          <p:grpSpPr>
            <a:xfrm flipH="1">
              <a:off x="3492315" y="323767"/>
              <a:ext cx="424347" cy="431480"/>
              <a:chOff x="4023775" y="1855149"/>
              <a:chExt cx="1174825" cy="1194575"/>
            </a:xfrm>
          </p:grpSpPr>
          <p:grpSp>
            <p:nvGrpSpPr>
              <p:cNvPr id="1404" name="Google Shape;1404;p10"/>
              <p:cNvGrpSpPr/>
              <p:nvPr/>
            </p:nvGrpSpPr>
            <p:grpSpPr>
              <a:xfrm>
                <a:off x="4023775" y="1855149"/>
                <a:ext cx="1174825" cy="1194575"/>
                <a:chOff x="4023775" y="1778925"/>
                <a:chExt cx="1174825" cy="1194575"/>
              </a:xfrm>
            </p:grpSpPr>
            <p:sp>
              <p:nvSpPr>
                <p:cNvPr id="1405" name="Google Shape;1405;p10"/>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10"/>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10"/>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10"/>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10"/>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10"/>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 name="Google Shape;1411;p10"/>
              <p:cNvGrpSpPr/>
              <p:nvPr/>
            </p:nvGrpSpPr>
            <p:grpSpPr>
              <a:xfrm rot="10800000">
                <a:off x="4212099" y="2046639"/>
                <a:ext cx="798176" cy="811594"/>
                <a:chOff x="4023775" y="1778925"/>
                <a:chExt cx="1174825" cy="1194575"/>
              </a:xfrm>
            </p:grpSpPr>
            <p:sp>
              <p:nvSpPr>
                <p:cNvPr id="1412" name="Google Shape;1412;p10"/>
                <p:cNvSpPr/>
                <p:nvPr/>
              </p:nvSpPr>
              <p:spPr>
                <a:xfrm>
                  <a:off x="4023775" y="1778925"/>
                  <a:ext cx="1174825" cy="1194575"/>
                </a:xfrm>
                <a:custGeom>
                  <a:avLst/>
                  <a:gdLst/>
                  <a:ahLst/>
                  <a:cxnLst/>
                  <a:rect l="l" t="t" r="r" b="b"/>
                  <a:pathLst>
                    <a:path w="46993" h="47783" extrusionOk="0">
                      <a:moveTo>
                        <a:pt x="23952" y="88"/>
                      </a:moveTo>
                      <a:cubicBezTo>
                        <a:pt x="23635" y="88"/>
                        <a:pt x="23318" y="96"/>
                        <a:pt x="23000" y="105"/>
                      </a:cubicBezTo>
                      <a:lnTo>
                        <a:pt x="23000" y="105"/>
                      </a:lnTo>
                      <a:cubicBezTo>
                        <a:pt x="23318" y="88"/>
                        <a:pt x="23635" y="88"/>
                        <a:pt x="23952" y="88"/>
                      </a:cubicBezTo>
                      <a:close/>
                      <a:moveTo>
                        <a:pt x="20376" y="351"/>
                      </a:moveTo>
                      <a:lnTo>
                        <a:pt x="20376" y="351"/>
                      </a:lnTo>
                      <a:cubicBezTo>
                        <a:pt x="20294" y="366"/>
                        <a:pt x="20215" y="387"/>
                        <a:pt x="20142" y="421"/>
                      </a:cubicBezTo>
                      <a:lnTo>
                        <a:pt x="20142" y="421"/>
                      </a:lnTo>
                      <a:cubicBezTo>
                        <a:pt x="20150" y="411"/>
                        <a:pt x="20157" y="399"/>
                        <a:pt x="20164" y="387"/>
                      </a:cubicBezTo>
                      <a:cubicBezTo>
                        <a:pt x="20232" y="370"/>
                        <a:pt x="20303" y="359"/>
                        <a:pt x="20376" y="351"/>
                      </a:cubicBezTo>
                      <a:close/>
                      <a:moveTo>
                        <a:pt x="19484" y="487"/>
                      </a:moveTo>
                      <a:lnTo>
                        <a:pt x="19484" y="487"/>
                      </a:lnTo>
                      <a:cubicBezTo>
                        <a:pt x="19363" y="514"/>
                        <a:pt x="19237" y="533"/>
                        <a:pt x="19100" y="553"/>
                      </a:cubicBezTo>
                      <a:cubicBezTo>
                        <a:pt x="19228" y="502"/>
                        <a:pt x="19356" y="490"/>
                        <a:pt x="19484" y="487"/>
                      </a:cubicBezTo>
                      <a:close/>
                      <a:moveTo>
                        <a:pt x="28505" y="719"/>
                      </a:moveTo>
                      <a:lnTo>
                        <a:pt x="28505" y="719"/>
                      </a:lnTo>
                      <a:cubicBezTo>
                        <a:pt x="28419" y="737"/>
                        <a:pt x="28332" y="754"/>
                        <a:pt x="28245" y="767"/>
                      </a:cubicBezTo>
                      <a:lnTo>
                        <a:pt x="28245" y="767"/>
                      </a:lnTo>
                      <a:lnTo>
                        <a:pt x="28505" y="719"/>
                      </a:lnTo>
                      <a:close/>
                      <a:moveTo>
                        <a:pt x="27519" y="778"/>
                      </a:moveTo>
                      <a:cubicBezTo>
                        <a:pt x="27523" y="780"/>
                        <a:pt x="27528" y="783"/>
                        <a:pt x="27532" y="786"/>
                      </a:cubicBezTo>
                      <a:lnTo>
                        <a:pt x="27532" y="786"/>
                      </a:lnTo>
                      <a:cubicBezTo>
                        <a:pt x="27528" y="783"/>
                        <a:pt x="27523" y="781"/>
                        <a:pt x="27519" y="778"/>
                      </a:cubicBezTo>
                      <a:close/>
                      <a:moveTo>
                        <a:pt x="16973" y="752"/>
                      </a:moveTo>
                      <a:cubicBezTo>
                        <a:pt x="16873" y="752"/>
                        <a:pt x="16807" y="786"/>
                        <a:pt x="16740" y="852"/>
                      </a:cubicBezTo>
                      <a:cubicBezTo>
                        <a:pt x="16807" y="786"/>
                        <a:pt x="16907" y="786"/>
                        <a:pt x="16973" y="786"/>
                      </a:cubicBezTo>
                      <a:lnTo>
                        <a:pt x="16973" y="752"/>
                      </a:lnTo>
                      <a:close/>
                      <a:moveTo>
                        <a:pt x="35119" y="2747"/>
                      </a:moveTo>
                      <a:cubicBezTo>
                        <a:pt x="35141" y="2747"/>
                        <a:pt x="35160" y="2750"/>
                        <a:pt x="35177" y="2755"/>
                      </a:cubicBezTo>
                      <a:lnTo>
                        <a:pt x="35177" y="2755"/>
                      </a:lnTo>
                      <a:cubicBezTo>
                        <a:pt x="35113" y="2747"/>
                        <a:pt x="35050" y="2747"/>
                        <a:pt x="34986" y="2747"/>
                      </a:cubicBezTo>
                      <a:close/>
                      <a:moveTo>
                        <a:pt x="37013" y="3710"/>
                      </a:moveTo>
                      <a:lnTo>
                        <a:pt x="37013" y="3710"/>
                      </a:lnTo>
                      <a:cubicBezTo>
                        <a:pt x="37112" y="3776"/>
                        <a:pt x="37210" y="3838"/>
                        <a:pt x="37308" y="3898"/>
                      </a:cubicBezTo>
                      <a:lnTo>
                        <a:pt x="37308" y="3898"/>
                      </a:lnTo>
                      <a:cubicBezTo>
                        <a:pt x="37204" y="3840"/>
                        <a:pt x="37105" y="3779"/>
                        <a:pt x="37013" y="3710"/>
                      </a:cubicBezTo>
                      <a:close/>
                      <a:moveTo>
                        <a:pt x="10127" y="5472"/>
                      </a:moveTo>
                      <a:lnTo>
                        <a:pt x="10127" y="5472"/>
                      </a:lnTo>
                      <a:cubicBezTo>
                        <a:pt x="10096" y="5517"/>
                        <a:pt x="10059" y="5556"/>
                        <a:pt x="10018" y="5591"/>
                      </a:cubicBezTo>
                      <a:lnTo>
                        <a:pt x="10018" y="5591"/>
                      </a:lnTo>
                      <a:cubicBezTo>
                        <a:pt x="10045" y="5542"/>
                        <a:pt x="10076" y="5497"/>
                        <a:pt x="10127" y="5472"/>
                      </a:cubicBezTo>
                      <a:close/>
                      <a:moveTo>
                        <a:pt x="9950" y="5644"/>
                      </a:moveTo>
                      <a:lnTo>
                        <a:pt x="9950" y="5644"/>
                      </a:lnTo>
                      <a:cubicBezTo>
                        <a:pt x="9921" y="5664"/>
                        <a:pt x="9891" y="5684"/>
                        <a:pt x="9861" y="5704"/>
                      </a:cubicBezTo>
                      <a:cubicBezTo>
                        <a:pt x="9886" y="5679"/>
                        <a:pt x="9911" y="5655"/>
                        <a:pt x="9950" y="5644"/>
                      </a:cubicBezTo>
                      <a:close/>
                      <a:moveTo>
                        <a:pt x="40304" y="6569"/>
                      </a:moveTo>
                      <a:lnTo>
                        <a:pt x="40304" y="6569"/>
                      </a:lnTo>
                      <a:cubicBezTo>
                        <a:pt x="40416" y="6625"/>
                        <a:pt x="40505" y="6728"/>
                        <a:pt x="40570" y="6839"/>
                      </a:cubicBezTo>
                      <a:lnTo>
                        <a:pt x="40570" y="6839"/>
                      </a:lnTo>
                      <a:cubicBezTo>
                        <a:pt x="40481" y="6746"/>
                        <a:pt x="40392" y="6657"/>
                        <a:pt x="40304" y="6569"/>
                      </a:cubicBezTo>
                      <a:close/>
                      <a:moveTo>
                        <a:pt x="40113" y="8309"/>
                      </a:moveTo>
                      <a:cubicBezTo>
                        <a:pt x="40184" y="8309"/>
                        <a:pt x="40263" y="8335"/>
                        <a:pt x="40328" y="8335"/>
                      </a:cubicBezTo>
                      <a:cubicBezTo>
                        <a:pt x="40334" y="8335"/>
                        <a:pt x="40340" y="8334"/>
                        <a:pt x="40346" y="8334"/>
                      </a:cubicBezTo>
                      <a:lnTo>
                        <a:pt x="40346" y="8334"/>
                      </a:lnTo>
                      <a:cubicBezTo>
                        <a:pt x="40057" y="8386"/>
                        <a:pt x="39845" y="8611"/>
                        <a:pt x="39636" y="8611"/>
                      </a:cubicBezTo>
                      <a:cubicBezTo>
                        <a:pt x="39519" y="8611"/>
                        <a:pt x="39402" y="8541"/>
                        <a:pt x="39273" y="8330"/>
                      </a:cubicBezTo>
                      <a:lnTo>
                        <a:pt x="39273" y="8330"/>
                      </a:lnTo>
                      <a:cubicBezTo>
                        <a:pt x="39376" y="8473"/>
                        <a:pt x="39528" y="8541"/>
                        <a:pt x="39677" y="8541"/>
                      </a:cubicBezTo>
                      <a:cubicBezTo>
                        <a:pt x="39770" y="8541"/>
                        <a:pt x="39861" y="8514"/>
                        <a:pt x="39938" y="8463"/>
                      </a:cubicBezTo>
                      <a:cubicBezTo>
                        <a:pt x="39969" y="8339"/>
                        <a:pt x="40036" y="8309"/>
                        <a:pt x="40113" y="8309"/>
                      </a:cubicBezTo>
                      <a:close/>
                      <a:moveTo>
                        <a:pt x="7368" y="9128"/>
                      </a:moveTo>
                      <a:cubicBezTo>
                        <a:pt x="7414" y="9150"/>
                        <a:pt x="7460" y="9173"/>
                        <a:pt x="7495" y="9218"/>
                      </a:cubicBezTo>
                      <a:lnTo>
                        <a:pt x="7495" y="9218"/>
                      </a:lnTo>
                      <a:cubicBezTo>
                        <a:pt x="7453" y="9186"/>
                        <a:pt x="7390" y="9170"/>
                        <a:pt x="7368" y="9128"/>
                      </a:cubicBezTo>
                      <a:close/>
                      <a:moveTo>
                        <a:pt x="43614" y="9216"/>
                      </a:moveTo>
                      <a:lnTo>
                        <a:pt x="43614" y="9216"/>
                      </a:lnTo>
                      <a:cubicBezTo>
                        <a:pt x="43609" y="9223"/>
                        <a:pt x="43603" y="9231"/>
                        <a:pt x="43598" y="9239"/>
                      </a:cubicBezTo>
                      <a:lnTo>
                        <a:pt x="43598" y="9239"/>
                      </a:lnTo>
                      <a:cubicBezTo>
                        <a:pt x="43602" y="9231"/>
                        <a:pt x="43607" y="9224"/>
                        <a:pt x="43614" y="9216"/>
                      </a:cubicBezTo>
                      <a:close/>
                      <a:moveTo>
                        <a:pt x="42073" y="9099"/>
                      </a:moveTo>
                      <a:lnTo>
                        <a:pt x="42073" y="9099"/>
                      </a:lnTo>
                      <a:cubicBezTo>
                        <a:pt x="42139" y="9206"/>
                        <a:pt x="42179" y="9318"/>
                        <a:pt x="42193" y="9452"/>
                      </a:cubicBezTo>
                      <a:lnTo>
                        <a:pt x="42193" y="9452"/>
                      </a:lnTo>
                      <a:cubicBezTo>
                        <a:pt x="42149" y="9337"/>
                        <a:pt x="42128" y="9206"/>
                        <a:pt x="42073" y="9099"/>
                      </a:cubicBezTo>
                      <a:close/>
                      <a:moveTo>
                        <a:pt x="36149" y="10058"/>
                      </a:moveTo>
                      <a:cubicBezTo>
                        <a:pt x="36149" y="10107"/>
                        <a:pt x="36114" y="10138"/>
                        <a:pt x="36069" y="10138"/>
                      </a:cubicBezTo>
                      <a:cubicBezTo>
                        <a:pt x="36067" y="10138"/>
                        <a:pt x="36065" y="10138"/>
                        <a:pt x="36063" y="10137"/>
                      </a:cubicBezTo>
                      <a:lnTo>
                        <a:pt x="36063" y="10137"/>
                      </a:lnTo>
                      <a:lnTo>
                        <a:pt x="36050" y="10125"/>
                      </a:lnTo>
                      <a:cubicBezTo>
                        <a:pt x="36116" y="10125"/>
                        <a:pt x="36149" y="10091"/>
                        <a:pt x="36149" y="10058"/>
                      </a:cubicBezTo>
                      <a:close/>
                      <a:moveTo>
                        <a:pt x="43993" y="10058"/>
                      </a:moveTo>
                      <a:lnTo>
                        <a:pt x="43993" y="10058"/>
                      </a:lnTo>
                      <a:cubicBezTo>
                        <a:pt x="43959" y="10058"/>
                        <a:pt x="43926" y="10091"/>
                        <a:pt x="43926" y="10158"/>
                      </a:cubicBezTo>
                      <a:cubicBezTo>
                        <a:pt x="43893" y="10125"/>
                        <a:pt x="43926" y="10058"/>
                        <a:pt x="43993" y="10058"/>
                      </a:cubicBezTo>
                      <a:close/>
                      <a:moveTo>
                        <a:pt x="12121" y="10457"/>
                      </a:moveTo>
                      <a:cubicBezTo>
                        <a:pt x="12128" y="10457"/>
                        <a:pt x="12136" y="10458"/>
                        <a:pt x="12145" y="10461"/>
                      </a:cubicBezTo>
                      <a:lnTo>
                        <a:pt x="12145" y="10461"/>
                      </a:lnTo>
                      <a:cubicBezTo>
                        <a:pt x="12106" y="10464"/>
                        <a:pt x="12071" y="10489"/>
                        <a:pt x="12088" y="10523"/>
                      </a:cubicBezTo>
                      <a:cubicBezTo>
                        <a:pt x="12054" y="10490"/>
                        <a:pt x="12088" y="10457"/>
                        <a:pt x="12121" y="10457"/>
                      </a:cubicBezTo>
                      <a:close/>
                      <a:moveTo>
                        <a:pt x="5108" y="11122"/>
                      </a:moveTo>
                      <a:cubicBezTo>
                        <a:pt x="5077" y="11141"/>
                        <a:pt x="5052" y="11162"/>
                        <a:pt x="5033" y="11185"/>
                      </a:cubicBezTo>
                      <a:lnTo>
                        <a:pt x="5033" y="11185"/>
                      </a:lnTo>
                      <a:cubicBezTo>
                        <a:pt x="5055" y="11162"/>
                        <a:pt x="5080" y="11140"/>
                        <a:pt x="5108" y="11122"/>
                      </a:cubicBezTo>
                      <a:close/>
                      <a:moveTo>
                        <a:pt x="5033" y="11185"/>
                      </a:moveTo>
                      <a:lnTo>
                        <a:pt x="5033" y="11185"/>
                      </a:lnTo>
                      <a:cubicBezTo>
                        <a:pt x="4985" y="11235"/>
                        <a:pt x="4954" y="11294"/>
                        <a:pt x="4945" y="11354"/>
                      </a:cubicBezTo>
                      <a:lnTo>
                        <a:pt x="4945" y="11354"/>
                      </a:lnTo>
                      <a:cubicBezTo>
                        <a:pt x="4969" y="11294"/>
                        <a:pt x="4990" y="11236"/>
                        <a:pt x="5033" y="11185"/>
                      </a:cubicBezTo>
                      <a:close/>
                      <a:moveTo>
                        <a:pt x="4945" y="11354"/>
                      </a:moveTo>
                      <a:lnTo>
                        <a:pt x="4945" y="11354"/>
                      </a:lnTo>
                      <a:cubicBezTo>
                        <a:pt x="4934" y="11381"/>
                        <a:pt x="4922" y="11408"/>
                        <a:pt x="4907" y="11435"/>
                      </a:cubicBezTo>
                      <a:lnTo>
                        <a:pt x="4907" y="11435"/>
                      </a:lnTo>
                      <a:lnTo>
                        <a:pt x="4942" y="11388"/>
                      </a:lnTo>
                      <a:cubicBezTo>
                        <a:pt x="4942" y="11376"/>
                        <a:pt x="4943" y="11365"/>
                        <a:pt x="4945" y="11354"/>
                      </a:cubicBezTo>
                      <a:close/>
                      <a:moveTo>
                        <a:pt x="4907" y="11435"/>
                      </a:moveTo>
                      <a:lnTo>
                        <a:pt x="4843" y="11520"/>
                      </a:lnTo>
                      <a:cubicBezTo>
                        <a:pt x="4870" y="11493"/>
                        <a:pt x="4890" y="11464"/>
                        <a:pt x="4907" y="11435"/>
                      </a:cubicBezTo>
                      <a:close/>
                      <a:moveTo>
                        <a:pt x="4311" y="12451"/>
                      </a:moveTo>
                      <a:cubicBezTo>
                        <a:pt x="4311" y="12451"/>
                        <a:pt x="4283" y="12478"/>
                        <a:pt x="4278" y="12508"/>
                      </a:cubicBezTo>
                      <a:lnTo>
                        <a:pt x="4278" y="12508"/>
                      </a:lnTo>
                      <a:cubicBezTo>
                        <a:pt x="4289" y="12489"/>
                        <a:pt x="4300" y="12470"/>
                        <a:pt x="4311" y="12451"/>
                      </a:cubicBezTo>
                      <a:close/>
                      <a:moveTo>
                        <a:pt x="4278" y="12508"/>
                      </a:moveTo>
                      <a:lnTo>
                        <a:pt x="4278" y="12508"/>
                      </a:lnTo>
                      <a:cubicBezTo>
                        <a:pt x="4196" y="12662"/>
                        <a:pt x="4137" y="12839"/>
                        <a:pt x="4078" y="13016"/>
                      </a:cubicBezTo>
                      <a:cubicBezTo>
                        <a:pt x="4145" y="12817"/>
                        <a:pt x="4211" y="12650"/>
                        <a:pt x="4278" y="12517"/>
                      </a:cubicBezTo>
                      <a:cubicBezTo>
                        <a:pt x="4278" y="12514"/>
                        <a:pt x="4278" y="12511"/>
                        <a:pt x="4278" y="12508"/>
                      </a:cubicBezTo>
                      <a:close/>
                      <a:moveTo>
                        <a:pt x="4145" y="12983"/>
                      </a:moveTo>
                      <a:cubicBezTo>
                        <a:pt x="4130" y="13034"/>
                        <a:pt x="4109" y="13081"/>
                        <a:pt x="4084" y="13125"/>
                      </a:cubicBezTo>
                      <a:lnTo>
                        <a:pt x="4084" y="13125"/>
                      </a:lnTo>
                      <a:cubicBezTo>
                        <a:pt x="4115" y="13086"/>
                        <a:pt x="4145" y="13045"/>
                        <a:pt x="4145" y="12983"/>
                      </a:cubicBezTo>
                      <a:close/>
                      <a:moveTo>
                        <a:pt x="4084" y="13125"/>
                      </a:moveTo>
                      <a:cubicBezTo>
                        <a:pt x="4059" y="13156"/>
                        <a:pt x="4033" y="13187"/>
                        <a:pt x="4020" y="13227"/>
                      </a:cubicBezTo>
                      <a:lnTo>
                        <a:pt x="4020" y="13227"/>
                      </a:lnTo>
                      <a:cubicBezTo>
                        <a:pt x="4042" y="13194"/>
                        <a:pt x="4064" y="13160"/>
                        <a:pt x="4084" y="13125"/>
                      </a:cubicBezTo>
                      <a:close/>
                      <a:moveTo>
                        <a:pt x="4020" y="13227"/>
                      </a:moveTo>
                      <a:cubicBezTo>
                        <a:pt x="3945" y="13338"/>
                        <a:pt x="3865" y="13441"/>
                        <a:pt x="3845" y="13581"/>
                      </a:cubicBezTo>
                      <a:cubicBezTo>
                        <a:pt x="3879" y="13481"/>
                        <a:pt x="3912" y="13348"/>
                        <a:pt x="4012" y="13282"/>
                      </a:cubicBezTo>
                      <a:cubicBezTo>
                        <a:pt x="4012" y="13261"/>
                        <a:pt x="4015" y="13243"/>
                        <a:pt x="4020" y="13227"/>
                      </a:cubicBezTo>
                      <a:close/>
                      <a:moveTo>
                        <a:pt x="11323" y="13714"/>
                      </a:moveTo>
                      <a:cubicBezTo>
                        <a:pt x="11390" y="13780"/>
                        <a:pt x="11523" y="13847"/>
                        <a:pt x="11356" y="13880"/>
                      </a:cubicBezTo>
                      <a:cubicBezTo>
                        <a:pt x="11349" y="13887"/>
                        <a:pt x="11342" y="13893"/>
                        <a:pt x="11335" y="13897"/>
                      </a:cubicBezTo>
                      <a:lnTo>
                        <a:pt x="11335" y="13897"/>
                      </a:lnTo>
                      <a:cubicBezTo>
                        <a:pt x="11368" y="13843"/>
                        <a:pt x="11367" y="13757"/>
                        <a:pt x="11323" y="13714"/>
                      </a:cubicBezTo>
                      <a:close/>
                      <a:moveTo>
                        <a:pt x="12088" y="14146"/>
                      </a:moveTo>
                      <a:lnTo>
                        <a:pt x="12088" y="14179"/>
                      </a:lnTo>
                      <a:cubicBezTo>
                        <a:pt x="12088" y="14280"/>
                        <a:pt x="12088" y="14368"/>
                        <a:pt x="12088" y="14452"/>
                      </a:cubicBezTo>
                      <a:lnTo>
                        <a:pt x="12088" y="14452"/>
                      </a:lnTo>
                      <a:cubicBezTo>
                        <a:pt x="12054" y="14312"/>
                        <a:pt x="11969" y="14170"/>
                        <a:pt x="12088" y="14146"/>
                      </a:cubicBezTo>
                      <a:close/>
                      <a:moveTo>
                        <a:pt x="40902" y="14512"/>
                      </a:moveTo>
                      <a:lnTo>
                        <a:pt x="40935" y="14578"/>
                      </a:lnTo>
                      <a:cubicBezTo>
                        <a:pt x="40952" y="14595"/>
                        <a:pt x="40968" y="14603"/>
                        <a:pt x="40989" y="14603"/>
                      </a:cubicBezTo>
                      <a:cubicBezTo>
                        <a:pt x="41010" y="14603"/>
                        <a:pt x="41035" y="14595"/>
                        <a:pt x="41068" y="14578"/>
                      </a:cubicBezTo>
                      <a:lnTo>
                        <a:pt x="41068" y="14578"/>
                      </a:lnTo>
                      <a:cubicBezTo>
                        <a:pt x="41039" y="14597"/>
                        <a:pt x="41013" y="14606"/>
                        <a:pt x="40990" y="14606"/>
                      </a:cubicBezTo>
                      <a:cubicBezTo>
                        <a:pt x="40935" y="14606"/>
                        <a:pt x="40902" y="14559"/>
                        <a:pt x="40902" y="14512"/>
                      </a:cubicBezTo>
                      <a:close/>
                      <a:moveTo>
                        <a:pt x="3700" y="14624"/>
                      </a:moveTo>
                      <a:cubicBezTo>
                        <a:pt x="3691" y="14640"/>
                        <a:pt x="3684" y="14656"/>
                        <a:pt x="3679" y="14673"/>
                      </a:cubicBezTo>
                      <a:lnTo>
                        <a:pt x="3679" y="14673"/>
                      </a:lnTo>
                      <a:lnTo>
                        <a:pt x="3679" y="14644"/>
                      </a:lnTo>
                      <a:cubicBezTo>
                        <a:pt x="3686" y="14638"/>
                        <a:pt x="3693" y="14631"/>
                        <a:pt x="3700" y="14624"/>
                      </a:cubicBezTo>
                      <a:close/>
                      <a:moveTo>
                        <a:pt x="8992" y="14630"/>
                      </a:moveTo>
                      <a:cubicBezTo>
                        <a:pt x="9010" y="14642"/>
                        <a:pt x="9031" y="14650"/>
                        <a:pt x="9057" y="14650"/>
                      </a:cubicBezTo>
                      <a:cubicBezTo>
                        <a:pt x="9069" y="14650"/>
                        <a:pt x="9082" y="14648"/>
                        <a:pt x="9097" y="14644"/>
                      </a:cubicBezTo>
                      <a:lnTo>
                        <a:pt x="9097" y="14644"/>
                      </a:lnTo>
                      <a:cubicBezTo>
                        <a:pt x="9089" y="14673"/>
                        <a:pt x="9078" y="14685"/>
                        <a:pt x="9063" y="14685"/>
                      </a:cubicBezTo>
                      <a:cubicBezTo>
                        <a:pt x="9043" y="14685"/>
                        <a:pt x="9017" y="14662"/>
                        <a:pt x="8992" y="14630"/>
                      </a:cubicBezTo>
                      <a:close/>
                      <a:moveTo>
                        <a:pt x="33025" y="14877"/>
                      </a:moveTo>
                      <a:lnTo>
                        <a:pt x="33025" y="14877"/>
                      </a:lnTo>
                      <a:cubicBezTo>
                        <a:pt x="33059" y="14910"/>
                        <a:pt x="33059" y="14977"/>
                        <a:pt x="33059" y="15043"/>
                      </a:cubicBezTo>
                      <a:cubicBezTo>
                        <a:pt x="33051" y="15051"/>
                        <a:pt x="33047" y="15071"/>
                        <a:pt x="33046" y="15099"/>
                      </a:cubicBezTo>
                      <a:lnTo>
                        <a:pt x="33046" y="15099"/>
                      </a:lnTo>
                      <a:cubicBezTo>
                        <a:pt x="33037" y="15005"/>
                        <a:pt x="33025" y="14935"/>
                        <a:pt x="33025" y="14877"/>
                      </a:cubicBezTo>
                      <a:close/>
                      <a:moveTo>
                        <a:pt x="3546" y="15342"/>
                      </a:moveTo>
                      <a:lnTo>
                        <a:pt x="3546" y="15376"/>
                      </a:lnTo>
                      <a:cubicBezTo>
                        <a:pt x="3513" y="15475"/>
                        <a:pt x="3480" y="15542"/>
                        <a:pt x="3447" y="15642"/>
                      </a:cubicBezTo>
                      <a:cubicBezTo>
                        <a:pt x="3480" y="15542"/>
                        <a:pt x="3513" y="15442"/>
                        <a:pt x="3546" y="15342"/>
                      </a:cubicBezTo>
                      <a:close/>
                      <a:moveTo>
                        <a:pt x="23786" y="15276"/>
                      </a:moveTo>
                      <a:cubicBezTo>
                        <a:pt x="23587" y="15342"/>
                        <a:pt x="23653" y="15475"/>
                        <a:pt x="23686" y="15608"/>
                      </a:cubicBezTo>
                      <a:cubicBezTo>
                        <a:pt x="23680" y="15602"/>
                        <a:pt x="23674" y="15599"/>
                        <a:pt x="23668" y="15599"/>
                      </a:cubicBezTo>
                      <a:cubicBezTo>
                        <a:pt x="23649" y="15599"/>
                        <a:pt x="23633" y="15624"/>
                        <a:pt x="23625" y="15648"/>
                      </a:cubicBezTo>
                      <a:lnTo>
                        <a:pt x="23625" y="15648"/>
                      </a:lnTo>
                      <a:cubicBezTo>
                        <a:pt x="23642" y="15516"/>
                        <a:pt x="23566" y="15338"/>
                        <a:pt x="23753" y="15276"/>
                      </a:cubicBezTo>
                      <a:close/>
                      <a:moveTo>
                        <a:pt x="44695" y="15644"/>
                      </a:moveTo>
                      <a:cubicBezTo>
                        <a:pt x="44711" y="15651"/>
                        <a:pt x="44762" y="15675"/>
                        <a:pt x="44790" y="15675"/>
                      </a:cubicBezTo>
                      <a:cubicBezTo>
                        <a:pt x="44745" y="15675"/>
                        <a:pt x="44715" y="15663"/>
                        <a:pt x="44695" y="15644"/>
                      </a:cubicBezTo>
                      <a:close/>
                      <a:moveTo>
                        <a:pt x="33059" y="15326"/>
                      </a:moveTo>
                      <a:lnTo>
                        <a:pt x="33059" y="15326"/>
                      </a:lnTo>
                      <a:cubicBezTo>
                        <a:pt x="33078" y="15583"/>
                        <a:pt x="33099" y="15920"/>
                        <a:pt x="32924" y="15920"/>
                      </a:cubicBezTo>
                      <a:cubicBezTo>
                        <a:pt x="32905" y="15920"/>
                        <a:pt x="32883" y="15916"/>
                        <a:pt x="32859" y="15907"/>
                      </a:cubicBezTo>
                      <a:lnTo>
                        <a:pt x="32859" y="15907"/>
                      </a:lnTo>
                      <a:cubicBezTo>
                        <a:pt x="32869" y="15911"/>
                        <a:pt x="32878" y="15912"/>
                        <a:pt x="32887" y="15912"/>
                      </a:cubicBezTo>
                      <a:cubicBezTo>
                        <a:pt x="32971" y="15912"/>
                        <a:pt x="33029" y="15766"/>
                        <a:pt x="33059" y="15376"/>
                      </a:cubicBezTo>
                      <a:lnTo>
                        <a:pt x="33059" y="15342"/>
                      </a:lnTo>
                      <a:cubicBezTo>
                        <a:pt x="33059" y="15337"/>
                        <a:pt x="33059" y="15331"/>
                        <a:pt x="33059" y="15326"/>
                      </a:cubicBezTo>
                      <a:close/>
                      <a:moveTo>
                        <a:pt x="3480" y="15774"/>
                      </a:moveTo>
                      <a:cubicBezTo>
                        <a:pt x="3480" y="15841"/>
                        <a:pt x="3546" y="15941"/>
                        <a:pt x="3480" y="15974"/>
                      </a:cubicBezTo>
                      <a:lnTo>
                        <a:pt x="3447" y="15974"/>
                      </a:lnTo>
                      <a:cubicBezTo>
                        <a:pt x="3513" y="15941"/>
                        <a:pt x="3447" y="15841"/>
                        <a:pt x="3480" y="15774"/>
                      </a:cubicBezTo>
                      <a:close/>
                      <a:moveTo>
                        <a:pt x="14082" y="16107"/>
                      </a:moveTo>
                      <a:lnTo>
                        <a:pt x="14082" y="16140"/>
                      </a:lnTo>
                      <a:lnTo>
                        <a:pt x="14015" y="16140"/>
                      </a:lnTo>
                      <a:cubicBezTo>
                        <a:pt x="14048" y="16140"/>
                        <a:pt x="14048" y="16140"/>
                        <a:pt x="14082" y="16107"/>
                      </a:cubicBezTo>
                      <a:close/>
                      <a:moveTo>
                        <a:pt x="8461" y="16173"/>
                      </a:moveTo>
                      <a:cubicBezTo>
                        <a:pt x="8463" y="16173"/>
                        <a:pt x="8465" y="16173"/>
                        <a:pt x="8465" y="16173"/>
                      </a:cubicBezTo>
                      <a:lnTo>
                        <a:pt x="8465" y="16178"/>
                      </a:lnTo>
                      <a:lnTo>
                        <a:pt x="8465" y="16178"/>
                      </a:lnTo>
                      <a:cubicBezTo>
                        <a:pt x="8464" y="16177"/>
                        <a:pt x="8462" y="16175"/>
                        <a:pt x="8461" y="16173"/>
                      </a:cubicBezTo>
                      <a:close/>
                      <a:moveTo>
                        <a:pt x="19702" y="16190"/>
                      </a:moveTo>
                      <a:lnTo>
                        <a:pt x="19702" y="16190"/>
                      </a:lnTo>
                      <a:cubicBezTo>
                        <a:pt x="19716" y="16201"/>
                        <a:pt x="19738" y="16207"/>
                        <a:pt x="19765" y="16207"/>
                      </a:cubicBezTo>
                      <a:cubicBezTo>
                        <a:pt x="19738" y="16207"/>
                        <a:pt x="19712" y="16207"/>
                        <a:pt x="19702" y="16190"/>
                      </a:cubicBezTo>
                      <a:close/>
                      <a:moveTo>
                        <a:pt x="21119" y="16231"/>
                      </a:moveTo>
                      <a:cubicBezTo>
                        <a:pt x="21183" y="16231"/>
                        <a:pt x="21256" y="16255"/>
                        <a:pt x="21321" y="16271"/>
                      </a:cubicBezTo>
                      <a:lnTo>
                        <a:pt x="21321" y="16271"/>
                      </a:lnTo>
                      <a:cubicBezTo>
                        <a:pt x="21262" y="16267"/>
                        <a:pt x="21196" y="16256"/>
                        <a:pt x="21136" y="16256"/>
                      </a:cubicBezTo>
                      <a:cubicBezTo>
                        <a:pt x="21061" y="16256"/>
                        <a:pt x="20994" y="16273"/>
                        <a:pt x="20961" y="16339"/>
                      </a:cubicBezTo>
                      <a:cubicBezTo>
                        <a:pt x="20994" y="16256"/>
                        <a:pt x="21053" y="16231"/>
                        <a:pt x="21119" y="16231"/>
                      </a:cubicBezTo>
                      <a:close/>
                      <a:moveTo>
                        <a:pt x="36050" y="16007"/>
                      </a:moveTo>
                      <a:cubicBezTo>
                        <a:pt x="36116" y="16107"/>
                        <a:pt x="36116" y="16273"/>
                        <a:pt x="36149" y="16339"/>
                      </a:cubicBezTo>
                      <a:cubicBezTo>
                        <a:pt x="36098" y="16238"/>
                        <a:pt x="36087" y="16097"/>
                        <a:pt x="35979" y="16037"/>
                      </a:cubicBezTo>
                      <a:lnTo>
                        <a:pt x="35979" y="16037"/>
                      </a:lnTo>
                      <a:cubicBezTo>
                        <a:pt x="35997" y="16036"/>
                        <a:pt x="36019" y="16028"/>
                        <a:pt x="36050" y="16007"/>
                      </a:cubicBezTo>
                      <a:close/>
                      <a:moveTo>
                        <a:pt x="8607" y="16192"/>
                      </a:moveTo>
                      <a:cubicBezTo>
                        <a:pt x="8705" y="16192"/>
                        <a:pt x="8808" y="16207"/>
                        <a:pt x="8897" y="16207"/>
                      </a:cubicBezTo>
                      <a:cubicBezTo>
                        <a:pt x="8664" y="16207"/>
                        <a:pt x="8399" y="16207"/>
                        <a:pt x="8664" y="16439"/>
                      </a:cubicBezTo>
                      <a:cubicBezTo>
                        <a:pt x="8584" y="16412"/>
                        <a:pt x="8547" y="16298"/>
                        <a:pt x="8482" y="16203"/>
                      </a:cubicBezTo>
                      <a:lnTo>
                        <a:pt x="8482" y="16203"/>
                      </a:lnTo>
                      <a:cubicBezTo>
                        <a:pt x="8522" y="16195"/>
                        <a:pt x="8564" y="16192"/>
                        <a:pt x="8607" y="16192"/>
                      </a:cubicBezTo>
                      <a:close/>
                      <a:moveTo>
                        <a:pt x="23720" y="16406"/>
                      </a:moveTo>
                      <a:cubicBezTo>
                        <a:pt x="23653" y="16406"/>
                        <a:pt x="23653" y="16439"/>
                        <a:pt x="23653" y="16506"/>
                      </a:cubicBezTo>
                      <a:cubicBezTo>
                        <a:pt x="23620" y="16472"/>
                        <a:pt x="23653" y="16406"/>
                        <a:pt x="23686" y="16406"/>
                      </a:cubicBezTo>
                      <a:close/>
                      <a:moveTo>
                        <a:pt x="44591" y="16140"/>
                      </a:moveTo>
                      <a:cubicBezTo>
                        <a:pt x="44591" y="16286"/>
                        <a:pt x="44360" y="16432"/>
                        <a:pt x="44417" y="16533"/>
                      </a:cubicBezTo>
                      <a:lnTo>
                        <a:pt x="44417" y="16533"/>
                      </a:lnTo>
                      <a:cubicBezTo>
                        <a:pt x="44393" y="16513"/>
                        <a:pt x="44365" y="16492"/>
                        <a:pt x="44325" y="16472"/>
                      </a:cubicBezTo>
                      <a:cubicBezTo>
                        <a:pt x="44491" y="16406"/>
                        <a:pt x="44524" y="16240"/>
                        <a:pt x="44591" y="16140"/>
                      </a:cubicBezTo>
                      <a:close/>
                      <a:moveTo>
                        <a:pt x="3508" y="16471"/>
                      </a:moveTo>
                      <a:cubicBezTo>
                        <a:pt x="3495" y="16518"/>
                        <a:pt x="3452" y="16565"/>
                        <a:pt x="3406" y="16613"/>
                      </a:cubicBezTo>
                      <a:lnTo>
                        <a:pt x="3406" y="16613"/>
                      </a:lnTo>
                      <a:cubicBezTo>
                        <a:pt x="3438" y="16558"/>
                        <a:pt x="3492" y="16523"/>
                        <a:pt x="3508" y="16471"/>
                      </a:cubicBezTo>
                      <a:close/>
                      <a:moveTo>
                        <a:pt x="13749" y="16240"/>
                      </a:moveTo>
                      <a:lnTo>
                        <a:pt x="13749" y="16240"/>
                      </a:lnTo>
                      <a:cubicBezTo>
                        <a:pt x="13450" y="16539"/>
                        <a:pt x="13384" y="16705"/>
                        <a:pt x="13384" y="16805"/>
                      </a:cubicBezTo>
                      <a:cubicBezTo>
                        <a:pt x="13284" y="16605"/>
                        <a:pt x="13317" y="16406"/>
                        <a:pt x="13450" y="16240"/>
                      </a:cubicBezTo>
                      <a:lnTo>
                        <a:pt x="13450" y="16240"/>
                      </a:lnTo>
                      <a:cubicBezTo>
                        <a:pt x="13432" y="16276"/>
                        <a:pt x="13444" y="16303"/>
                        <a:pt x="13502" y="16303"/>
                      </a:cubicBezTo>
                      <a:cubicBezTo>
                        <a:pt x="13550" y="16303"/>
                        <a:pt x="13629" y="16285"/>
                        <a:pt x="13749" y="16240"/>
                      </a:cubicBezTo>
                      <a:close/>
                      <a:moveTo>
                        <a:pt x="14181" y="17237"/>
                      </a:moveTo>
                      <a:lnTo>
                        <a:pt x="14181" y="17237"/>
                      </a:lnTo>
                      <a:cubicBezTo>
                        <a:pt x="14181" y="17263"/>
                        <a:pt x="14171" y="17279"/>
                        <a:pt x="14156" y="17287"/>
                      </a:cubicBezTo>
                      <a:lnTo>
                        <a:pt x="14156" y="17287"/>
                      </a:lnTo>
                      <a:cubicBezTo>
                        <a:pt x="14171" y="17274"/>
                        <a:pt x="14181" y="17255"/>
                        <a:pt x="14181" y="17237"/>
                      </a:cubicBezTo>
                      <a:close/>
                      <a:moveTo>
                        <a:pt x="14115" y="17270"/>
                      </a:moveTo>
                      <a:lnTo>
                        <a:pt x="14115" y="17289"/>
                      </a:lnTo>
                      <a:lnTo>
                        <a:pt x="14115" y="17289"/>
                      </a:lnTo>
                      <a:cubicBezTo>
                        <a:pt x="14103" y="17286"/>
                        <a:pt x="14091" y="17279"/>
                        <a:pt x="14082" y="17270"/>
                      </a:cubicBezTo>
                      <a:close/>
                      <a:moveTo>
                        <a:pt x="39406" y="17868"/>
                      </a:moveTo>
                      <a:cubicBezTo>
                        <a:pt x="39406" y="17935"/>
                        <a:pt x="39440" y="17935"/>
                        <a:pt x="39440" y="17935"/>
                      </a:cubicBezTo>
                      <a:cubicBezTo>
                        <a:pt x="39451" y="17946"/>
                        <a:pt x="39451" y="17949"/>
                        <a:pt x="39445" y="17949"/>
                      </a:cubicBezTo>
                      <a:cubicBezTo>
                        <a:pt x="39432" y="17949"/>
                        <a:pt x="39395" y="17935"/>
                        <a:pt x="39373" y="17935"/>
                      </a:cubicBezTo>
                      <a:lnTo>
                        <a:pt x="39406" y="17935"/>
                      </a:lnTo>
                      <a:lnTo>
                        <a:pt x="39406" y="17901"/>
                      </a:lnTo>
                      <a:cubicBezTo>
                        <a:pt x="39406" y="17901"/>
                        <a:pt x="39406" y="17868"/>
                        <a:pt x="39406" y="17868"/>
                      </a:cubicBezTo>
                      <a:close/>
                      <a:moveTo>
                        <a:pt x="30500" y="17935"/>
                      </a:moveTo>
                      <a:cubicBezTo>
                        <a:pt x="30500" y="17998"/>
                        <a:pt x="30470" y="18061"/>
                        <a:pt x="30750" y="18180"/>
                      </a:cubicBezTo>
                      <a:lnTo>
                        <a:pt x="30750" y="18180"/>
                      </a:lnTo>
                      <a:cubicBezTo>
                        <a:pt x="30611" y="18132"/>
                        <a:pt x="30411" y="18112"/>
                        <a:pt x="30500" y="17935"/>
                      </a:cubicBezTo>
                      <a:close/>
                      <a:moveTo>
                        <a:pt x="27660" y="18292"/>
                      </a:moveTo>
                      <a:lnTo>
                        <a:pt x="27660" y="18292"/>
                      </a:lnTo>
                      <a:cubicBezTo>
                        <a:pt x="27550" y="18485"/>
                        <a:pt x="27535" y="18726"/>
                        <a:pt x="27471" y="18942"/>
                      </a:cubicBezTo>
                      <a:lnTo>
                        <a:pt x="27471" y="18942"/>
                      </a:lnTo>
                      <a:cubicBezTo>
                        <a:pt x="27487" y="18823"/>
                        <a:pt x="27455" y="18699"/>
                        <a:pt x="27375" y="18599"/>
                      </a:cubicBezTo>
                      <a:cubicBezTo>
                        <a:pt x="27428" y="18495"/>
                        <a:pt x="27604" y="18349"/>
                        <a:pt x="27660" y="18292"/>
                      </a:cubicBezTo>
                      <a:close/>
                      <a:moveTo>
                        <a:pt x="44483" y="19003"/>
                      </a:moveTo>
                      <a:cubicBezTo>
                        <a:pt x="44485" y="19071"/>
                        <a:pt x="44508" y="19112"/>
                        <a:pt x="44544" y="19151"/>
                      </a:cubicBezTo>
                      <a:lnTo>
                        <a:pt x="44544" y="19151"/>
                      </a:lnTo>
                      <a:cubicBezTo>
                        <a:pt x="44529" y="19145"/>
                        <a:pt x="44511" y="19138"/>
                        <a:pt x="44491" y="19131"/>
                      </a:cubicBezTo>
                      <a:lnTo>
                        <a:pt x="44491" y="19131"/>
                      </a:lnTo>
                      <a:cubicBezTo>
                        <a:pt x="44524" y="19164"/>
                        <a:pt x="44524" y="19198"/>
                        <a:pt x="44524" y="19231"/>
                      </a:cubicBezTo>
                      <a:cubicBezTo>
                        <a:pt x="44524" y="19198"/>
                        <a:pt x="44524" y="19131"/>
                        <a:pt x="44458" y="19131"/>
                      </a:cubicBezTo>
                      <a:lnTo>
                        <a:pt x="44425" y="19131"/>
                      </a:lnTo>
                      <a:cubicBezTo>
                        <a:pt x="44441" y="19081"/>
                        <a:pt x="44466" y="19040"/>
                        <a:pt x="44483" y="19003"/>
                      </a:cubicBezTo>
                      <a:close/>
                      <a:moveTo>
                        <a:pt x="38513" y="20062"/>
                      </a:moveTo>
                      <a:cubicBezTo>
                        <a:pt x="38545" y="20062"/>
                        <a:pt x="38575" y="20063"/>
                        <a:pt x="38575" y="20095"/>
                      </a:cubicBezTo>
                      <a:cubicBezTo>
                        <a:pt x="38557" y="20076"/>
                        <a:pt x="38535" y="20065"/>
                        <a:pt x="38513" y="20062"/>
                      </a:cubicBezTo>
                      <a:close/>
                      <a:moveTo>
                        <a:pt x="31596" y="20627"/>
                      </a:moveTo>
                      <a:cubicBezTo>
                        <a:pt x="31512" y="20739"/>
                        <a:pt x="31617" y="20874"/>
                        <a:pt x="31732" y="20934"/>
                      </a:cubicBezTo>
                      <a:lnTo>
                        <a:pt x="31732" y="20934"/>
                      </a:lnTo>
                      <a:cubicBezTo>
                        <a:pt x="31700" y="20935"/>
                        <a:pt x="31661" y="20943"/>
                        <a:pt x="31629" y="20959"/>
                      </a:cubicBezTo>
                      <a:cubicBezTo>
                        <a:pt x="31663" y="20859"/>
                        <a:pt x="31463" y="20760"/>
                        <a:pt x="31596" y="20627"/>
                      </a:cubicBezTo>
                      <a:close/>
                      <a:moveTo>
                        <a:pt x="31563" y="21059"/>
                      </a:moveTo>
                      <a:cubicBezTo>
                        <a:pt x="31563" y="21225"/>
                        <a:pt x="31663" y="21158"/>
                        <a:pt x="31663" y="21258"/>
                      </a:cubicBezTo>
                      <a:cubicBezTo>
                        <a:pt x="31663" y="21158"/>
                        <a:pt x="31330" y="21192"/>
                        <a:pt x="31563" y="21059"/>
                      </a:cubicBezTo>
                      <a:close/>
                      <a:moveTo>
                        <a:pt x="24916" y="21491"/>
                      </a:moveTo>
                      <a:lnTo>
                        <a:pt x="24949" y="21524"/>
                      </a:lnTo>
                      <a:cubicBezTo>
                        <a:pt x="24949" y="21524"/>
                        <a:pt x="24949" y="21524"/>
                        <a:pt x="24956" y="21531"/>
                      </a:cubicBezTo>
                      <a:lnTo>
                        <a:pt x="24956" y="21531"/>
                      </a:lnTo>
                      <a:cubicBezTo>
                        <a:pt x="24952" y="21529"/>
                        <a:pt x="24949" y="21529"/>
                        <a:pt x="24945" y="21529"/>
                      </a:cubicBezTo>
                      <a:cubicBezTo>
                        <a:pt x="24915" y="21529"/>
                        <a:pt x="24883" y="21568"/>
                        <a:pt x="24883" y="21590"/>
                      </a:cubicBezTo>
                      <a:cubicBezTo>
                        <a:pt x="24850" y="21557"/>
                        <a:pt x="24883" y="21524"/>
                        <a:pt x="24916" y="21491"/>
                      </a:cubicBezTo>
                      <a:close/>
                      <a:moveTo>
                        <a:pt x="42364" y="21325"/>
                      </a:moveTo>
                      <a:cubicBezTo>
                        <a:pt x="42265" y="21358"/>
                        <a:pt x="42265" y="21458"/>
                        <a:pt x="42265" y="21757"/>
                      </a:cubicBezTo>
                      <a:cubicBezTo>
                        <a:pt x="42261" y="21764"/>
                        <a:pt x="42257" y="21773"/>
                        <a:pt x="42254" y="21781"/>
                      </a:cubicBezTo>
                      <a:lnTo>
                        <a:pt x="42254" y="21781"/>
                      </a:lnTo>
                      <a:cubicBezTo>
                        <a:pt x="42246" y="21576"/>
                        <a:pt x="42250" y="21348"/>
                        <a:pt x="42364" y="21325"/>
                      </a:cubicBezTo>
                      <a:close/>
                      <a:moveTo>
                        <a:pt x="45289" y="21524"/>
                      </a:moveTo>
                      <a:lnTo>
                        <a:pt x="45289" y="21524"/>
                      </a:lnTo>
                      <a:cubicBezTo>
                        <a:pt x="45222" y="21624"/>
                        <a:pt x="45156" y="21723"/>
                        <a:pt x="45156" y="21823"/>
                      </a:cubicBezTo>
                      <a:cubicBezTo>
                        <a:pt x="45156" y="21757"/>
                        <a:pt x="45156" y="21723"/>
                        <a:pt x="45189" y="21657"/>
                      </a:cubicBezTo>
                      <a:lnTo>
                        <a:pt x="45289" y="21524"/>
                      </a:lnTo>
                      <a:close/>
                      <a:moveTo>
                        <a:pt x="2317" y="22575"/>
                      </a:moveTo>
                      <a:cubicBezTo>
                        <a:pt x="2319" y="22582"/>
                        <a:pt x="2321" y="22588"/>
                        <a:pt x="2323" y="22595"/>
                      </a:cubicBezTo>
                      <a:lnTo>
                        <a:pt x="2323" y="22595"/>
                      </a:lnTo>
                      <a:cubicBezTo>
                        <a:pt x="2321" y="22593"/>
                        <a:pt x="2319" y="22590"/>
                        <a:pt x="2317" y="22588"/>
                      </a:cubicBezTo>
                      <a:cubicBezTo>
                        <a:pt x="2317" y="22583"/>
                        <a:pt x="2317" y="22579"/>
                        <a:pt x="2317" y="22575"/>
                      </a:cubicBezTo>
                      <a:close/>
                      <a:moveTo>
                        <a:pt x="2344" y="22650"/>
                      </a:moveTo>
                      <a:lnTo>
                        <a:pt x="2344" y="22650"/>
                      </a:lnTo>
                      <a:cubicBezTo>
                        <a:pt x="2356" y="22682"/>
                        <a:pt x="2363" y="22715"/>
                        <a:pt x="2350" y="22754"/>
                      </a:cubicBezTo>
                      <a:cubicBezTo>
                        <a:pt x="2350" y="22717"/>
                        <a:pt x="2350" y="22681"/>
                        <a:pt x="2344" y="22650"/>
                      </a:cubicBezTo>
                      <a:close/>
                      <a:moveTo>
                        <a:pt x="2259" y="22769"/>
                      </a:moveTo>
                      <a:lnTo>
                        <a:pt x="2259" y="22769"/>
                      </a:lnTo>
                      <a:cubicBezTo>
                        <a:pt x="2266" y="22799"/>
                        <a:pt x="2271" y="22833"/>
                        <a:pt x="2250" y="22853"/>
                      </a:cubicBezTo>
                      <a:cubicBezTo>
                        <a:pt x="2248" y="22856"/>
                        <a:pt x="2246" y="22858"/>
                        <a:pt x="2244" y="22861"/>
                      </a:cubicBezTo>
                      <a:lnTo>
                        <a:pt x="2244" y="22861"/>
                      </a:lnTo>
                      <a:cubicBezTo>
                        <a:pt x="2254" y="22831"/>
                        <a:pt x="2260" y="22800"/>
                        <a:pt x="2259" y="22769"/>
                      </a:cubicBezTo>
                      <a:close/>
                      <a:moveTo>
                        <a:pt x="2214" y="22928"/>
                      </a:moveTo>
                      <a:cubicBezTo>
                        <a:pt x="2207" y="22950"/>
                        <a:pt x="2199" y="22972"/>
                        <a:pt x="2184" y="22986"/>
                      </a:cubicBezTo>
                      <a:cubicBezTo>
                        <a:pt x="2192" y="22969"/>
                        <a:pt x="2203" y="22949"/>
                        <a:pt x="2214" y="22928"/>
                      </a:cubicBezTo>
                      <a:close/>
                      <a:moveTo>
                        <a:pt x="24883" y="22953"/>
                      </a:moveTo>
                      <a:cubicBezTo>
                        <a:pt x="24883" y="22953"/>
                        <a:pt x="24883" y="22986"/>
                        <a:pt x="24883" y="22986"/>
                      </a:cubicBezTo>
                      <a:cubicBezTo>
                        <a:pt x="24850" y="23053"/>
                        <a:pt x="24883" y="23119"/>
                        <a:pt x="24916" y="23186"/>
                      </a:cubicBezTo>
                      <a:cubicBezTo>
                        <a:pt x="24883" y="23119"/>
                        <a:pt x="24783" y="23053"/>
                        <a:pt x="24783" y="23020"/>
                      </a:cubicBezTo>
                      <a:lnTo>
                        <a:pt x="24783" y="23020"/>
                      </a:lnTo>
                      <a:lnTo>
                        <a:pt x="24816" y="23053"/>
                      </a:lnTo>
                      <a:cubicBezTo>
                        <a:pt x="24816" y="23053"/>
                        <a:pt x="24816" y="22986"/>
                        <a:pt x="24850" y="22986"/>
                      </a:cubicBezTo>
                      <a:lnTo>
                        <a:pt x="24883" y="22953"/>
                      </a:lnTo>
                      <a:close/>
                      <a:moveTo>
                        <a:pt x="41286" y="23854"/>
                      </a:moveTo>
                      <a:cubicBezTo>
                        <a:pt x="41307" y="23858"/>
                        <a:pt x="41333" y="23866"/>
                        <a:pt x="41367" y="23884"/>
                      </a:cubicBezTo>
                      <a:lnTo>
                        <a:pt x="41500" y="23950"/>
                      </a:lnTo>
                      <a:cubicBezTo>
                        <a:pt x="41452" y="23950"/>
                        <a:pt x="41351" y="23880"/>
                        <a:pt x="41286" y="23854"/>
                      </a:cubicBezTo>
                      <a:close/>
                      <a:moveTo>
                        <a:pt x="46531" y="24680"/>
                      </a:moveTo>
                      <a:cubicBezTo>
                        <a:pt x="46552" y="24738"/>
                        <a:pt x="46585" y="24793"/>
                        <a:pt x="46590" y="24854"/>
                      </a:cubicBezTo>
                      <a:lnTo>
                        <a:pt x="46590" y="24854"/>
                      </a:lnTo>
                      <a:cubicBezTo>
                        <a:pt x="46562" y="24793"/>
                        <a:pt x="46543" y="24738"/>
                        <a:pt x="46531" y="24680"/>
                      </a:cubicBezTo>
                      <a:close/>
                      <a:moveTo>
                        <a:pt x="10758" y="25246"/>
                      </a:moveTo>
                      <a:cubicBezTo>
                        <a:pt x="10758" y="25279"/>
                        <a:pt x="10791" y="25313"/>
                        <a:pt x="10791" y="25346"/>
                      </a:cubicBezTo>
                      <a:cubicBezTo>
                        <a:pt x="10759" y="25357"/>
                        <a:pt x="10724" y="25360"/>
                        <a:pt x="10687" y="25364"/>
                      </a:cubicBezTo>
                      <a:lnTo>
                        <a:pt x="10687" y="25364"/>
                      </a:lnTo>
                      <a:cubicBezTo>
                        <a:pt x="10730" y="25339"/>
                        <a:pt x="10758" y="25300"/>
                        <a:pt x="10758" y="25246"/>
                      </a:cubicBezTo>
                      <a:close/>
                      <a:moveTo>
                        <a:pt x="10385" y="25360"/>
                      </a:moveTo>
                      <a:cubicBezTo>
                        <a:pt x="10422" y="25384"/>
                        <a:pt x="10472" y="25397"/>
                        <a:pt x="10523" y="25400"/>
                      </a:cubicBezTo>
                      <a:lnTo>
                        <a:pt x="10523" y="25400"/>
                      </a:lnTo>
                      <a:cubicBezTo>
                        <a:pt x="10501" y="25411"/>
                        <a:pt x="10479" y="25426"/>
                        <a:pt x="10459" y="25446"/>
                      </a:cubicBezTo>
                      <a:cubicBezTo>
                        <a:pt x="10459" y="25446"/>
                        <a:pt x="10459" y="25403"/>
                        <a:pt x="10442" y="25403"/>
                      </a:cubicBezTo>
                      <a:cubicBezTo>
                        <a:pt x="10438" y="25403"/>
                        <a:pt x="10433" y="25406"/>
                        <a:pt x="10426" y="25412"/>
                      </a:cubicBezTo>
                      <a:cubicBezTo>
                        <a:pt x="10412" y="25399"/>
                        <a:pt x="10399" y="25380"/>
                        <a:pt x="10385" y="25360"/>
                      </a:cubicBezTo>
                      <a:close/>
                      <a:moveTo>
                        <a:pt x="3280" y="26609"/>
                      </a:moveTo>
                      <a:cubicBezTo>
                        <a:pt x="3280" y="26609"/>
                        <a:pt x="3280" y="26642"/>
                        <a:pt x="3314" y="26675"/>
                      </a:cubicBezTo>
                      <a:lnTo>
                        <a:pt x="3280" y="26675"/>
                      </a:lnTo>
                      <a:cubicBezTo>
                        <a:pt x="3280" y="26642"/>
                        <a:pt x="3280" y="26609"/>
                        <a:pt x="3280" y="26609"/>
                      </a:cubicBezTo>
                      <a:close/>
                      <a:moveTo>
                        <a:pt x="3253" y="26638"/>
                      </a:moveTo>
                      <a:cubicBezTo>
                        <a:pt x="3277" y="26689"/>
                        <a:pt x="3291" y="26750"/>
                        <a:pt x="3300" y="26816"/>
                      </a:cubicBezTo>
                      <a:lnTo>
                        <a:pt x="3300" y="26816"/>
                      </a:lnTo>
                      <a:cubicBezTo>
                        <a:pt x="3288" y="26785"/>
                        <a:pt x="3270" y="26759"/>
                        <a:pt x="3247" y="26742"/>
                      </a:cubicBezTo>
                      <a:cubicBezTo>
                        <a:pt x="3265" y="26706"/>
                        <a:pt x="3264" y="26669"/>
                        <a:pt x="3253" y="26638"/>
                      </a:cubicBezTo>
                      <a:close/>
                      <a:moveTo>
                        <a:pt x="3081" y="26842"/>
                      </a:moveTo>
                      <a:cubicBezTo>
                        <a:pt x="3081" y="26862"/>
                        <a:pt x="3084" y="26881"/>
                        <a:pt x="3088" y="26901"/>
                      </a:cubicBezTo>
                      <a:lnTo>
                        <a:pt x="3088" y="26901"/>
                      </a:lnTo>
                      <a:cubicBezTo>
                        <a:pt x="3081" y="26881"/>
                        <a:pt x="3081" y="26862"/>
                        <a:pt x="3081" y="26842"/>
                      </a:cubicBezTo>
                      <a:close/>
                      <a:moveTo>
                        <a:pt x="45987" y="27074"/>
                      </a:moveTo>
                      <a:cubicBezTo>
                        <a:pt x="46002" y="27074"/>
                        <a:pt x="46017" y="27081"/>
                        <a:pt x="46032" y="27089"/>
                      </a:cubicBezTo>
                      <a:lnTo>
                        <a:pt x="46032" y="27089"/>
                      </a:lnTo>
                      <a:cubicBezTo>
                        <a:pt x="46018" y="27086"/>
                        <a:pt x="46002" y="27082"/>
                        <a:pt x="45987" y="27074"/>
                      </a:cubicBezTo>
                      <a:close/>
                      <a:moveTo>
                        <a:pt x="3348" y="27202"/>
                      </a:moveTo>
                      <a:cubicBezTo>
                        <a:pt x="3369" y="27301"/>
                        <a:pt x="3406" y="27387"/>
                        <a:pt x="3480" y="27440"/>
                      </a:cubicBezTo>
                      <a:lnTo>
                        <a:pt x="3380" y="27407"/>
                      </a:lnTo>
                      <a:cubicBezTo>
                        <a:pt x="3361" y="27349"/>
                        <a:pt x="3353" y="27277"/>
                        <a:pt x="3348" y="27202"/>
                      </a:cubicBezTo>
                      <a:close/>
                      <a:moveTo>
                        <a:pt x="39954" y="27533"/>
                      </a:moveTo>
                      <a:cubicBezTo>
                        <a:pt x="40075" y="27645"/>
                        <a:pt x="40219" y="27818"/>
                        <a:pt x="40171" y="27938"/>
                      </a:cubicBezTo>
                      <a:cubicBezTo>
                        <a:pt x="40160" y="27971"/>
                        <a:pt x="40141" y="27983"/>
                        <a:pt x="40119" y="27983"/>
                      </a:cubicBezTo>
                      <a:cubicBezTo>
                        <a:pt x="40089" y="27983"/>
                        <a:pt x="40051" y="27962"/>
                        <a:pt x="40016" y="27949"/>
                      </a:cubicBezTo>
                      <a:lnTo>
                        <a:pt x="40016" y="27949"/>
                      </a:lnTo>
                      <a:cubicBezTo>
                        <a:pt x="40026" y="27950"/>
                        <a:pt x="40035" y="27951"/>
                        <a:pt x="40043" y="27951"/>
                      </a:cubicBezTo>
                      <a:cubicBezTo>
                        <a:pt x="40205" y="27951"/>
                        <a:pt x="40087" y="27684"/>
                        <a:pt x="39954" y="27533"/>
                      </a:cubicBezTo>
                      <a:close/>
                      <a:moveTo>
                        <a:pt x="4178" y="28705"/>
                      </a:moveTo>
                      <a:lnTo>
                        <a:pt x="4178" y="28705"/>
                      </a:lnTo>
                      <a:cubicBezTo>
                        <a:pt x="4179" y="28868"/>
                        <a:pt x="4377" y="28803"/>
                        <a:pt x="4377" y="28969"/>
                      </a:cubicBezTo>
                      <a:cubicBezTo>
                        <a:pt x="4377" y="28836"/>
                        <a:pt x="4179" y="28869"/>
                        <a:pt x="4178" y="28705"/>
                      </a:cubicBezTo>
                      <a:close/>
                      <a:moveTo>
                        <a:pt x="3812" y="28969"/>
                      </a:moveTo>
                      <a:lnTo>
                        <a:pt x="3812" y="28969"/>
                      </a:lnTo>
                      <a:cubicBezTo>
                        <a:pt x="3845" y="29068"/>
                        <a:pt x="3845" y="29201"/>
                        <a:pt x="3945" y="29234"/>
                      </a:cubicBezTo>
                      <a:cubicBezTo>
                        <a:pt x="3845" y="29201"/>
                        <a:pt x="3812" y="29068"/>
                        <a:pt x="3812" y="28969"/>
                      </a:cubicBezTo>
                      <a:close/>
                      <a:moveTo>
                        <a:pt x="22656" y="29500"/>
                      </a:moveTo>
                      <a:cubicBezTo>
                        <a:pt x="22623" y="29500"/>
                        <a:pt x="22598" y="29500"/>
                        <a:pt x="22594" y="29508"/>
                      </a:cubicBezTo>
                      <a:lnTo>
                        <a:pt x="22594" y="29508"/>
                      </a:lnTo>
                      <a:cubicBezTo>
                        <a:pt x="22593" y="29506"/>
                        <a:pt x="22591" y="29503"/>
                        <a:pt x="22590" y="29500"/>
                      </a:cubicBezTo>
                      <a:close/>
                      <a:moveTo>
                        <a:pt x="22556" y="29500"/>
                      </a:moveTo>
                      <a:cubicBezTo>
                        <a:pt x="22616" y="29545"/>
                        <a:pt x="22636" y="29563"/>
                        <a:pt x="22636" y="29563"/>
                      </a:cubicBezTo>
                      <a:cubicBezTo>
                        <a:pt x="22636" y="29563"/>
                        <a:pt x="22624" y="29552"/>
                        <a:pt x="22610" y="29533"/>
                      </a:cubicBezTo>
                      <a:lnTo>
                        <a:pt x="22610" y="29533"/>
                      </a:lnTo>
                      <a:cubicBezTo>
                        <a:pt x="22620" y="29542"/>
                        <a:pt x="22635" y="29553"/>
                        <a:pt x="22656" y="29567"/>
                      </a:cubicBezTo>
                      <a:lnTo>
                        <a:pt x="22656" y="29600"/>
                      </a:lnTo>
                      <a:cubicBezTo>
                        <a:pt x="22623" y="29567"/>
                        <a:pt x="22590" y="29534"/>
                        <a:pt x="22556" y="29500"/>
                      </a:cubicBezTo>
                      <a:close/>
                      <a:moveTo>
                        <a:pt x="3812" y="29268"/>
                      </a:moveTo>
                      <a:lnTo>
                        <a:pt x="3812" y="29268"/>
                      </a:lnTo>
                      <a:cubicBezTo>
                        <a:pt x="3746" y="29833"/>
                        <a:pt x="4876" y="30830"/>
                        <a:pt x="4377" y="31129"/>
                      </a:cubicBezTo>
                      <a:cubicBezTo>
                        <a:pt x="4111" y="30796"/>
                        <a:pt x="3580" y="29633"/>
                        <a:pt x="3812" y="29268"/>
                      </a:cubicBezTo>
                      <a:close/>
                      <a:moveTo>
                        <a:pt x="23644" y="31329"/>
                      </a:moveTo>
                      <a:cubicBezTo>
                        <a:pt x="23700" y="31329"/>
                        <a:pt x="23776" y="31353"/>
                        <a:pt x="23886" y="31395"/>
                      </a:cubicBezTo>
                      <a:cubicBezTo>
                        <a:pt x="23770" y="31366"/>
                        <a:pt x="23686" y="31343"/>
                        <a:pt x="23625" y="31343"/>
                      </a:cubicBezTo>
                      <a:cubicBezTo>
                        <a:pt x="23602" y="31343"/>
                        <a:pt x="23583" y="31346"/>
                        <a:pt x="23566" y="31354"/>
                      </a:cubicBezTo>
                      <a:lnTo>
                        <a:pt x="23566" y="31354"/>
                      </a:lnTo>
                      <a:cubicBezTo>
                        <a:pt x="23587" y="31337"/>
                        <a:pt x="23612" y="31329"/>
                        <a:pt x="23644" y="31329"/>
                      </a:cubicBezTo>
                      <a:close/>
                      <a:moveTo>
                        <a:pt x="23890" y="31303"/>
                      </a:moveTo>
                      <a:cubicBezTo>
                        <a:pt x="23919" y="31303"/>
                        <a:pt x="23952" y="31312"/>
                        <a:pt x="23986" y="31328"/>
                      </a:cubicBezTo>
                      <a:cubicBezTo>
                        <a:pt x="23968" y="31319"/>
                        <a:pt x="23952" y="31315"/>
                        <a:pt x="23939" y="31315"/>
                      </a:cubicBezTo>
                      <a:cubicBezTo>
                        <a:pt x="23904" y="31315"/>
                        <a:pt x="23886" y="31346"/>
                        <a:pt x="23886" y="31395"/>
                      </a:cubicBezTo>
                      <a:lnTo>
                        <a:pt x="23819" y="31328"/>
                      </a:lnTo>
                      <a:cubicBezTo>
                        <a:pt x="23836" y="31312"/>
                        <a:pt x="23861" y="31303"/>
                        <a:pt x="23890" y="31303"/>
                      </a:cubicBezTo>
                      <a:close/>
                      <a:moveTo>
                        <a:pt x="11688" y="32127"/>
                      </a:moveTo>
                      <a:lnTo>
                        <a:pt x="11688" y="32127"/>
                      </a:lnTo>
                      <a:cubicBezTo>
                        <a:pt x="11656" y="32194"/>
                        <a:pt x="11656" y="32292"/>
                        <a:pt x="11722" y="32325"/>
                      </a:cubicBezTo>
                      <a:lnTo>
                        <a:pt x="11689" y="32325"/>
                      </a:lnTo>
                      <a:cubicBezTo>
                        <a:pt x="11677" y="32334"/>
                        <a:pt x="11666" y="32343"/>
                        <a:pt x="11656" y="32352"/>
                      </a:cubicBezTo>
                      <a:lnTo>
                        <a:pt x="11656" y="32352"/>
                      </a:lnTo>
                      <a:cubicBezTo>
                        <a:pt x="11656" y="32267"/>
                        <a:pt x="11660" y="32185"/>
                        <a:pt x="11688" y="32127"/>
                      </a:cubicBezTo>
                      <a:close/>
                      <a:moveTo>
                        <a:pt x="4678" y="31478"/>
                      </a:moveTo>
                      <a:cubicBezTo>
                        <a:pt x="4898" y="31478"/>
                        <a:pt x="5431" y="32384"/>
                        <a:pt x="5166" y="32384"/>
                      </a:cubicBezTo>
                      <a:cubicBezTo>
                        <a:pt x="5101" y="32384"/>
                        <a:pt x="4988" y="32329"/>
                        <a:pt x="4809" y="32192"/>
                      </a:cubicBezTo>
                      <a:cubicBezTo>
                        <a:pt x="4676" y="31993"/>
                        <a:pt x="4610" y="31760"/>
                        <a:pt x="4610" y="31528"/>
                      </a:cubicBezTo>
                      <a:cubicBezTo>
                        <a:pt x="4626" y="31493"/>
                        <a:pt x="4649" y="31478"/>
                        <a:pt x="4678" y="31478"/>
                      </a:cubicBezTo>
                      <a:close/>
                      <a:moveTo>
                        <a:pt x="11638" y="32368"/>
                      </a:moveTo>
                      <a:cubicBezTo>
                        <a:pt x="11557" y="32445"/>
                        <a:pt x="11566" y="32501"/>
                        <a:pt x="11622" y="32558"/>
                      </a:cubicBezTo>
                      <a:cubicBezTo>
                        <a:pt x="11559" y="32495"/>
                        <a:pt x="11526" y="32431"/>
                        <a:pt x="11638" y="32368"/>
                      </a:cubicBezTo>
                      <a:close/>
                      <a:moveTo>
                        <a:pt x="33725" y="32488"/>
                      </a:moveTo>
                      <a:cubicBezTo>
                        <a:pt x="33716" y="32509"/>
                        <a:pt x="33763" y="32576"/>
                        <a:pt x="33889" y="32724"/>
                      </a:cubicBezTo>
                      <a:cubicBezTo>
                        <a:pt x="33854" y="32742"/>
                        <a:pt x="33822" y="32750"/>
                        <a:pt x="33795" y="32750"/>
                      </a:cubicBezTo>
                      <a:cubicBezTo>
                        <a:pt x="33644" y="32750"/>
                        <a:pt x="33621" y="32519"/>
                        <a:pt x="33725" y="32488"/>
                      </a:cubicBezTo>
                      <a:close/>
                      <a:moveTo>
                        <a:pt x="20629" y="32790"/>
                      </a:moveTo>
                      <a:lnTo>
                        <a:pt x="20629" y="32790"/>
                      </a:lnTo>
                      <a:cubicBezTo>
                        <a:pt x="20637" y="32799"/>
                        <a:pt x="20648" y="32803"/>
                        <a:pt x="20660" y="32804"/>
                      </a:cubicBezTo>
                      <a:lnTo>
                        <a:pt x="20660" y="32804"/>
                      </a:lnTo>
                      <a:cubicBezTo>
                        <a:pt x="20657" y="32812"/>
                        <a:pt x="20651" y="32815"/>
                        <a:pt x="20645" y="32815"/>
                      </a:cubicBezTo>
                      <a:cubicBezTo>
                        <a:pt x="20637" y="32815"/>
                        <a:pt x="20629" y="32807"/>
                        <a:pt x="20629" y="32790"/>
                      </a:cubicBezTo>
                      <a:close/>
                      <a:moveTo>
                        <a:pt x="3945" y="32957"/>
                      </a:moveTo>
                      <a:lnTo>
                        <a:pt x="3945" y="32957"/>
                      </a:lnTo>
                      <a:cubicBezTo>
                        <a:pt x="4012" y="32990"/>
                        <a:pt x="4078" y="33023"/>
                        <a:pt x="4111" y="33123"/>
                      </a:cubicBezTo>
                      <a:cubicBezTo>
                        <a:pt x="4078" y="33090"/>
                        <a:pt x="4078" y="33056"/>
                        <a:pt x="4045" y="33023"/>
                      </a:cubicBezTo>
                      <a:cubicBezTo>
                        <a:pt x="4012" y="33023"/>
                        <a:pt x="3978" y="32990"/>
                        <a:pt x="3945" y="32957"/>
                      </a:cubicBezTo>
                      <a:close/>
                      <a:moveTo>
                        <a:pt x="6915" y="33238"/>
                      </a:moveTo>
                      <a:lnTo>
                        <a:pt x="6970" y="33256"/>
                      </a:lnTo>
                      <a:cubicBezTo>
                        <a:pt x="6948" y="33256"/>
                        <a:pt x="6930" y="33249"/>
                        <a:pt x="6915" y="33238"/>
                      </a:cubicBezTo>
                      <a:close/>
                      <a:moveTo>
                        <a:pt x="8399" y="33256"/>
                      </a:moveTo>
                      <a:cubicBezTo>
                        <a:pt x="8432" y="33256"/>
                        <a:pt x="8465" y="33256"/>
                        <a:pt x="8465" y="33289"/>
                      </a:cubicBezTo>
                      <a:lnTo>
                        <a:pt x="8465" y="33322"/>
                      </a:lnTo>
                      <a:cubicBezTo>
                        <a:pt x="8465" y="33256"/>
                        <a:pt x="8432" y="33256"/>
                        <a:pt x="8399" y="33256"/>
                      </a:cubicBezTo>
                      <a:close/>
                      <a:moveTo>
                        <a:pt x="33856" y="33956"/>
                      </a:moveTo>
                      <a:cubicBezTo>
                        <a:pt x="33855" y="33987"/>
                        <a:pt x="33823" y="33988"/>
                        <a:pt x="33823" y="34020"/>
                      </a:cubicBezTo>
                      <a:lnTo>
                        <a:pt x="33823" y="33987"/>
                      </a:lnTo>
                      <a:cubicBezTo>
                        <a:pt x="33823" y="33987"/>
                        <a:pt x="33855" y="33987"/>
                        <a:pt x="33856" y="33956"/>
                      </a:cubicBezTo>
                      <a:close/>
                      <a:moveTo>
                        <a:pt x="5308" y="33555"/>
                      </a:moveTo>
                      <a:cubicBezTo>
                        <a:pt x="5443" y="33663"/>
                        <a:pt x="5622" y="34057"/>
                        <a:pt x="5487" y="34057"/>
                      </a:cubicBezTo>
                      <a:cubicBezTo>
                        <a:pt x="5457" y="34057"/>
                        <a:pt x="5409" y="34036"/>
                        <a:pt x="5341" y="33987"/>
                      </a:cubicBezTo>
                      <a:lnTo>
                        <a:pt x="5308" y="33987"/>
                      </a:lnTo>
                      <a:cubicBezTo>
                        <a:pt x="5208" y="33821"/>
                        <a:pt x="4909" y="33555"/>
                        <a:pt x="5308" y="33555"/>
                      </a:cubicBezTo>
                      <a:close/>
                      <a:moveTo>
                        <a:pt x="35584" y="34087"/>
                      </a:moveTo>
                      <a:cubicBezTo>
                        <a:pt x="35584" y="34120"/>
                        <a:pt x="35584" y="34120"/>
                        <a:pt x="35584" y="34120"/>
                      </a:cubicBezTo>
                      <a:cubicBezTo>
                        <a:pt x="35551" y="34120"/>
                        <a:pt x="35584" y="34120"/>
                        <a:pt x="35584" y="34087"/>
                      </a:cubicBezTo>
                      <a:close/>
                      <a:moveTo>
                        <a:pt x="7302" y="34020"/>
                      </a:moveTo>
                      <a:lnTo>
                        <a:pt x="7302" y="34020"/>
                      </a:lnTo>
                      <a:cubicBezTo>
                        <a:pt x="7327" y="34059"/>
                        <a:pt x="7353" y="34092"/>
                        <a:pt x="7381" y="34123"/>
                      </a:cubicBezTo>
                      <a:lnTo>
                        <a:pt x="7381" y="34123"/>
                      </a:lnTo>
                      <a:cubicBezTo>
                        <a:pt x="7352" y="34093"/>
                        <a:pt x="7325" y="34059"/>
                        <a:pt x="7302" y="34020"/>
                      </a:cubicBezTo>
                      <a:close/>
                      <a:moveTo>
                        <a:pt x="35651" y="33954"/>
                      </a:moveTo>
                      <a:cubicBezTo>
                        <a:pt x="35651" y="34043"/>
                        <a:pt x="35651" y="34158"/>
                        <a:pt x="35675" y="34158"/>
                      </a:cubicBezTo>
                      <a:cubicBezTo>
                        <a:pt x="35675" y="34158"/>
                        <a:pt x="35675" y="34158"/>
                        <a:pt x="35675" y="34158"/>
                      </a:cubicBezTo>
                      <a:lnTo>
                        <a:pt x="35675" y="34158"/>
                      </a:lnTo>
                      <a:cubicBezTo>
                        <a:pt x="35674" y="34158"/>
                        <a:pt x="35674" y="34158"/>
                        <a:pt x="35673" y="34158"/>
                      </a:cubicBezTo>
                      <a:cubicBezTo>
                        <a:pt x="35644" y="34158"/>
                        <a:pt x="35618" y="34050"/>
                        <a:pt x="35618" y="34020"/>
                      </a:cubicBezTo>
                      <a:lnTo>
                        <a:pt x="35584" y="34020"/>
                      </a:lnTo>
                      <a:cubicBezTo>
                        <a:pt x="35618" y="33987"/>
                        <a:pt x="35618" y="33987"/>
                        <a:pt x="35651" y="33954"/>
                      </a:cubicBezTo>
                      <a:close/>
                      <a:moveTo>
                        <a:pt x="5621" y="34167"/>
                      </a:moveTo>
                      <a:cubicBezTo>
                        <a:pt x="5640" y="34172"/>
                        <a:pt x="5658" y="34178"/>
                        <a:pt x="5673" y="34186"/>
                      </a:cubicBezTo>
                      <a:cubicBezTo>
                        <a:pt x="5646" y="34186"/>
                        <a:pt x="5641" y="34186"/>
                        <a:pt x="5621" y="34167"/>
                      </a:cubicBezTo>
                      <a:close/>
                      <a:moveTo>
                        <a:pt x="7467" y="34204"/>
                      </a:moveTo>
                      <a:cubicBezTo>
                        <a:pt x="7488" y="34220"/>
                        <a:pt x="7510" y="34237"/>
                        <a:pt x="7534" y="34253"/>
                      </a:cubicBezTo>
                      <a:lnTo>
                        <a:pt x="7562" y="34290"/>
                      </a:lnTo>
                      <a:lnTo>
                        <a:pt x="7562" y="34290"/>
                      </a:lnTo>
                      <a:cubicBezTo>
                        <a:pt x="7533" y="34260"/>
                        <a:pt x="7500" y="34233"/>
                        <a:pt x="7467" y="34204"/>
                      </a:cubicBezTo>
                      <a:close/>
                      <a:moveTo>
                        <a:pt x="33821" y="34160"/>
                      </a:moveTo>
                      <a:cubicBezTo>
                        <a:pt x="33830" y="34213"/>
                        <a:pt x="33841" y="34266"/>
                        <a:pt x="33823" y="34319"/>
                      </a:cubicBezTo>
                      <a:cubicBezTo>
                        <a:pt x="33778" y="34330"/>
                        <a:pt x="33737" y="34345"/>
                        <a:pt x="33699" y="34363"/>
                      </a:cubicBezTo>
                      <a:lnTo>
                        <a:pt x="33699" y="34363"/>
                      </a:lnTo>
                      <a:cubicBezTo>
                        <a:pt x="33763" y="34307"/>
                        <a:pt x="33806" y="34241"/>
                        <a:pt x="33821" y="34160"/>
                      </a:cubicBezTo>
                      <a:close/>
                      <a:moveTo>
                        <a:pt x="8133" y="34585"/>
                      </a:moveTo>
                      <a:lnTo>
                        <a:pt x="8133" y="34585"/>
                      </a:lnTo>
                      <a:cubicBezTo>
                        <a:pt x="8199" y="34652"/>
                        <a:pt x="8232" y="34718"/>
                        <a:pt x="8266" y="34785"/>
                      </a:cubicBezTo>
                      <a:cubicBezTo>
                        <a:pt x="8266" y="34818"/>
                        <a:pt x="8299" y="34818"/>
                        <a:pt x="8299" y="34851"/>
                      </a:cubicBezTo>
                      <a:cubicBezTo>
                        <a:pt x="8232" y="34785"/>
                        <a:pt x="8199" y="34685"/>
                        <a:pt x="8133" y="34585"/>
                      </a:cubicBezTo>
                      <a:close/>
                      <a:moveTo>
                        <a:pt x="7834" y="35017"/>
                      </a:moveTo>
                      <a:cubicBezTo>
                        <a:pt x="7867" y="35050"/>
                        <a:pt x="7900" y="35050"/>
                        <a:pt x="7933" y="35117"/>
                      </a:cubicBezTo>
                      <a:cubicBezTo>
                        <a:pt x="7900" y="35084"/>
                        <a:pt x="7867" y="35050"/>
                        <a:pt x="7834" y="35017"/>
                      </a:cubicBezTo>
                      <a:close/>
                      <a:moveTo>
                        <a:pt x="8066" y="34917"/>
                      </a:moveTo>
                      <a:cubicBezTo>
                        <a:pt x="8099" y="35017"/>
                        <a:pt x="8166" y="35117"/>
                        <a:pt x="8232" y="35183"/>
                      </a:cubicBezTo>
                      <a:cubicBezTo>
                        <a:pt x="8133" y="35117"/>
                        <a:pt x="8099" y="34917"/>
                        <a:pt x="7967" y="34917"/>
                      </a:cubicBezTo>
                      <a:close/>
                      <a:moveTo>
                        <a:pt x="26877" y="35391"/>
                      </a:moveTo>
                      <a:cubicBezTo>
                        <a:pt x="26885" y="35391"/>
                        <a:pt x="26894" y="35399"/>
                        <a:pt x="26910" y="35416"/>
                      </a:cubicBezTo>
                      <a:cubicBezTo>
                        <a:pt x="26900" y="35406"/>
                        <a:pt x="26888" y="35402"/>
                        <a:pt x="26875" y="35402"/>
                      </a:cubicBezTo>
                      <a:cubicBezTo>
                        <a:pt x="26868" y="35402"/>
                        <a:pt x="26861" y="35403"/>
                        <a:pt x="26854" y="35405"/>
                      </a:cubicBezTo>
                      <a:lnTo>
                        <a:pt x="26854" y="35405"/>
                      </a:lnTo>
                      <a:cubicBezTo>
                        <a:pt x="26864" y="35396"/>
                        <a:pt x="26871" y="35391"/>
                        <a:pt x="26877" y="35391"/>
                      </a:cubicBezTo>
                      <a:close/>
                      <a:moveTo>
                        <a:pt x="26844" y="35383"/>
                      </a:moveTo>
                      <a:lnTo>
                        <a:pt x="26844" y="35409"/>
                      </a:lnTo>
                      <a:lnTo>
                        <a:pt x="26844" y="35409"/>
                      </a:lnTo>
                      <a:cubicBezTo>
                        <a:pt x="26825" y="35418"/>
                        <a:pt x="26810" y="35434"/>
                        <a:pt x="26810" y="35449"/>
                      </a:cubicBezTo>
                      <a:cubicBezTo>
                        <a:pt x="26810" y="35416"/>
                        <a:pt x="26810" y="35416"/>
                        <a:pt x="26844" y="35383"/>
                      </a:cubicBezTo>
                      <a:close/>
                      <a:moveTo>
                        <a:pt x="40337" y="35383"/>
                      </a:moveTo>
                      <a:cubicBezTo>
                        <a:pt x="40337" y="35449"/>
                        <a:pt x="40370" y="35449"/>
                        <a:pt x="40403" y="35449"/>
                      </a:cubicBezTo>
                      <a:lnTo>
                        <a:pt x="40337" y="35449"/>
                      </a:lnTo>
                      <a:lnTo>
                        <a:pt x="40337" y="35383"/>
                      </a:lnTo>
                      <a:close/>
                      <a:moveTo>
                        <a:pt x="25415" y="35449"/>
                      </a:moveTo>
                      <a:lnTo>
                        <a:pt x="25415" y="35449"/>
                      </a:lnTo>
                      <a:cubicBezTo>
                        <a:pt x="25444" y="35566"/>
                        <a:pt x="25268" y="35734"/>
                        <a:pt x="25292" y="35863"/>
                      </a:cubicBezTo>
                      <a:lnTo>
                        <a:pt x="25292" y="35863"/>
                      </a:lnTo>
                      <a:cubicBezTo>
                        <a:pt x="25257" y="35871"/>
                        <a:pt x="25206" y="35898"/>
                        <a:pt x="25187" y="35898"/>
                      </a:cubicBezTo>
                      <a:cubicBezTo>
                        <a:pt x="25179" y="35898"/>
                        <a:pt x="25176" y="35893"/>
                        <a:pt x="25182" y="35881"/>
                      </a:cubicBezTo>
                      <a:lnTo>
                        <a:pt x="25182" y="35881"/>
                      </a:lnTo>
                      <a:lnTo>
                        <a:pt x="25182" y="35881"/>
                      </a:lnTo>
                      <a:cubicBezTo>
                        <a:pt x="25282" y="35748"/>
                        <a:pt x="25381" y="35615"/>
                        <a:pt x="25415" y="35449"/>
                      </a:cubicBezTo>
                      <a:close/>
                      <a:moveTo>
                        <a:pt x="30699" y="35915"/>
                      </a:moveTo>
                      <a:lnTo>
                        <a:pt x="30699" y="35915"/>
                      </a:lnTo>
                      <a:cubicBezTo>
                        <a:pt x="30732" y="35948"/>
                        <a:pt x="30699" y="35948"/>
                        <a:pt x="30666" y="35948"/>
                      </a:cubicBezTo>
                      <a:lnTo>
                        <a:pt x="30599" y="35948"/>
                      </a:lnTo>
                      <a:cubicBezTo>
                        <a:pt x="30632" y="35948"/>
                        <a:pt x="30732" y="35948"/>
                        <a:pt x="30699" y="35915"/>
                      </a:cubicBezTo>
                      <a:close/>
                      <a:moveTo>
                        <a:pt x="30865" y="36114"/>
                      </a:moveTo>
                      <a:cubicBezTo>
                        <a:pt x="30883" y="36126"/>
                        <a:pt x="30897" y="36135"/>
                        <a:pt x="30907" y="36141"/>
                      </a:cubicBezTo>
                      <a:lnTo>
                        <a:pt x="30907" y="36141"/>
                      </a:lnTo>
                      <a:cubicBezTo>
                        <a:pt x="30904" y="36142"/>
                        <a:pt x="30901" y="36145"/>
                        <a:pt x="30898" y="36147"/>
                      </a:cubicBezTo>
                      <a:lnTo>
                        <a:pt x="30865" y="36114"/>
                      </a:lnTo>
                      <a:close/>
                      <a:moveTo>
                        <a:pt x="30898" y="36081"/>
                      </a:moveTo>
                      <a:cubicBezTo>
                        <a:pt x="30932" y="36114"/>
                        <a:pt x="30998" y="36114"/>
                        <a:pt x="31031" y="36147"/>
                      </a:cubicBezTo>
                      <a:cubicBezTo>
                        <a:pt x="31009" y="36147"/>
                        <a:pt x="30972" y="36132"/>
                        <a:pt x="30940" y="36132"/>
                      </a:cubicBezTo>
                      <a:cubicBezTo>
                        <a:pt x="30933" y="36132"/>
                        <a:pt x="30926" y="36133"/>
                        <a:pt x="30919" y="36135"/>
                      </a:cubicBezTo>
                      <a:lnTo>
                        <a:pt x="30919" y="36135"/>
                      </a:lnTo>
                      <a:cubicBezTo>
                        <a:pt x="30913" y="36129"/>
                        <a:pt x="30906" y="36121"/>
                        <a:pt x="30898" y="36114"/>
                      </a:cubicBezTo>
                      <a:lnTo>
                        <a:pt x="30898" y="36081"/>
                      </a:lnTo>
                      <a:close/>
                      <a:moveTo>
                        <a:pt x="7515" y="36370"/>
                      </a:moveTo>
                      <a:cubicBezTo>
                        <a:pt x="7549" y="36425"/>
                        <a:pt x="7609" y="36496"/>
                        <a:pt x="7628" y="36569"/>
                      </a:cubicBezTo>
                      <a:lnTo>
                        <a:pt x="7628" y="36569"/>
                      </a:lnTo>
                      <a:lnTo>
                        <a:pt x="7515" y="36370"/>
                      </a:lnTo>
                      <a:close/>
                      <a:moveTo>
                        <a:pt x="35319" y="36845"/>
                      </a:moveTo>
                      <a:cubicBezTo>
                        <a:pt x="35319" y="36905"/>
                        <a:pt x="35292" y="36930"/>
                        <a:pt x="35264" y="36930"/>
                      </a:cubicBezTo>
                      <a:cubicBezTo>
                        <a:pt x="35244" y="36930"/>
                        <a:pt x="35223" y="36918"/>
                        <a:pt x="35208" y="36897"/>
                      </a:cubicBezTo>
                      <a:lnTo>
                        <a:pt x="35208" y="36897"/>
                      </a:lnTo>
                      <a:cubicBezTo>
                        <a:pt x="35218" y="36904"/>
                        <a:pt x="35229" y="36908"/>
                        <a:pt x="35241" y="36908"/>
                      </a:cubicBezTo>
                      <a:cubicBezTo>
                        <a:pt x="35267" y="36908"/>
                        <a:pt x="35296" y="36889"/>
                        <a:pt x="35319" y="36845"/>
                      </a:cubicBezTo>
                      <a:close/>
                      <a:moveTo>
                        <a:pt x="17405" y="36845"/>
                      </a:moveTo>
                      <a:lnTo>
                        <a:pt x="17405" y="36878"/>
                      </a:lnTo>
                      <a:cubicBezTo>
                        <a:pt x="17480" y="37004"/>
                        <a:pt x="17499" y="37167"/>
                        <a:pt x="17604" y="37211"/>
                      </a:cubicBezTo>
                      <a:lnTo>
                        <a:pt x="17604" y="37211"/>
                      </a:lnTo>
                      <a:cubicBezTo>
                        <a:pt x="17456" y="37168"/>
                        <a:pt x="17437" y="36964"/>
                        <a:pt x="17309" y="36868"/>
                      </a:cubicBezTo>
                      <a:lnTo>
                        <a:pt x="17309" y="36868"/>
                      </a:lnTo>
                      <a:cubicBezTo>
                        <a:pt x="17315" y="36869"/>
                        <a:pt x="17320" y="36870"/>
                        <a:pt x="17326" y="36870"/>
                      </a:cubicBezTo>
                      <a:cubicBezTo>
                        <a:pt x="17347" y="36870"/>
                        <a:pt x="17372" y="36862"/>
                        <a:pt x="17405" y="36845"/>
                      </a:cubicBezTo>
                      <a:close/>
                      <a:moveTo>
                        <a:pt x="8532" y="37310"/>
                      </a:moveTo>
                      <a:cubicBezTo>
                        <a:pt x="8532" y="37344"/>
                        <a:pt x="8498" y="37377"/>
                        <a:pt x="8498" y="37410"/>
                      </a:cubicBezTo>
                      <a:lnTo>
                        <a:pt x="8465" y="37410"/>
                      </a:lnTo>
                      <a:cubicBezTo>
                        <a:pt x="8498" y="37377"/>
                        <a:pt x="8498" y="37344"/>
                        <a:pt x="8532" y="37310"/>
                      </a:cubicBezTo>
                      <a:close/>
                      <a:moveTo>
                        <a:pt x="33642" y="37567"/>
                      </a:moveTo>
                      <a:cubicBezTo>
                        <a:pt x="33659" y="37567"/>
                        <a:pt x="33672" y="37589"/>
                        <a:pt x="33670" y="37612"/>
                      </a:cubicBezTo>
                      <a:lnTo>
                        <a:pt x="33670" y="37612"/>
                      </a:lnTo>
                      <a:cubicBezTo>
                        <a:pt x="33669" y="37592"/>
                        <a:pt x="33646" y="37576"/>
                        <a:pt x="33624" y="37576"/>
                      </a:cubicBezTo>
                      <a:cubicBezTo>
                        <a:pt x="33630" y="37570"/>
                        <a:pt x="33636" y="37567"/>
                        <a:pt x="33642" y="37567"/>
                      </a:cubicBezTo>
                      <a:close/>
                      <a:moveTo>
                        <a:pt x="5840" y="32392"/>
                      </a:moveTo>
                      <a:lnTo>
                        <a:pt x="5840" y="32392"/>
                      </a:lnTo>
                      <a:cubicBezTo>
                        <a:pt x="6371" y="32923"/>
                        <a:pt x="7169" y="33821"/>
                        <a:pt x="7302" y="34352"/>
                      </a:cubicBezTo>
                      <a:cubicBezTo>
                        <a:pt x="6737" y="34884"/>
                        <a:pt x="9263" y="36779"/>
                        <a:pt x="10060" y="37410"/>
                      </a:cubicBezTo>
                      <a:cubicBezTo>
                        <a:pt x="10027" y="37576"/>
                        <a:pt x="10293" y="37609"/>
                        <a:pt x="10193" y="37776"/>
                      </a:cubicBezTo>
                      <a:cubicBezTo>
                        <a:pt x="10143" y="37783"/>
                        <a:pt x="10095" y="37787"/>
                        <a:pt x="10047" y="37787"/>
                      </a:cubicBezTo>
                      <a:cubicBezTo>
                        <a:pt x="9044" y="37787"/>
                        <a:pt x="8488" y="36186"/>
                        <a:pt x="7568" y="35615"/>
                      </a:cubicBezTo>
                      <a:cubicBezTo>
                        <a:pt x="7136" y="34618"/>
                        <a:pt x="5574" y="33920"/>
                        <a:pt x="5507" y="32890"/>
                      </a:cubicBezTo>
                      <a:cubicBezTo>
                        <a:pt x="5536" y="32845"/>
                        <a:pt x="5569" y="32826"/>
                        <a:pt x="5605" y="32826"/>
                      </a:cubicBezTo>
                      <a:cubicBezTo>
                        <a:pt x="5867" y="32826"/>
                        <a:pt x="6312" y="33845"/>
                        <a:pt x="6604" y="34020"/>
                      </a:cubicBezTo>
                      <a:cubicBezTo>
                        <a:pt x="7402" y="33954"/>
                        <a:pt x="5740" y="33023"/>
                        <a:pt x="5840" y="32392"/>
                      </a:cubicBezTo>
                      <a:close/>
                      <a:moveTo>
                        <a:pt x="11287" y="37838"/>
                      </a:moveTo>
                      <a:cubicBezTo>
                        <a:pt x="11298" y="37850"/>
                        <a:pt x="11311" y="37863"/>
                        <a:pt x="11323" y="37875"/>
                      </a:cubicBezTo>
                      <a:lnTo>
                        <a:pt x="11323" y="37898"/>
                      </a:lnTo>
                      <a:lnTo>
                        <a:pt x="11323" y="37898"/>
                      </a:lnTo>
                      <a:cubicBezTo>
                        <a:pt x="11306" y="37884"/>
                        <a:pt x="11296" y="37861"/>
                        <a:pt x="11287" y="37838"/>
                      </a:cubicBezTo>
                      <a:close/>
                      <a:moveTo>
                        <a:pt x="8208" y="37654"/>
                      </a:moveTo>
                      <a:lnTo>
                        <a:pt x="8208" y="37654"/>
                      </a:lnTo>
                      <a:cubicBezTo>
                        <a:pt x="8300" y="37738"/>
                        <a:pt x="8414" y="37810"/>
                        <a:pt x="8479" y="37907"/>
                      </a:cubicBezTo>
                      <a:lnTo>
                        <a:pt x="8479" y="37907"/>
                      </a:lnTo>
                      <a:cubicBezTo>
                        <a:pt x="8373" y="37834"/>
                        <a:pt x="8294" y="37745"/>
                        <a:pt x="8208" y="37654"/>
                      </a:cubicBezTo>
                      <a:close/>
                      <a:moveTo>
                        <a:pt x="10426" y="37842"/>
                      </a:moveTo>
                      <a:lnTo>
                        <a:pt x="10426" y="37842"/>
                      </a:lnTo>
                      <a:cubicBezTo>
                        <a:pt x="10490" y="37928"/>
                        <a:pt x="10597" y="37972"/>
                        <a:pt x="10682" y="38038"/>
                      </a:cubicBezTo>
                      <a:lnTo>
                        <a:pt x="10682" y="38038"/>
                      </a:lnTo>
                      <a:cubicBezTo>
                        <a:pt x="10585" y="38004"/>
                        <a:pt x="10490" y="37938"/>
                        <a:pt x="10426" y="37842"/>
                      </a:cubicBezTo>
                      <a:close/>
                      <a:moveTo>
                        <a:pt x="9602" y="38033"/>
                      </a:moveTo>
                      <a:cubicBezTo>
                        <a:pt x="9628" y="38033"/>
                        <a:pt x="9654" y="38036"/>
                        <a:pt x="9679" y="38042"/>
                      </a:cubicBezTo>
                      <a:lnTo>
                        <a:pt x="9529" y="38042"/>
                      </a:lnTo>
                      <a:cubicBezTo>
                        <a:pt x="9553" y="38035"/>
                        <a:pt x="9577" y="38033"/>
                        <a:pt x="9602" y="38033"/>
                      </a:cubicBezTo>
                      <a:close/>
                      <a:moveTo>
                        <a:pt x="8517" y="37985"/>
                      </a:moveTo>
                      <a:cubicBezTo>
                        <a:pt x="8526" y="38013"/>
                        <a:pt x="8532" y="38043"/>
                        <a:pt x="8532" y="38075"/>
                      </a:cubicBezTo>
                      <a:cubicBezTo>
                        <a:pt x="8532" y="38036"/>
                        <a:pt x="8520" y="38008"/>
                        <a:pt x="8517" y="37985"/>
                      </a:cubicBezTo>
                      <a:close/>
                      <a:moveTo>
                        <a:pt x="9814" y="38093"/>
                      </a:moveTo>
                      <a:lnTo>
                        <a:pt x="9814" y="38093"/>
                      </a:lnTo>
                      <a:cubicBezTo>
                        <a:pt x="9842" y="38108"/>
                        <a:pt x="9869" y="38125"/>
                        <a:pt x="9894" y="38141"/>
                      </a:cubicBezTo>
                      <a:lnTo>
                        <a:pt x="9814" y="38093"/>
                      </a:lnTo>
                      <a:close/>
                      <a:moveTo>
                        <a:pt x="8964" y="37875"/>
                      </a:moveTo>
                      <a:lnTo>
                        <a:pt x="8964" y="37875"/>
                      </a:lnTo>
                      <a:cubicBezTo>
                        <a:pt x="9063" y="37942"/>
                        <a:pt x="9097" y="38174"/>
                        <a:pt x="9229" y="38174"/>
                      </a:cubicBezTo>
                      <a:lnTo>
                        <a:pt x="9163" y="38174"/>
                      </a:lnTo>
                      <a:cubicBezTo>
                        <a:pt x="9097" y="38075"/>
                        <a:pt x="9030" y="37975"/>
                        <a:pt x="8964" y="37875"/>
                      </a:cubicBezTo>
                      <a:close/>
                      <a:moveTo>
                        <a:pt x="10701" y="38053"/>
                      </a:moveTo>
                      <a:cubicBezTo>
                        <a:pt x="10739" y="38086"/>
                        <a:pt x="10771" y="38124"/>
                        <a:pt x="10791" y="38174"/>
                      </a:cubicBezTo>
                      <a:lnTo>
                        <a:pt x="10701" y="38053"/>
                      </a:lnTo>
                      <a:close/>
                      <a:moveTo>
                        <a:pt x="29635" y="38208"/>
                      </a:moveTo>
                      <a:cubicBezTo>
                        <a:pt x="29602" y="38208"/>
                        <a:pt x="29635" y="38274"/>
                        <a:pt x="29669" y="38341"/>
                      </a:cubicBezTo>
                      <a:cubicBezTo>
                        <a:pt x="29650" y="38350"/>
                        <a:pt x="29629" y="38357"/>
                        <a:pt x="29607" y="38361"/>
                      </a:cubicBezTo>
                      <a:lnTo>
                        <a:pt x="29607" y="38361"/>
                      </a:lnTo>
                      <a:cubicBezTo>
                        <a:pt x="29628" y="38296"/>
                        <a:pt x="29573" y="38208"/>
                        <a:pt x="29635" y="38208"/>
                      </a:cubicBezTo>
                      <a:close/>
                      <a:moveTo>
                        <a:pt x="10612" y="38973"/>
                      </a:moveTo>
                      <a:cubicBezTo>
                        <a:pt x="10669" y="38973"/>
                        <a:pt x="10721" y="39013"/>
                        <a:pt x="10758" y="39138"/>
                      </a:cubicBezTo>
                      <a:cubicBezTo>
                        <a:pt x="10707" y="39035"/>
                        <a:pt x="10650" y="39002"/>
                        <a:pt x="10592" y="39002"/>
                      </a:cubicBezTo>
                      <a:cubicBezTo>
                        <a:pt x="10501" y="39002"/>
                        <a:pt x="10408" y="39085"/>
                        <a:pt x="10326" y="39105"/>
                      </a:cubicBezTo>
                      <a:cubicBezTo>
                        <a:pt x="10409" y="39084"/>
                        <a:pt x="10518" y="38973"/>
                        <a:pt x="10612" y="38973"/>
                      </a:cubicBezTo>
                      <a:close/>
                      <a:moveTo>
                        <a:pt x="33687" y="39166"/>
                      </a:moveTo>
                      <a:cubicBezTo>
                        <a:pt x="33763" y="39166"/>
                        <a:pt x="33786" y="39275"/>
                        <a:pt x="33756" y="39304"/>
                      </a:cubicBezTo>
                      <a:cubicBezTo>
                        <a:pt x="33790" y="39238"/>
                        <a:pt x="33723" y="39171"/>
                        <a:pt x="33657" y="39171"/>
                      </a:cubicBezTo>
                      <a:cubicBezTo>
                        <a:pt x="33668" y="39168"/>
                        <a:pt x="33678" y="39166"/>
                        <a:pt x="33687" y="39166"/>
                      </a:cubicBezTo>
                      <a:close/>
                      <a:moveTo>
                        <a:pt x="10791" y="39171"/>
                      </a:moveTo>
                      <a:lnTo>
                        <a:pt x="10791" y="39171"/>
                      </a:lnTo>
                      <a:cubicBezTo>
                        <a:pt x="10961" y="39200"/>
                        <a:pt x="11130" y="39276"/>
                        <a:pt x="11258" y="39399"/>
                      </a:cubicBezTo>
                      <a:lnTo>
                        <a:pt x="11258" y="39399"/>
                      </a:lnTo>
                      <a:cubicBezTo>
                        <a:pt x="11116" y="39286"/>
                        <a:pt x="10905" y="39314"/>
                        <a:pt x="10791" y="39171"/>
                      </a:cubicBezTo>
                      <a:close/>
                      <a:moveTo>
                        <a:pt x="12830" y="40000"/>
                      </a:moveTo>
                      <a:lnTo>
                        <a:pt x="12830" y="40000"/>
                      </a:lnTo>
                      <a:cubicBezTo>
                        <a:pt x="12849" y="40009"/>
                        <a:pt x="12867" y="40017"/>
                        <a:pt x="12885" y="40036"/>
                      </a:cubicBezTo>
                      <a:lnTo>
                        <a:pt x="12918" y="40102"/>
                      </a:lnTo>
                      <a:cubicBezTo>
                        <a:pt x="12894" y="40077"/>
                        <a:pt x="12869" y="40034"/>
                        <a:pt x="12830" y="40000"/>
                      </a:cubicBezTo>
                      <a:close/>
                      <a:moveTo>
                        <a:pt x="37816" y="40079"/>
                      </a:moveTo>
                      <a:cubicBezTo>
                        <a:pt x="37817" y="40135"/>
                        <a:pt x="37806" y="40181"/>
                        <a:pt x="37745" y="40202"/>
                      </a:cubicBezTo>
                      <a:cubicBezTo>
                        <a:pt x="37803" y="40163"/>
                        <a:pt x="37816" y="40124"/>
                        <a:pt x="37816" y="40079"/>
                      </a:cubicBezTo>
                      <a:close/>
                      <a:moveTo>
                        <a:pt x="36149" y="40468"/>
                      </a:moveTo>
                      <a:cubicBezTo>
                        <a:pt x="36216" y="40567"/>
                        <a:pt x="35983" y="40567"/>
                        <a:pt x="35983" y="40601"/>
                      </a:cubicBezTo>
                      <a:lnTo>
                        <a:pt x="35950" y="40567"/>
                      </a:lnTo>
                      <a:cubicBezTo>
                        <a:pt x="36016" y="40567"/>
                        <a:pt x="36050" y="40468"/>
                        <a:pt x="36149" y="40468"/>
                      </a:cubicBezTo>
                      <a:close/>
                      <a:moveTo>
                        <a:pt x="36309" y="40574"/>
                      </a:moveTo>
                      <a:cubicBezTo>
                        <a:pt x="36292" y="40614"/>
                        <a:pt x="36364" y="40634"/>
                        <a:pt x="36415" y="40634"/>
                      </a:cubicBezTo>
                      <a:cubicBezTo>
                        <a:pt x="36349" y="40634"/>
                        <a:pt x="36316" y="40634"/>
                        <a:pt x="36282" y="40601"/>
                      </a:cubicBezTo>
                      <a:lnTo>
                        <a:pt x="36282" y="40601"/>
                      </a:lnTo>
                      <a:cubicBezTo>
                        <a:pt x="36316" y="40700"/>
                        <a:pt x="36316" y="40767"/>
                        <a:pt x="36349" y="40833"/>
                      </a:cubicBezTo>
                      <a:cubicBezTo>
                        <a:pt x="36295" y="40779"/>
                        <a:pt x="36285" y="40681"/>
                        <a:pt x="36247" y="40646"/>
                      </a:cubicBezTo>
                      <a:lnTo>
                        <a:pt x="36247" y="40646"/>
                      </a:lnTo>
                      <a:cubicBezTo>
                        <a:pt x="36248" y="40643"/>
                        <a:pt x="36249" y="40639"/>
                        <a:pt x="36249" y="40634"/>
                      </a:cubicBezTo>
                      <a:cubicBezTo>
                        <a:pt x="36269" y="40614"/>
                        <a:pt x="36289" y="40594"/>
                        <a:pt x="36309" y="40574"/>
                      </a:cubicBezTo>
                      <a:close/>
                      <a:moveTo>
                        <a:pt x="26977" y="40833"/>
                      </a:moveTo>
                      <a:cubicBezTo>
                        <a:pt x="26977" y="40866"/>
                        <a:pt x="26977" y="40866"/>
                        <a:pt x="26977" y="40866"/>
                      </a:cubicBezTo>
                      <a:cubicBezTo>
                        <a:pt x="26977" y="40866"/>
                        <a:pt x="26943" y="40866"/>
                        <a:pt x="26977" y="40833"/>
                      </a:cubicBezTo>
                      <a:close/>
                      <a:moveTo>
                        <a:pt x="37778" y="40866"/>
                      </a:moveTo>
                      <a:cubicBezTo>
                        <a:pt x="37778" y="40883"/>
                        <a:pt x="37786" y="40891"/>
                        <a:pt x="37799" y="40891"/>
                      </a:cubicBezTo>
                      <a:cubicBezTo>
                        <a:pt x="37811" y="40891"/>
                        <a:pt x="37828" y="40883"/>
                        <a:pt x="37844" y="40866"/>
                      </a:cubicBezTo>
                      <a:lnTo>
                        <a:pt x="37844" y="40866"/>
                      </a:lnTo>
                      <a:cubicBezTo>
                        <a:pt x="37811" y="40900"/>
                        <a:pt x="37811" y="40933"/>
                        <a:pt x="37778" y="40966"/>
                      </a:cubicBezTo>
                      <a:lnTo>
                        <a:pt x="37745" y="40966"/>
                      </a:lnTo>
                      <a:cubicBezTo>
                        <a:pt x="37716" y="41023"/>
                        <a:pt x="37639" y="41031"/>
                        <a:pt x="37597" y="41074"/>
                      </a:cubicBezTo>
                      <a:lnTo>
                        <a:pt x="37597" y="41074"/>
                      </a:lnTo>
                      <a:cubicBezTo>
                        <a:pt x="37651" y="41015"/>
                        <a:pt x="37778" y="40954"/>
                        <a:pt x="37778" y="40866"/>
                      </a:cubicBezTo>
                      <a:close/>
                      <a:moveTo>
                        <a:pt x="27243" y="41033"/>
                      </a:moveTo>
                      <a:lnTo>
                        <a:pt x="27375" y="41066"/>
                      </a:lnTo>
                      <a:cubicBezTo>
                        <a:pt x="27388" y="41081"/>
                        <a:pt x="27401" y="41094"/>
                        <a:pt x="27414" y="41104"/>
                      </a:cubicBezTo>
                      <a:lnTo>
                        <a:pt x="27414" y="41104"/>
                      </a:lnTo>
                      <a:cubicBezTo>
                        <a:pt x="27368" y="41084"/>
                        <a:pt x="27312" y="41060"/>
                        <a:pt x="27243" y="41033"/>
                      </a:cubicBezTo>
                      <a:close/>
                      <a:moveTo>
                        <a:pt x="27874" y="41033"/>
                      </a:moveTo>
                      <a:lnTo>
                        <a:pt x="27874" y="41033"/>
                      </a:lnTo>
                      <a:cubicBezTo>
                        <a:pt x="27774" y="41132"/>
                        <a:pt x="27608" y="41099"/>
                        <a:pt x="27608" y="41232"/>
                      </a:cubicBezTo>
                      <a:cubicBezTo>
                        <a:pt x="27608" y="41210"/>
                        <a:pt x="27593" y="41187"/>
                        <a:pt x="27482" y="41135"/>
                      </a:cubicBezTo>
                      <a:lnTo>
                        <a:pt x="27482" y="41135"/>
                      </a:lnTo>
                      <a:cubicBezTo>
                        <a:pt x="27495" y="41137"/>
                        <a:pt x="27508" y="41139"/>
                        <a:pt x="27522" y="41139"/>
                      </a:cubicBezTo>
                      <a:cubicBezTo>
                        <a:pt x="27634" y="41139"/>
                        <a:pt x="27762" y="41055"/>
                        <a:pt x="27874" y="41033"/>
                      </a:cubicBezTo>
                      <a:close/>
                      <a:moveTo>
                        <a:pt x="13899" y="41484"/>
                      </a:moveTo>
                      <a:cubicBezTo>
                        <a:pt x="13932" y="41484"/>
                        <a:pt x="13949" y="41508"/>
                        <a:pt x="13949" y="41531"/>
                      </a:cubicBezTo>
                      <a:cubicBezTo>
                        <a:pt x="13952" y="41533"/>
                        <a:pt x="13955" y="41534"/>
                        <a:pt x="13958" y="41536"/>
                      </a:cubicBezTo>
                      <a:lnTo>
                        <a:pt x="13958" y="41536"/>
                      </a:lnTo>
                      <a:cubicBezTo>
                        <a:pt x="13925" y="41520"/>
                        <a:pt x="13888" y="41508"/>
                        <a:pt x="13849" y="41498"/>
                      </a:cubicBezTo>
                      <a:cubicBezTo>
                        <a:pt x="13869" y="41488"/>
                        <a:pt x="13885" y="41484"/>
                        <a:pt x="13899" y="41484"/>
                      </a:cubicBezTo>
                      <a:close/>
                      <a:moveTo>
                        <a:pt x="16109" y="41664"/>
                      </a:moveTo>
                      <a:lnTo>
                        <a:pt x="16312" y="41813"/>
                      </a:lnTo>
                      <a:lnTo>
                        <a:pt x="16312" y="41813"/>
                      </a:lnTo>
                      <a:cubicBezTo>
                        <a:pt x="16239" y="41769"/>
                        <a:pt x="16168" y="41723"/>
                        <a:pt x="16109" y="41664"/>
                      </a:cubicBezTo>
                      <a:close/>
                      <a:moveTo>
                        <a:pt x="16774" y="43027"/>
                      </a:moveTo>
                      <a:lnTo>
                        <a:pt x="16807" y="43060"/>
                      </a:lnTo>
                      <a:cubicBezTo>
                        <a:pt x="16740" y="43027"/>
                        <a:pt x="16674" y="43027"/>
                        <a:pt x="16608" y="43027"/>
                      </a:cubicBezTo>
                      <a:close/>
                      <a:moveTo>
                        <a:pt x="33973" y="43592"/>
                      </a:moveTo>
                      <a:lnTo>
                        <a:pt x="33973" y="43592"/>
                      </a:lnTo>
                      <a:cubicBezTo>
                        <a:pt x="33958" y="43597"/>
                        <a:pt x="33946" y="43605"/>
                        <a:pt x="33934" y="43614"/>
                      </a:cubicBezTo>
                      <a:lnTo>
                        <a:pt x="33934" y="43614"/>
                      </a:lnTo>
                      <a:cubicBezTo>
                        <a:pt x="33941" y="43606"/>
                        <a:pt x="33949" y="43599"/>
                        <a:pt x="33956" y="43592"/>
                      </a:cubicBezTo>
                      <a:close/>
                      <a:moveTo>
                        <a:pt x="32726" y="43625"/>
                      </a:moveTo>
                      <a:lnTo>
                        <a:pt x="32726" y="43691"/>
                      </a:lnTo>
                      <a:cubicBezTo>
                        <a:pt x="32726" y="43625"/>
                        <a:pt x="32660" y="43625"/>
                        <a:pt x="32627" y="43625"/>
                      </a:cubicBezTo>
                      <a:close/>
                      <a:moveTo>
                        <a:pt x="17837" y="43758"/>
                      </a:moveTo>
                      <a:lnTo>
                        <a:pt x="17837" y="43758"/>
                      </a:lnTo>
                      <a:cubicBezTo>
                        <a:pt x="17808" y="43817"/>
                        <a:pt x="17700" y="43823"/>
                        <a:pt x="17699" y="43871"/>
                      </a:cubicBezTo>
                      <a:lnTo>
                        <a:pt x="17699" y="43871"/>
                      </a:lnTo>
                      <a:cubicBezTo>
                        <a:pt x="17698" y="43817"/>
                        <a:pt x="17807" y="43788"/>
                        <a:pt x="17837" y="43758"/>
                      </a:cubicBezTo>
                      <a:close/>
                      <a:moveTo>
                        <a:pt x="27841" y="44489"/>
                      </a:moveTo>
                      <a:lnTo>
                        <a:pt x="27841" y="44489"/>
                      </a:lnTo>
                      <a:cubicBezTo>
                        <a:pt x="27874" y="44522"/>
                        <a:pt x="27841" y="44555"/>
                        <a:pt x="27808" y="44589"/>
                      </a:cubicBezTo>
                      <a:lnTo>
                        <a:pt x="27783" y="44564"/>
                      </a:lnTo>
                      <a:lnTo>
                        <a:pt x="27783" y="44564"/>
                      </a:lnTo>
                      <a:cubicBezTo>
                        <a:pt x="27821" y="44559"/>
                        <a:pt x="27841" y="44514"/>
                        <a:pt x="27841" y="44489"/>
                      </a:cubicBezTo>
                      <a:close/>
                      <a:moveTo>
                        <a:pt x="31663" y="45287"/>
                      </a:moveTo>
                      <a:cubicBezTo>
                        <a:pt x="31676" y="45287"/>
                        <a:pt x="31691" y="45287"/>
                        <a:pt x="31707" y="45288"/>
                      </a:cubicBezTo>
                      <a:lnTo>
                        <a:pt x="31707" y="45288"/>
                      </a:lnTo>
                      <a:cubicBezTo>
                        <a:pt x="31686" y="45293"/>
                        <a:pt x="31670" y="45303"/>
                        <a:pt x="31663" y="45321"/>
                      </a:cubicBezTo>
                      <a:lnTo>
                        <a:pt x="31663" y="45321"/>
                      </a:lnTo>
                      <a:lnTo>
                        <a:pt x="31663" y="45287"/>
                      </a:lnTo>
                      <a:close/>
                      <a:moveTo>
                        <a:pt x="19299" y="45818"/>
                      </a:moveTo>
                      <a:cubicBezTo>
                        <a:pt x="19366" y="45852"/>
                        <a:pt x="19333" y="45918"/>
                        <a:pt x="19366" y="45985"/>
                      </a:cubicBezTo>
                      <a:cubicBezTo>
                        <a:pt x="19333" y="45918"/>
                        <a:pt x="19333" y="45885"/>
                        <a:pt x="19333" y="45852"/>
                      </a:cubicBezTo>
                      <a:lnTo>
                        <a:pt x="19299" y="45818"/>
                      </a:lnTo>
                      <a:close/>
                      <a:moveTo>
                        <a:pt x="27741" y="46317"/>
                      </a:moveTo>
                      <a:cubicBezTo>
                        <a:pt x="27688" y="46343"/>
                        <a:pt x="27635" y="46370"/>
                        <a:pt x="27582" y="46396"/>
                      </a:cubicBezTo>
                      <a:lnTo>
                        <a:pt x="27582" y="46396"/>
                      </a:lnTo>
                      <a:cubicBezTo>
                        <a:pt x="27627" y="46350"/>
                        <a:pt x="27684" y="46317"/>
                        <a:pt x="27741" y="46317"/>
                      </a:cubicBezTo>
                      <a:close/>
                      <a:moveTo>
                        <a:pt x="19572" y="46534"/>
                      </a:moveTo>
                      <a:cubicBezTo>
                        <a:pt x="19630" y="46542"/>
                        <a:pt x="19687" y="46552"/>
                        <a:pt x="19725" y="46573"/>
                      </a:cubicBezTo>
                      <a:lnTo>
                        <a:pt x="19725" y="46573"/>
                      </a:lnTo>
                      <a:cubicBezTo>
                        <a:pt x="19673" y="46560"/>
                        <a:pt x="19621" y="46547"/>
                        <a:pt x="19572" y="46534"/>
                      </a:cubicBezTo>
                      <a:close/>
                      <a:moveTo>
                        <a:pt x="25780" y="46716"/>
                      </a:moveTo>
                      <a:cubicBezTo>
                        <a:pt x="25764" y="46716"/>
                        <a:pt x="25753" y="46718"/>
                        <a:pt x="25747" y="46722"/>
                      </a:cubicBezTo>
                      <a:lnTo>
                        <a:pt x="25747" y="46722"/>
                      </a:lnTo>
                      <a:lnTo>
                        <a:pt x="25747" y="46716"/>
                      </a:lnTo>
                      <a:close/>
                      <a:moveTo>
                        <a:pt x="21668" y="46780"/>
                      </a:moveTo>
                      <a:cubicBezTo>
                        <a:pt x="21678" y="46790"/>
                        <a:pt x="21686" y="46802"/>
                        <a:pt x="21692" y="46815"/>
                      </a:cubicBezTo>
                      <a:lnTo>
                        <a:pt x="21668" y="46780"/>
                      </a:lnTo>
                      <a:close/>
                      <a:moveTo>
                        <a:pt x="26144" y="46825"/>
                      </a:moveTo>
                      <a:cubicBezTo>
                        <a:pt x="26073" y="46868"/>
                        <a:pt x="26007" y="46921"/>
                        <a:pt x="25946" y="46982"/>
                      </a:cubicBezTo>
                      <a:lnTo>
                        <a:pt x="26079" y="46849"/>
                      </a:lnTo>
                      <a:cubicBezTo>
                        <a:pt x="26100" y="46842"/>
                        <a:pt x="26122" y="46834"/>
                        <a:pt x="26144" y="46825"/>
                      </a:cubicBezTo>
                      <a:close/>
                      <a:moveTo>
                        <a:pt x="21792" y="46915"/>
                      </a:moveTo>
                      <a:cubicBezTo>
                        <a:pt x="21837" y="46938"/>
                        <a:pt x="21867" y="46975"/>
                        <a:pt x="21892" y="46987"/>
                      </a:cubicBezTo>
                      <a:lnTo>
                        <a:pt x="21892" y="46987"/>
                      </a:lnTo>
                      <a:lnTo>
                        <a:pt x="21892" y="47015"/>
                      </a:lnTo>
                      <a:lnTo>
                        <a:pt x="21792" y="46915"/>
                      </a:lnTo>
                      <a:close/>
                      <a:moveTo>
                        <a:pt x="25182" y="47048"/>
                      </a:moveTo>
                      <a:cubicBezTo>
                        <a:pt x="25155" y="47048"/>
                        <a:pt x="25063" y="47091"/>
                        <a:pt x="25029" y="47126"/>
                      </a:cubicBezTo>
                      <a:lnTo>
                        <a:pt x="25029" y="47126"/>
                      </a:lnTo>
                      <a:cubicBezTo>
                        <a:pt x="25065" y="47074"/>
                        <a:pt x="25123" y="47048"/>
                        <a:pt x="25182" y="47048"/>
                      </a:cubicBezTo>
                      <a:close/>
                      <a:moveTo>
                        <a:pt x="24988" y="47144"/>
                      </a:moveTo>
                      <a:cubicBezTo>
                        <a:pt x="24996" y="47144"/>
                        <a:pt x="25006" y="47145"/>
                        <a:pt x="25016" y="47148"/>
                      </a:cubicBezTo>
                      <a:cubicBezTo>
                        <a:pt x="24970" y="47155"/>
                        <a:pt x="24933" y="47175"/>
                        <a:pt x="24900" y="47202"/>
                      </a:cubicBezTo>
                      <a:lnTo>
                        <a:pt x="24900" y="47202"/>
                      </a:lnTo>
                      <a:cubicBezTo>
                        <a:pt x="24922" y="47169"/>
                        <a:pt x="24947" y="47144"/>
                        <a:pt x="24988" y="47144"/>
                      </a:cubicBezTo>
                      <a:close/>
                      <a:moveTo>
                        <a:pt x="24761" y="47347"/>
                      </a:moveTo>
                      <a:cubicBezTo>
                        <a:pt x="24708" y="47402"/>
                        <a:pt x="24646" y="47447"/>
                        <a:pt x="24551" y="47447"/>
                      </a:cubicBezTo>
                      <a:cubicBezTo>
                        <a:pt x="24617" y="47414"/>
                        <a:pt x="24683" y="47380"/>
                        <a:pt x="24750" y="47347"/>
                      </a:cubicBezTo>
                      <a:close/>
                      <a:moveTo>
                        <a:pt x="22929" y="0"/>
                      </a:moveTo>
                      <a:cubicBezTo>
                        <a:pt x="18316" y="0"/>
                        <a:pt x="13848" y="1197"/>
                        <a:pt x="10592" y="5006"/>
                      </a:cubicBezTo>
                      <a:cubicBezTo>
                        <a:pt x="2713" y="10941"/>
                        <a:pt x="1" y="23448"/>
                        <a:pt x="2910" y="32602"/>
                      </a:cubicBezTo>
                      <a:lnTo>
                        <a:pt x="2910" y="32602"/>
                      </a:lnTo>
                      <a:cubicBezTo>
                        <a:pt x="3050" y="33122"/>
                        <a:pt x="3302" y="33586"/>
                        <a:pt x="3613" y="34020"/>
                      </a:cubicBezTo>
                      <a:cubicBezTo>
                        <a:pt x="3797" y="33692"/>
                        <a:pt x="3439" y="33099"/>
                        <a:pt x="3292" y="32981"/>
                      </a:cubicBezTo>
                      <a:lnTo>
                        <a:pt x="3292" y="32981"/>
                      </a:lnTo>
                      <a:cubicBezTo>
                        <a:pt x="3032" y="32279"/>
                        <a:pt x="2607" y="31382"/>
                        <a:pt x="2948" y="30963"/>
                      </a:cubicBezTo>
                      <a:lnTo>
                        <a:pt x="2948" y="30963"/>
                      </a:lnTo>
                      <a:cubicBezTo>
                        <a:pt x="3546" y="32259"/>
                        <a:pt x="4278" y="34020"/>
                        <a:pt x="5108" y="34917"/>
                      </a:cubicBezTo>
                      <a:cubicBezTo>
                        <a:pt x="5054" y="35000"/>
                        <a:pt x="4886" y="35217"/>
                        <a:pt x="5014" y="35217"/>
                      </a:cubicBezTo>
                      <a:cubicBezTo>
                        <a:pt x="5042" y="35217"/>
                        <a:pt x="5083" y="35207"/>
                        <a:pt x="5142" y="35183"/>
                      </a:cubicBezTo>
                      <a:cubicBezTo>
                        <a:pt x="6272" y="35682"/>
                        <a:pt x="6837" y="37443"/>
                        <a:pt x="8066" y="38108"/>
                      </a:cubicBezTo>
                      <a:cubicBezTo>
                        <a:pt x="9163" y="39072"/>
                        <a:pt x="9628" y="40169"/>
                        <a:pt x="11024" y="40235"/>
                      </a:cubicBezTo>
                      <a:cubicBezTo>
                        <a:pt x="11094" y="40263"/>
                        <a:pt x="11140" y="40275"/>
                        <a:pt x="11167" y="40275"/>
                      </a:cubicBezTo>
                      <a:cubicBezTo>
                        <a:pt x="11334" y="40275"/>
                        <a:pt x="10805" y="39813"/>
                        <a:pt x="10891" y="39670"/>
                      </a:cubicBezTo>
                      <a:lnTo>
                        <a:pt x="10891" y="39670"/>
                      </a:lnTo>
                      <a:cubicBezTo>
                        <a:pt x="11323" y="39969"/>
                        <a:pt x="12054" y="40268"/>
                        <a:pt x="12486" y="40767"/>
                      </a:cubicBezTo>
                      <a:cubicBezTo>
                        <a:pt x="13517" y="41365"/>
                        <a:pt x="14613" y="41996"/>
                        <a:pt x="15710" y="42628"/>
                      </a:cubicBezTo>
                      <a:cubicBezTo>
                        <a:pt x="16167" y="42750"/>
                        <a:pt x="16065" y="43375"/>
                        <a:pt x="16533" y="43375"/>
                      </a:cubicBezTo>
                      <a:cubicBezTo>
                        <a:pt x="16575" y="43375"/>
                        <a:pt x="16622" y="43370"/>
                        <a:pt x="16674" y="43359"/>
                      </a:cubicBezTo>
                      <a:cubicBezTo>
                        <a:pt x="16747" y="43413"/>
                        <a:pt x="16799" y="43470"/>
                        <a:pt x="16835" y="43532"/>
                      </a:cubicBezTo>
                      <a:lnTo>
                        <a:pt x="16835" y="43532"/>
                      </a:lnTo>
                      <a:cubicBezTo>
                        <a:pt x="16826" y="43528"/>
                        <a:pt x="16816" y="43525"/>
                        <a:pt x="16807" y="43525"/>
                      </a:cubicBezTo>
                      <a:cubicBezTo>
                        <a:pt x="16820" y="43532"/>
                        <a:pt x="16832" y="43538"/>
                        <a:pt x="16843" y="43545"/>
                      </a:cubicBezTo>
                      <a:lnTo>
                        <a:pt x="16843" y="43545"/>
                      </a:lnTo>
                      <a:cubicBezTo>
                        <a:pt x="17038" y="43899"/>
                        <a:pt x="16737" y="44358"/>
                        <a:pt x="17073" y="44722"/>
                      </a:cubicBezTo>
                      <a:cubicBezTo>
                        <a:pt x="17195" y="44681"/>
                        <a:pt x="17295" y="44663"/>
                        <a:pt x="17378" y="44663"/>
                      </a:cubicBezTo>
                      <a:cubicBezTo>
                        <a:pt x="17972" y="44663"/>
                        <a:pt x="17678" y="45597"/>
                        <a:pt x="18203" y="45918"/>
                      </a:cubicBezTo>
                      <a:cubicBezTo>
                        <a:pt x="18402" y="46383"/>
                        <a:pt x="19100" y="46383"/>
                        <a:pt x="19432" y="46882"/>
                      </a:cubicBezTo>
                      <a:cubicBezTo>
                        <a:pt x="19498" y="46908"/>
                        <a:pt x="19544" y="46919"/>
                        <a:pt x="19577" y="46919"/>
                      </a:cubicBezTo>
                      <a:cubicBezTo>
                        <a:pt x="19711" y="46919"/>
                        <a:pt x="19625" y="46742"/>
                        <a:pt x="19732" y="46716"/>
                      </a:cubicBezTo>
                      <a:lnTo>
                        <a:pt x="19732" y="46716"/>
                      </a:lnTo>
                      <a:cubicBezTo>
                        <a:pt x="19632" y="47081"/>
                        <a:pt x="19898" y="46882"/>
                        <a:pt x="20097" y="47115"/>
                      </a:cubicBezTo>
                      <a:cubicBezTo>
                        <a:pt x="20562" y="47480"/>
                        <a:pt x="21559" y="47048"/>
                        <a:pt x="21759" y="47680"/>
                      </a:cubicBezTo>
                      <a:cubicBezTo>
                        <a:pt x="21822" y="47755"/>
                        <a:pt x="21875" y="47783"/>
                        <a:pt x="21926" y="47783"/>
                      </a:cubicBezTo>
                      <a:cubicBezTo>
                        <a:pt x="22010" y="47783"/>
                        <a:pt x="22088" y="47708"/>
                        <a:pt x="22191" y="47646"/>
                      </a:cubicBezTo>
                      <a:cubicBezTo>
                        <a:pt x="22369" y="47534"/>
                        <a:pt x="22561" y="47494"/>
                        <a:pt x="22760" y="47494"/>
                      </a:cubicBezTo>
                      <a:cubicBezTo>
                        <a:pt x="23268" y="47494"/>
                        <a:pt x="23823" y="47756"/>
                        <a:pt x="24304" y="47756"/>
                      </a:cubicBezTo>
                      <a:cubicBezTo>
                        <a:pt x="24586" y="47756"/>
                        <a:pt x="24842" y="47666"/>
                        <a:pt x="25049" y="47380"/>
                      </a:cubicBezTo>
                      <a:cubicBezTo>
                        <a:pt x="25144" y="47276"/>
                        <a:pt x="25255" y="47248"/>
                        <a:pt x="25371" y="47248"/>
                      </a:cubicBezTo>
                      <a:cubicBezTo>
                        <a:pt x="25513" y="47248"/>
                        <a:pt x="25663" y="47291"/>
                        <a:pt x="25802" y="47291"/>
                      </a:cubicBezTo>
                      <a:cubicBezTo>
                        <a:pt x="25948" y="47291"/>
                        <a:pt x="26082" y="47243"/>
                        <a:pt x="26179" y="47048"/>
                      </a:cubicBezTo>
                      <a:cubicBezTo>
                        <a:pt x="27907" y="46649"/>
                        <a:pt x="30100" y="46417"/>
                        <a:pt x="31861" y="45287"/>
                      </a:cubicBezTo>
                      <a:lnTo>
                        <a:pt x="31861" y="45287"/>
                      </a:lnTo>
                      <a:cubicBezTo>
                        <a:pt x="31934" y="45279"/>
                        <a:pt x="31995" y="45255"/>
                        <a:pt x="31995" y="45187"/>
                      </a:cubicBezTo>
                      <a:cubicBezTo>
                        <a:pt x="32033" y="45190"/>
                        <a:pt x="32070" y="45192"/>
                        <a:pt x="32105" y="45192"/>
                      </a:cubicBezTo>
                      <a:cubicBezTo>
                        <a:pt x="32748" y="45192"/>
                        <a:pt x="32959" y="44645"/>
                        <a:pt x="33557" y="44456"/>
                      </a:cubicBezTo>
                      <a:cubicBezTo>
                        <a:pt x="34089" y="44057"/>
                        <a:pt x="32959" y="44356"/>
                        <a:pt x="33358" y="44123"/>
                      </a:cubicBezTo>
                      <a:cubicBezTo>
                        <a:pt x="34521" y="43990"/>
                        <a:pt x="35385" y="42861"/>
                        <a:pt x="36116" y="42428"/>
                      </a:cubicBezTo>
                      <a:cubicBezTo>
                        <a:pt x="36881" y="42129"/>
                        <a:pt x="37379" y="41398"/>
                        <a:pt x="38011" y="40866"/>
                      </a:cubicBezTo>
                      <a:cubicBezTo>
                        <a:pt x="38310" y="40534"/>
                        <a:pt x="39041" y="40601"/>
                        <a:pt x="39107" y="39936"/>
                      </a:cubicBezTo>
                      <a:cubicBezTo>
                        <a:pt x="39156" y="39936"/>
                        <a:pt x="39186" y="39866"/>
                        <a:pt x="39225" y="39866"/>
                      </a:cubicBezTo>
                      <a:cubicBezTo>
                        <a:pt x="39240" y="39866"/>
                        <a:pt x="39255" y="39875"/>
                        <a:pt x="39273" y="39903"/>
                      </a:cubicBezTo>
                      <a:cubicBezTo>
                        <a:pt x="39306" y="39936"/>
                        <a:pt x="39331" y="39949"/>
                        <a:pt x="39350" y="39949"/>
                      </a:cubicBezTo>
                      <a:cubicBezTo>
                        <a:pt x="39446" y="39949"/>
                        <a:pt x="39395" y="39593"/>
                        <a:pt x="39506" y="39537"/>
                      </a:cubicBezTo>
                      <a:cubicBezTo>
                        <a:pt x="39610" y="39563"/>
                        <a:pt x="39612" y="39851"/>
                        <a:pt x="39703" y="39851"/>
                      </a:cubicBezTo>
                      <a:cubicBezTo>
                        <a:pt x="39729" y="39851"/>
                        <a:pt x="39761" y="39828"/>
                        <a:pt x="39805" y="39770"/>
                      </a:cubicBezTo>
                      <a:cubicBezTo>
                        <a:pt x="39539" y="38640"/>
                        <a:pt x="39174" y="39005"/>
                        <a:pt x="40337" y="38540"/>
                      </a:cubicBezTo>
                      <a:cubicBezTo>
                        <a:pt x="40338" y="38541"/>
                        <a:pt x="40340" y="38541"/>
                        <a:pt x="40341" y="38541"/>
                      </a:cubicBezTo>
                      <a:cubicBezTo>
                        <a:pt x="40407" y="38541"/>
                        <a:pt x="39975" y="37767"/>
                        <a:pt x="40195" y="37767"/>
                      </a:cubicBezTo>
                      <a:cubicBezTo>
                        <a:pt x="40233" y="37767"/>
                        <a:pt x="40289" y="37790"/>
                        <a:pt x="40370" y="37842"/>
                      </a:cubicBezTo>
                      <a:cubicBezTo>
                        <a:pt x="40611" y="37842"/>
                        <a:pt x="40723" y="37217"/>
                        <a:pt x="40931" y="37217"/>
                      </a:cubicBezTo>
                      <a:cubicBezTo>
                        <a:pt x="40981" y="37217"/>
                        <a:pt x="41037" y="37253"/>
                        <a:pt x="41101" y="37344"/>
                      </a:cubicBezTo>
                      <a:cubicBezTo>
                        <a:pt x="41467" y="37144"/>
                        <a:pt x="40669" y="36646"/>
                        <a:pt x="41234" y="36546"/>
                      </a:cubicBezTo>
                      <a:cubicBezTo>
                        <a:pt x="41334" y="36513"/>
                        <a:pt x="41567" y="36480"/>
                        <a:pt x="41434" y="36313"/>
                      </a:cubicBezTo>
                      <a:cubicBezTo>
                        <a:pt x="41234" y="36114"/>
                        <a:pt x="41567" y="35948"/>
                        <a:pt x="41633" y="35815"/>
                      </a:cubicBezTo>
                      <a:cubicBezTo>
                        <a:pt x="41646" y="35817"/>
                        <a:pt x="41659" y="35818"/>
                        <a:pt x="41672" y="35818"/>
                      </a:cubicBezTo>
                      <a:cubicBezTo>
                        <a:pt x="41954" y="35818"/>
                        <a:pt x="42098" y="35242"/>
                        <a:pt x="42400" y="35242"/>
                      </a:cubicBezTo>
                      <a:cubicBezTo>
                        <a:pt x="42459" y="35242"/>
                        <a:pt x="42524" y="35264"/>
                        <a:pt x="42597" y="35316"/>
                      </a:cubicBezTo>
                      <a:cubicBezTo>
                        <a:pt x="42659" y="35192"/>
                        <a:pt x="42489" y="34981"/>
                        <a:pt x="42656" y="34981"/>
                      </a:cubicBezTo>
                      <a:cubicBezTo>
                        <a:pt x="42668" y="34981"/>
                        <a:pt x="42681" y="34982"/>
                        <a:pt x="42697" y="34984"/>
                      </a:cubicBezTo>
                      <a:cubicBezTo>
                        <a:pt x="42723" y="35001"/>
                        <a:pt x="42749" y="35009"/>
                        <a:pt x="42773" y="35009"/>
                      </a:cubicBezTo>
                      <a:cubicBezTo>
                        <a:pt x="42933" y="35009"/>
                        <a:pt x="43031" y="34676"/>
                        <a:pt x="42830" y="34618"/>
                      </a:cubicBezTo>
                      <a:cubicBezTo>
                        <a:pt x="42597" y="34386"/>
                        <a:pt x="43594" y="33854"/>
                        <a:pt x="43793" y="33389"/>
                      </a:cubicBezTo>
                      <a:cubicBezTo>
                        <a:pt x="43561" y="33223"/>
                        <a:pt x="43993" y="32325"/>
                        <a:pt x="44259" y="32325"/>
                      </a:cubicBezTo>
                      <a:cubicBezTo>
                        <a:pt x="44283" y="32328"/>
                        <a:pt x="44306" y="32329"/>
                        <a:pt x="44327" y="32329"/>
                      </a:cubicBezTo>
                      <a:cubicBezTo>
                        <a:pt x="44793" y="32329"/>
                        <a:pt x="44478" y="31658"/>
                        <a:pt x="44923" y="31594"/>
                      </a:cubicBezTo>
                      <a:cubicBezTo>
                        <a:pt x="45123" y="31428"/>
                        <a:pt x="45156" y="31129"/>
                        <a:pt x="45256" y="30896"/>
                      </a:cubicBezTo>
                      <a:cubicBezTo>
                        <a:pt x="45821" y="28902"/>
                        <a:pt x="46884" y="27041"/>
                        <a:pt x="46751" y="24847"/>
                      </a:cubicBezTo>
                      <a:cubicBezTo>
                        <a:pt x="46630" y="24605"/>
                        <a:pt x="46950" y="22627"/>
                        <a:pt x="46556" y="22627"/>
                      </a:cubicBezTo>
                      <a:cubicBezTo>
                        <a:pt x="46518" y="22627"/>
                        <a:pt x="46472" y="22646"/>
                        <a:pt x="46419" y="22687"/>
                      </a:cubicBezTo>
                      <a:cubicBezTo>
                        <a:pt x="46120" y="22288"/>
                        <a:pt x="46851" y="22355"/>
                        <a:pt x="46751" y="22023"/>
                      </a:cubicBezTo>
                      <a:cubicBezTo>
                        <a:pt x="46467" y="21707"/>
                        <a:pt x="46992" y="20282"/>
                        <a:pt x="46590" y="20282"/>
                      </a:cubicBezTo>
                      <a:cubicBezTo>
                        <a:pt x="46569" y="20282"/>
                        <a:pt x="46545" y="20286"/>
                        <a:pt x="46519" y="20294"/>
                      </a:cubicBezTo>
                      <a:cubicBezTo>
                        <a:pt x="46286" y="20494"/>
                        <a:pt x="46585" y="20593"/>
                        <a:pt x="46386" y="20693"/>
                      </a:cubicBezTo>
                      <a:cubicBezTo>
                        <a:pt x="46396" y="20791"/>
                        <a:pt x="46361" y="20829"/>
                        <a:pt x="46315" y="20829"/>
                      </a:cubicBezTo>
                      <a:cubicBezTo>
                        <a:pt x="46222" y="20829"/>
                        <a:pt x="46085" y="20672"/>
                        <a:pt x="46219" y="20560"/>
                      </a:cubicBezTo>
                      <a:cubicBezTo>
                        <a:pt x="46286" y="20527"/>
                        <a:pt x="46319" y="20461"/>
                        <a:pt x="46253" y="20394"/>
                      </a:cubicBezTo>
                      <a:cubicBezTo>
                        <a:pt x="45721" y="19663"/>
                        <a:pt x="46552" y="18566"/>
                        <a:pt x="45920" y="18068"/>
                      </a:cubicBezTo>
                      <a:cubicBezTo>
                        <a:pt x="46386" y="17602"/>
                        <a:pt x="45787" y="16871"/>
                        <a:pt x="46120" y="16506"/>
                      </a:cubicBezTo>
                      <a:cubicBezTo>
                        <a:pt x="46181" y="16475"/>
                        <a:pt x="46157" y="16302"/>
                        <a:pt x="46075" y="16302"/>
                      </a:cubicBezTo>
                      <a:cubicBezTo>
                        <a:pt x="46068" y="16302"/>
                        <a:pt x="46061" y="16304"/>
                        <a:pt x="46053" y="16306"/>
                      </a:cubicBezTo>
                      <a:cubicBezTo>
                        <a:pt x="44325" y="14944"/>
                        <a:pt x="45754" y="10955"/>
                        <a:pt x="43827" y="9161"/>
                      </a:cubicBezTo>
                      <a:cubicBezTo>
                        <a:pt x="43361" y="9061"/>
                        <a:pt x="43760" y="8529"/>
                        <a:pt x="43361" y="8330"/>
                      </a:cubicBezTo>
                      <a:cubicBezTo>
                        <a:pt x="42863" y="8131"/>
                        <a:pt x="43029" y="7333"/>
                        <a:pt x="42464" y="7233"/>
                      </a:cubicBezTo>
                      <a:cubicBezTo>
                        <a:pt x="42517" y="7046"/>
                        <a:pt x="41945" y="6534"/>
                        <a:pt x="41721" y="6534"/>
                      </a:cubicBezTo>
                      <a:cubicBezTo>
                        <a:pt x="41667" y="6534"/>
                        <a:pt x="41633" y="6564"/>
                        <a:pt x="41633" y="6635"/>
                      </a:cubicBezTo>
                      <a:cubicBezTo>
                        <a:pt x="41400" y="4940"/>
                        <a:pt x="38875" y="4741"/>
                        <a:pt x="37645" y="3810"/>
                      </a:cubicBezTo>
                      <a:cubicBezTo>
                        <a:pt x="35784" y="2813"/>
                        <a:pt x="33258" y="1450"/>
                        <a:pt x="31463" y="1052"/>
                      </a:cubicBezTo>
                      <a:cubicBezTo>
                        <a:pt x="28734" y="465"/>
                        <a:pt x="25803" y="0"/>
                        <a:pt x="22929"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10"/>
                <p:cNvSpPr/>
                <p:nvPr/>
              </p:nvSpPr>
              <p:spPr>
                <a:xfrm>
                  <a:off x="4282075" y="2792050"/>
                  <a:ext cx="51375" cy="25250"/>
                </a:xfrm>
                <a:custGeom>
                  <a:avLst/>
                  <a:gdLst/>
                  <a:ahLst/>
                  <a:cxnLst/>
                  <a:rect l="l" t="t" r="r" b="b"/>
                  <a:pathLst>
                    <a:path w="2055" h="1010" extrusionOk="0">
                      <a:moveTo>
                        <a:pt x="627" y="1"/>
                      </a:moveTo>
                      <a:cubicBezTo>
                        <a:pt x="0" y="1"/>
                        <a:pt x="1139" y="751"/>
                        <a:pt x="1390" y="940"/>
                      </a:cubicBezTo>
                      <a:cubicBezTo>
                        <a:pt x="1431" y="981"/>
                        <a:pt x="1472" y="1009"/>
                        <a:pt x="1513" y="1009"/>
                      </a:cubicBezTo>
                      <a:cubicBezTo>
                        <a:pt x="1539" y="1009"/>
                        <a:pt x="1564" y="998"/>
                        <a:pt x="1589" y="973"/>
                      </a:cubicBezTo>
                      <a:cubicBezTo>
                        <a:pt x="1624" y="903"/>
                        <a:pt x="1659" y="879"/>
                        <a:pt x="1695" y="879"/>
                      </a:cubicBezTo>
                      <a:cubicBezTo>
                        <a:pt x="1776" y="879"/>
                        <a:pt x="1863" y="1001"/>
                        <a:pt x="1969" y="1001"/>
                      </a:cubicBezTo>
                      <a:cubicBezTo>
                        <a:pt x="1996" y="1001"/>
                        <a:pt x="2025" y="993"/>
                        <a:pt x="2055" y="973"/>
                      </a:cubicBezTo>
                      <a:cubicBezTo>
                        <a:pt x="2033" y="778"/>
                        <a:pt x="1913" y="626"/>
                        <a:pt x="1786" y="626"/>
                      </a:cubicBezTo>
                      <a:cubicBezTo>
                        <a:pt x="1717" y="626"/>
                        <a:pt x="1647" y="669"/>
                        <a:pt x="1589" y="773"/>
                      </a:cubicBezTo>
                      <a:cubicBezTo>
                        <a:pt x="1457" y="375"/>
                        <a:pt x="1024" y="275"/>
                        <a:pt x="759" y="9"/>
                      </a:cubicBezTo>
                      <a:cubicBezTo>
                        <a:pt x="708" y="3"/>
                        <a:pt x="665" y="1"/>
                        <a:pt x="6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10"/>
                <p:cNvSpPr/>
                <p:nvPr/>
              </p:nvSpPr>
              <p:spPr>
                <a:xfrm>
                  <a:off x="4114075" y="2632525"/>
                  <a:ext cx="10625" cy="13450"/>
                </a:xfrm>
                <a:custGeom>
                  <a:avLst/>
                  <a:gdLst/>
                  <a:ahLst/>
                  <a:cxnLst/>
                  <a:rect l="l" t="t" r="r" b="b"/>
                  <a:pathLst>
                    <a:path w="425" h="538" extrusionOk="0">
                      <a:moveTo>
                        <a:pt x="86" y="1"/>
                      </a:moveTo>
                      <a:cubicBezTo>
                        <a:pt x="43" y="1"/>
                        <a:pt x="9" y="31"/>
                        <a:pt x="1" y="109"/>
                      </a:cubicBezTo>
                      <a:cubicBezTo>
                        <a:pt x="1" y="273"/>
                        <a:pt x="233" y="537"/>
                        <a:pt x="346" y="537"/>
                      </a:cubicBezTo>
                      <a:cubicBezTo>
                        <a:pt x="393" y="537"/>
                        <a:pt x="419" y="492"/>
                        <a:pt x="400" y="375"/>
                      </a:cubicBezTo>
                      <a:cubicBezTo>
                        <a:pt x="424" y="252"/>
                        <a:pt x="212" y="1"/>
                        <a:pt x="86"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10"/>
                <p:cNvSpPr/>
                <p:nvPr/>
              </p:nvSpPr>
              <p:spPr>
                <a:xfrm>
                  <a:off x="4363350" y="2832500"/>
                  <a:ext cx="8325" cy="7700"/>
                </a:xfrm>
                <a:custGeom>
                  <a:avLst/>
                  <a:gdLst/>
                  <a:ahLst/>
                  <a:cxnLst/>
                  <a:rect l="l" t="t" r="r" b="b"/>
                  <a:pathLst>
                    <a:path w="333" h="308" extrusionOk="0">
                      <a:moveTo>
                        <a:pt x="99" y="1"/>
                      </a:moveTo>
                      <a:cubicBezTo>
                        <a:pt x="44" y="1"/>
                        <a:pt x="0" y="26"/>
                        <a:pt x="0" y="86"/>
                      </a:cubicBezTo>
                      <a:cubicBezTo>
                        <a:pt x="22" y="175"/>
                        <a:pt x="148" y="308"/>
                        <a:pt x="239" y="308"/>
                      </a:cubicBezTo>
                      <a:cubicBezTo>
                        <a:pt x="285" y="308"/>
                        <a:pt x="321" y="274"/>
                        <a:pt x="333" y="186"/>
                      </a:cubicBezTo>
                      <a:cubicBezTo>
                        <a:pt x="333" y="80"/>
                        <a:pt x="197" y="1"/>
                        <a:pt x="99"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10"/>
                <p:cNvSpPr/>
                <p:nvPr/>
              </p:nvSpPr>
              <p:spPr>
                <a:xfrm>
                  <a:off x="4387425" y="2855125"/>
                  <a:ext cx="7525" cy="7775"/>
                </a:xfrm>
                <a:custGeom>
                  <a:avLst/>
                  <a:gdLst/>
                  <a:ahLst/>
                  <a:cxnLst/>
                  <a:rect l="l" t="t" r="r" b="b"/>
                  <a:pathLst>
                    <a:path w="301" h="311" extrusionOk="0">
                      <a:moveTo>
                        <a:pt x="54" y="0"/>
                      </a:moveTo>
                      <a:cubicBezTo>
                        <a:pt x="22" y="0"/>
                        <a:pt x="1" y="22"/>
                        <a:pt x="1" y="78"/>
                      </a:cubicBezTo>
                      <a:cubicBezTo>
                        <a:pt x="1" y="170"/>
                        <a:pt x="129" y="310"/>
                        <a:pt x="218" y="310"/>
                      </a:cubicBezTo>
                      <a:cubicBezTo>
                        <a:pt x="258" y="310"/>
                        <a:pt x="290" y="283"/>
                        <a:pt x="300" y="211"/>
                      </a:cubicBezTo>
                      <a:cubicBezTo>
                        <a:pt x="276" y="140"/>
                        <a:pt x="133" y="0"/>
                        <a:pt x="54"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10"/>
                <p:cNvSpPr/>
                <p:nvPr/>
              </p:nvSpPr>
              <p:spPr>
                <a:xfrm>
                  <a:off x="4154100" y="2683350"/>
                  <a:ext cx="5700" cy="5150"/>
                </a:xfrm>
                <a:custGeom>
                  <a:avLst/>
                  <a:gdLst/>
                  <a:ahLst/>
                  <a:cxnLst/>
                  <a:rect l="l" t="t" r="r" b="b"/>
                  <a:pathLst>
                    <a:path w="228" h="206" extrusionOk="0">
                      <a:moveTo>
                        <a:pt x="78" y="1"/>
                      </a:moveTo>
                      <a:cubicBezTo>
                        <a:pt x="1" y="1"/>
                        <a:pt x="1" y="206"/>
                        <a:pt x="78" y="206"/>
                      </a:cubicBezTo>
                      <a:cubicBezTo>
                        <a:pt x="83" y="206"/>
                        <a:pt x="89" y="205"/>
                        <a:pt x="95" y="203"/>
                      </a:cubicBezTo>
                      <a:cubicBezTo>
                        <a:pt x="228" y="203"/>
                        <a:pt x="228" y="3"/>
                        <a:pt x="95" y="3"/>
                      </a:cubicBezTo>
                      <a:cubicBezTo>
                        <a:pt x="89" y="1"/>
                        <a:pt x="83" y="1"/>
                        <a:pt x="7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418" name="Google Shape;1418;p10"/>
          <p:cNvSpPr txBox="1">
            <a:spLocks noGrp="1"/>
          </p:cNvSpPr>
          <p:nvPr>
            <p:ph type="title"/>
          </p:nvPr>
        </p:nvSpPr>
        <p:spPr>
          <a:xfrm>
            <a:off x="720000" y="311400"/>
            <a:ext cx="2509800" cy="2260200"/>
          </a:xfrm>
          <a:prstGeom prst="rect">
            <a:avLst/>
          </a:prstGeom>
          <a:noFill/>
        </p:spPr>
        <p:txBody>
          <a:bodyPr spcFirstLastPara="1" wrap="square" lIns="91425" tIns="91425" rIns="91425" bIns="91425" anchor="t" anchorCtr="0">
            <a:noAutofit/>
          </a:bodyPr>
          <a:lstStyle>
            <a:lvl1pPr lvl="0" rtl="0">
              <a:spcBef>
                <a:spcPts val="0"/>
              </a:spcBef>
              <a:spcAft>
                <a:spcPts val="0"/>
              </a:spcAft>
              <a:buSzPts val="3200"/>
              <a:buFont typeface="Fredoka One"/>
              <a:buNone/>
              <a:defRPr/>
            </a:lvl1pPr>
            <a:lvl2pPr lvl="1" algn="ctr" rtl="0">
              <a:spcBef>
                <a:spcPts val="0"/>
              </a:spcBef>
              <a:spcAft>
                <a:spcPts val="0"/>
              </a:spcAft>
              <a:buSzPts val="3600"/>
              <a:buFont typeface="Fredoka One"/>
              <a:buNone/>
              <a:defRPr sz="3600">
                <a:latin typeface="Fredoka One"/>
                <a:ea typeface="Fredoka One"/>
                <a:cs typeface="Fredoka One"/>
                <a:sym typeface="Fredoka One"/>
              </a:defRPr>
            </a:lvl2pPr>
            <a:lvl3pPr lvl="2" algn="ctr" rtl="0">
              <a:spcBef>
                <a:spcPts val="0"/>
              </a:spcBef>
              <a:spcAft>
                <a:spcPts val="0"/>
              </a:spcAft>
              <a:buSzPts val="3600"/>
              <a:buFont typeface="Fredoka One"/>
              <a:buNone/>
              <a:defRPr sz="3600">
                <a:latin typeface="Fredoka One"/>
                <a:ea typeface="Fredoka One"/>
                <a:cs typeface="Fredoka One"/>
                <a:sym typeface="Fredoka One"/>
              </a:defRPr>
            </a:lvl3pPr>
            <a:lvl4pPr lvl="3" algn="ctr" rtl="0">
              <a:spcBef>
                <a:spcPts val="0"/>
              </a:spcBef>
              <a:spcAft>
                <a:spcPts val="0"/>
              </a:spcAft>
              <a:buSzPts val="3600"/>
              <a:buFont typeface="Fredoka One"/>
              <a:buNone/>
              <a:defRPr sz="3600">
                <a:latin typeface="Fredoka One"/>
                <a:ea typeface="Fredoka One"/>
                <a:cs typeface="Fredoka One"/>
                <a:sym typeface="Fredoka One"/>
              </a:defRPr>
            </a:lvl4pPr>
            <a:lvl5pPr lvl="4" algn="ctr" rtl="0">
              <a:spcBef>
                <a:spcPts val="0"/>
              </a:spcBef>
              <a:spcAft>
                <a:spcPts val="0"/>
              </a:spcAft>
              <a:buSzPts val="3600"/>
              <a:buFont typeface="Fredoka One"/>
              <a:buNone/>
              <a:defRPr sz="3600">
                <a:latin typeface="Fredoka One"/>
                <a:ea typeface="Fredoka One"/>
                <a:cs typeface="Fredoka One"/>
                <a:sym typeface="Fredoka One"/>
              </a:defRPr>
            </a:lvl5pPr>
            <a:lvl6pPr lvl="5" algn="ctr" rtl="0">
              <a:spcBef>
                <a:spcPts val="0"/>
              </a:spcBef>
              <a:spcAft>
                <a:spcPts val="0"/>
              </a:spcAft>
              <a:buSzPts val="3600"/>
              <a:buFont typeface="Fredoka One"/>
              <a:buNone/>
              <a:defRPr sz="3600">
                <a:latin typeface="Fredoka One"/>
                <a:ea typeface="Fredoka One"/>
                <a:cs typeface="Fredoka One"/>
                <a:sym typeface="Fredoka One"/>
              </a:defRPr>
            </a:lvl6pPr>
            <a:lvl7pPr lvl="6" algn="ctr" rtl="0">
              <a:spcBef>
                <a:spcPts val="0"/>
              </a:spcBef>
              <a:spcAft>
                <a:spcPts val="0"/>
              </a:spcAft>
              <a:buSzPts val="3600"/>
              <a:buFont typeface="Fredoka One"/>
              <a:buNone/>
              <a:defRPr sz="3600">
                <a:latin typeface="Fredoka One"/>
                <a:ea typeface="Fredoka One"/>
                <a:cs typeface="Fredoka One"/>
                <a:sym typeface="Fredoka One"/>
              </a:defRPr>
            </a:lvl7pPr>
            <a:lvl8pPr lvl="7" algn="ctr" rtl="0">
              <a:spcBef>
                <a:spcPts val="0"/>
              </a:spcBef>
              <a:spcAft>
                <a:spcPts val="0"/>
              </a:spcAft>
              <a:buSzPts val="3600"/>
              <a:buFont typeface="Fredoka One"/>
              <a:buNone/>
              <a:defRPr sz="3600">
                <a:latin typeface="Fredoka One"/>
                <a:ea typeface="Fredoka One"/>
                <a:cs typeface="Fredoka One"/>
                <a:sym typeface="Fredoka One"/>
              </a:defRPr>
            </a:lvl8pPr>
            <a:lvl9pPr lvl="8" algn="ctr" rtl="0">
              <a:spcBef>
                <a:spcPts val="0"/>
              </a:spcBef>
              <a:spcAft>
                <a:spcPts val="0"/>
              </a:spcAft>
              <a:buSzPts val="3600"/>
              <a:buFont typeface="Fredoka One"/>
              <a:buNone/>
              <a:defRPr sz="3600">
                <a:latin typeface="Fredoka One"/>
                <a:ea typeface="Fredoka One"/>
                <a:cs typeface="Fredoka One"/>
                <a:sym typeface="Fredoka 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311400"/>
            <a:ext cx="7704000" cy="5922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400"/>
              <a:buFont typeface="Lexend Deca"/>
              <a:buNone/>
              <a:defRPr sz="3400">
                <a:solidFill>
                  <a:schemeClr val="dk1"/>
                </a:solidFill>
                <a:latin typeface="Lexend Deca"/>
                <a:ea typeface="Lexend Deca"/>
                <a:cs typeface="Lexend Deca"/>
                <a:sym typeface="Lexend Deca"/>
              </a:defRPr>
            </a:lvl1pPr>
            <a:lvl2pPr lvl="1" algn="ctr" rtl="0">
              <a:spcBef>
                <a:spcPts val="0"/>
              </a:spcBef>
              <a:spcAft>
                <a:spcPts val="0"/>
              </a:spcAft>
              <a:buClr>
                <a:schemeClr val="dk1"/>
              </a:buClr>
              <a:buSzPts val="3600"/>
              <a:buFont typeface="Gochi Hand"/>
              <a:buNone/>
              <a:defRPr sz="3600">
                <a:solidFill>
                  <a:schemeClr val="dk1"/>
                </a:solidFill>
                <a:latin typeface="Gochi Hand"/>
                <a:ea typeface="Gochi Hand"/>
                <a:cs typeface="Gochi Hand"/>
                <a:sym typeface="Gochi Hand"/>
              </a:defRPr>
            </a:lvl2pPr>
            <a:lvl3pPr lvl="2" algn="ctr" rtl="0">
              <a:spcBef>
                <a:spcPts val="0"/>
              </a:spcBef>
              <a:spcAft>
                <a:spcPts val="0"/>
              </a:spcAft>
              <a:buClr>
                <a:schemeClr val="dk1"/>
              </a:buClr>
              <a:buSzPts val="3600"/>
              <a:buFont typeface="Gochi Hand"/>
              <a:buNone/>
              <a:defRPr sz="3600">
                <a:solidFill>
                  <a:schemeClr val="dk1"/>
                </a:solidFill>
                <a:latin typeface="Gochi Hand"/>
                <a:ea typeface="Gochi Hand"/>
                <a:cs typeface="Gochi Hand"/>
                <a:sym typeface="Gochi Hand"/>
              </a:defRPr>
            </a:lvl3pPr>
            <a:lvl4pPr lvl="3" algn="ctr" rtl="0">
              <a:spcBef>
                <a:spcPts val="0"/>
              </a:spcBef>
              <a:spcAft>
                <a:spcPts val="0"/>
              </a:spcAft>
              <a:buClr>
                <a:schemeClr val="dk1"/>
              </a:buClr>
              <a:buSzPts val="3600"/>
              <a:buFont typeface="Gochi Hand"/>
              <a:buNone/>
              <a:defRPr sz="3600">
                <a:solidFill>
                  <a:schemeClr val="dk1"/>
                </a:solidFill>
                <a:latin typeface="Gochi Hand"/>
                <a:ea typeface="Gochi Hand"/>
                <a:cs typeface="Gochi Hand"/>
                <a:sym typeface="Gochi Hand"/>
              </a:defRPr>
            </a:lvl4pPr>
            <a:lvl5pPr lvl="4" algn="ctr" rtl="0">
              <a:spcBef>
                <a:spcPts val="0"/>
              </a:spcBef>
              <a:spcAft>
                <a:spcPts val="0"/>
              </a:spcAft>
              <a:buClr>
                <a:schemeClr val="dk1"/>
              </a:buClr>
              <a:buSzPts val="3600"/>
              <a:buFont typeface="Gochi Hand"/>
              <a:buNone/>
              <a:defRPr sz="3600">
                <a:solidFill>
                  <a:schemeClr val="dk1"/>
                </a:solidFill>
                <a:latin typeface="Gochi Hand"/>
                <a:ea typeface="Gochi Hand"/>
                <a:cs typeface="Gochi Hand"/>
                <a:sym typeface="Gochi Hand"/>
              </a:defRPr>
            </a:lvl5pPr>
            <a:lvl6pPr lvl="5" algn="ctr" rtl="0">
              <a:spcBef>
                <a:spcPts val="0"/>
              </a:spcBef>
              <a:spcAft>
                <a:spcPts val="0"/>
              </a:spcAft>
              <a:buClr>
                <a:schemeClr val="dk1"/>
              </a:buClr>
              <a:buSzPts val="3600"/>
              <a:buFont typeface="Gochi Hand"/>
              <a:buNone/>
              <a:defRPr sz="3600">
                <a:solidFill>
                  <a:schemeClr val="dk1"/>
                </a:solidFill>
                <a:latin typeface="Gochi Hand"/>
                <a:ea typeface="Gochi Hand"/>
                <a:cs typeface="Gochi Hand"/>
                <a:sym typeface="Gochi Hand"/>
              </a:defRPr>
            </a:lvl6pPr>
            <a:lvl7pPr lvl="6" algn="ctr" rtl="0">
              <a:spcBef>
                <a:spcPts val="0"/>
              </a:spcBef>
              <a:spcAft>
                <a:spcPts val="0"/>
              </a:spcAft>
              <a:buClr>
                <a:schemeClr val="dk1"/>
              </a:buClr>
              <a:buSzPts val="3600"/>
              <a:buFont typeface="Gochi Hand"/>
              <a:buNone/>
              <a:defRPr sz="3600">
                <a:solidFill>
                  <a:schemeClr val="dk1"/>
                </a:solidFill>
                <a:latin typeface="Gochi Hand"/>
                <a:ea typeface="Gochi Hand"/>
                <a:cs typeface="Gochi Hand"/>
                <a:sym typeface="Gochi Hand"/>
              </a:defRPr>
            </a:lvl7pPr>
            <a:lvl8pPr lvl="7" algn="ctr" rtl="0">
              <a:spcBef>
                <a:spcPts val="0"/>
              </a:spcBef>
              <a:spcAft>
                <a:spcPts val="0"/>
              </a:spcAft>
              <a:buClr>
                <a:schemeClr val="dk1"/>
              </a:buClr>
              <a:buSzPts val="3600"/>
              <a:buFont typeface="Gochi Hand"/>
              <a:buNone/>
              <a:defRPr sz="3600">
                <a:solidFill>
                  <a:schemeClr val="dk1"/>
                </a:solidFill>
                <a:latin typeface="Gochi Hand"/>
                <a:ea typeface="Gochi Hand"/>
                <a:cs typeface="Gochi Hand"/>
                <a:sym typeface="Gochi Hand"/>
              </a:defRPr>
            </a:lvl8pPr>
            <a:lvl9pPr lvl="8" algn="ctr" rtl="0">
              <a:spcBef>
                <a:spcPts val="0"/>
              </a:spcBef>
              <a:spcAft>
                <a:spcPts val="0"/>
              </a:spcAft>
              <a:buClr>
                <a:schemeClr val="dk1"/>
              </a:buClr>
              <a:buSzPts val="3600"/>
              <a:buFont typeface="Gochi Hand"/>
              <a:buNone/>
              <a:defRPr sz="3600">
                <a:solidFill>
                  <a:schemeClr val="dk1"/>
                </a:solidFill>
                <a:latin typeface="Gochi Hand"/>
                <a:ea typeface="Gochi Hand"/>
                <a:cs typeface="Gochi Hand"/>
                <a:sym typeface="Gochi Hand"/>
              </a:defRPr>
            </a:lvl9pPr>
          </a:lstStyle>
          <a:p>
            <a:endParaRPr/>
          </a:p>
        </p:txBody>
      </p:sp>
      <p:sp>
        <p:nvSpPr>
          <p:cNvPr id="7" name="Google Shape;7;p1"/>
          <p:cNvSpPr txBox="1">
            <a:spLocks noGrp="1"/>
          </p:cNvSpPr>
          <p:nvPr>
            <p:ph type="body" idx="1"/>
          </p:nvPr>
        </p:nvSpPr>
        <p:spPr>
          <a:xfrm>
            <a:off x="720000" y="1300850"/>
            <a:ext cx="7704000" cy="3267900"/>
          </a:xfrm>
          <a:prstGeom prst="rect">
            <a:avLst/>
          </a:prstGeom>
          <a:noFill/>
          <a:ln>
            <a:noFill/>
          </a:ln>
        </p:spPr>
        <p:txBody>
          <a:bodyPr spcFirstLastPara="1" wrap="square" lIns="91425" tIns="91425" rIns="91425" bIns="91425" anchor="ctr" anchorCtr="0">
            <a:noAutofit/>
          </a:bodyPr>
          <a:lstStyle>
            <a:lvl1pPr marL="457200" lvl="0" indent="-330200">
              <a:lnSpc>
                <a:spcPct val="100000"/>
              </a:lnSpc>
              <a:spcBef>
                <a:spcPts val="0"/>
              </a:spcBef>
              <a:spcAft>
                <a:spcPts val="0"/>
              </a:spcAft>
              <a:buClr>
                <a:schemeClr val="dk1"/>
              </a:buClr>
              <a:buSzPts val="1600"/>
              <a:buFont typeface="DM Sans"/>
              <a:buChar char="●"/>
              <a:defRPr sz="1600">
                <a:solidFill>
                  <a:schemeClr val="dk1"/>
                </a:solidFill>
                <a:latin typeface="DM Sans"/>
                <a:ea typeface="DM Sans"/>
                <a:cs typeface="DM Sans"/>
                <a:sym typeface="DM Sans"/>
              </a:defRPr>
            </a:lvl1pPr>
            <a:lvl2pPr marL="914400" lvl="1" indent="-330200">
              <a:lnSpc>
                <a:spcPct val="100000"/>
              </a:lnSpc>
              <a:spcBef>
                <a:spcPts val="0"/>
              </a:spcBef>
              <a:spcAft>
                <a:spcPts val="0"/>
              </a:spcAft>
              <a:buClr>
                <a:schemeClr val="dk1"/>
              </a:buClr>
              <a:buSzPts val="1600"/>
              <a:buFont typeface="DM Sans"/>
              <a:buChar char="○"/>
              <a:defRPr sz="1600">
                <a:solidFill>
                  <a:schemeClr val="dk1"/>
                </a:solidFill>
                <a:latin typeface="DM Sans"/>
                <a:ea typeface="DM Sans"/>
                <a:cs typeface="DM Sans"/>
                <a:sym typeface="DM Sans"/>
              </a:defRPr>
            </a:lvl2pPr>
            <a:lvl3pPr marL="1371600" lvl="2" indent="-330200">
              <a:lnSpc>
                <a:spcPct val="100000"/>
              </a:lnSpc>
              <a:spcBef>
                <a:spcPts val="0"/>
              </a:spcBef>
              <a:spcAft>
                <a:spcPts val="0"/>
              </a:spcAft>
              <a:buClr>
                <a:schemeClr val="dk1"/>
              </a:buClr>
              <a:buSzPts val="1600"/>
              <a:buFont typeface="DM Sans"/>
              <a:buChar char="■"/>
              <a:defRPr sz="1600">
                <a:solidFill>
                  <a:schemeClr val="dk1"/>
                </a:solidFill>
                <a:latin typeface="DM Sans"/>
                <a:ea typeface="DM Sans"/>
                <a:cs typeface="DM Sans"/>
                <a:sym typeface="DM Sans"/>
              </a:defRPr>
            </a:lvl3pPr>
            <a:lvl4pPr marL="1828800" lvl="3" indent="-330200">
              <a:lnSpc>
                <a:spcPct val="100000"/>
              </a:lnSpc>
              <a:spcBef>
                <a:spcPts val="0"/>
              </a:spcBef>
              <a:spcAft>
                <a:spcPts val="0"/>
              </a:spcAft>
              <a:buClr>
                <a:schemeClr val="dk1"/>
              </a:buClr>
              <a:buSzPts val="1600"/>
              <a:buFont typeface="DM Sans"/>
              <a:buChar char="●"/>
              <a:defRPr sz="1600">
                <a:solidFill>
                  <a:schemeClr val="dk1"/>
                </a:solidFill>
                <a:latin typeface="DM Sans"/>
                <a:ea typeface="DM Sans"/>
                <a:cs typeface="DM Sans"/>
                <a:sym typeface="DM Sans"/>
              </a:defRPr>
            </a:lvl4pPr>
            <a:lvl5pPr marL="2286000" lvl="4" indent="-330200">
              <a:lnSpc>
                <a:spcPct val="100000"/>
              </a:lnSpc>
              <a:spcBef>
                <a:spcPts val="0"/>
              </a:spcBef>
              <a:spcAft>
                <a:spcPts val="0"/>
              </a:spcAft>
              <a:buClr>
                <a:schemeClr val="dk1"/>
              </a:buClr>
              <a:buSzPts val="1600"/>
              <a:buFont typeface="DM Sans"/>
              <a:buChar char="○"/>
              <a:defRPr sz="1600">
                <a:solidFill>
                  <a:schemeClr val="dk1"/>
                </a:solidFill>
                <a:latin typeface="DM Sans"/>
                <a:ea typeface="DM Sans"/>
                <a:cs typeface="DM Sans"/>
                <a:sym typeface="DM Sans"/>
              </a:defRPr>
            </a:lvl5pPr>
            <a:lvl6pPr marL="2743200" lvl="5" indent="-330200">
              <a:lnSpc>
                <a:spcPct val="100000"/>
              </a:lnSpc>
              <a:spcBef>
                <a:spcPts val="0"/>
              </a:spcBef>
              <a:spcAft>
                <a:spcPts val="0"/>
              </a:spcAft>
              <a:buClr>
                <a:schemeClr val="dk1"/>
              </a:buClr>
              <a:buSzPts val="1600"/>
              <a:buFont typeface="DM Sans"/>
              <a:buChar char="■"/>
              <a:defRPr sz="1600">
                <a:solidFill>
                  <a:schemeClr val="dk1"/>
                </a:solidFill>
                <a:latin typeface="DM Sans"/>
                <a:ea typeface="DM Sans"/>
                <a:cs typeface="DM Sans"/>
                <a:sym typeface="DM Sans"/>
              </a:defRPr>
            </a:lvl6pPr>
            <a:lvl7pPr marL="3200400" lvl="6" indent="-330200">
              <a:lnSpc>
                <a:spcPct val="100000"/>
              </a:lnSpc>
              <a:spcBef>
                <a:spcPts val="0"/>
              </a:spcBef>
              <a:spcAft>
                <a:spcPts val="0"/>
              </a:spcAft>
              <a:buClr>
                <a:schemeClr val="dk1"/>
              </a:buClr>
              <a:buSzPts val="1600"/>
              <a:buFont typeface="DM Sans"/>
              <a:buChar char="●"/>
              <a:defRPr sz="1600">
                <a:solidFill>
                  <a:schemeClr val="dk1"/>
                </a:solidFill>
                <a:latin typeface="DM Sans"/>
                <a:ea typeface="DM Sans"/>
                <a:cs typeface="DM Sans"/>
                <a:sym typeface="DM Sans"/>
              </a:defRPr>
            </a:lvl7pPr>
            <a:lvl8pPr marL="3657600" lvl="7" indent="-330200">
              <a:lnSpc>
                <a:spcPct val="100000"/>
              </a:lnSpc>
              <a:spcBef>
                <a:spcPts val="0"/>
              </a:spcBef>
              <a:spcAft>
                <a:spcPts val="0"/>
              </a:spcAft>
              <a:buClr>
                <a:schemeClr val="dk1"/>
              </a:buClr>
              <a:buSzPts val="1600"/>
              <a:buFont typeface="DM Sans"/>
              <a:buChar char="○"/>
              <a:defRPr sz="1600">
                <a:solidFill>
                  <a:schemeClr val="dk1"/>
                </a:solidFill>
                <a:latin typeface="DM Sans"/>
                <a:ea typeface="DM Sans"/>
                <a:cs typeface="DM Sans"/>
                <a:sym typeface="DM Sans"/>
              </a:defRPr>
            </a:lvl8pPr>
            <a:lvl9pPr marL="4114800" lvl="8" indent="-330200">
              <a:lnSpc>
                <a:spcPct val="100000"/>
              </a:lnSpc>
              <a:spcBef>
                <a:spcPts val="0"/>
              </a:spcBef>
              <a:spcAft>
                <a:spcPts val="0"/>
              </a:spcAft>
              <a:buClr>
                <a:schemeClr val="dk1"/>
              </a:buClr>
              <a:buSzPts val="1600"/>
              <a:buFont typeface="DM Sans"/>
              <a:buChar char="■"/>
              <a:defRPr sz="1600">
                <a:solidFill>
                  <a:schemeClr val="dk1"/>
                </a:solidFill>
                <a:latin typeface="DM Sans"/>
                <a:ea typeface="DM Sans"/>
                <a:cs typeface="DM Sans"/>
                <a:sym typeface="DM Sans"/>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4.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5.xml"/></Relationships>
</file>

<file path=ppt/slides/_rels/slide1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5.xml"/><Relationship Id="rId1" Type="http://schemas.openxmlformats.org/officeDocument/2006/relationships/slideLayout" Target="../slideLayouts/slideLayout11.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png"/></Relationships>
</file>

<file path=ppt/slides/_rels/slide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6.xml"/><Relationship Id="rId1" Type="http://schemas.openxmlformats.org/officeDocument/2006/relationships/slideLayout" Target="../slideLayouts/slideLayout24.xml"/></Relationships>
</file>

<file path=ppt/slides/_rels/slide1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7.xml"/><Relationship Id="rId1" Type="http://schemas.openxmlformats.org/officeDocument/2006/relationships/slideLayout" Target="../slideLayouts/slideLayout11.xml"/><Relationship Id="rId5" Type="http://schemas.openxmlformats.org/officeDocument/2006/relationships/image" Target="../media/image7.jpg"/><Relationship Id="rId4" Type="http://schemas.openxmlformats.org/officeDocument/2006/relationships/image" Target="../media/image6.jpg"/></Relationships>
</file>

<file path=ppt/slides/_rels/slide1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8.xml"/><Relationship Id="rId1" Type="http://schemas.openxmlformats.org/officeDocument/2006/relationships/slideLayout" Target="../slideLayouts/slideLayout24.xml"/></Relationships>
</file>

<file path=ppt/slides/_rels/slide1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9.xml"/><Relationship Id="rId1" Type="http://schemas.openxmlformats.org/officeDocument/2006/relationships/slideLayout" Target="../slideLayouts/slideLayout11.xml"/><Relationship Id="rId6" Type="http://schemas.openxmlformats.org/officeDocument/2006/relationships/image" Target="../media/image11.jpg"/><Relationship Id="rId5" Type="http://schemas.openxmlformats.org/officeDocument/2006/relationships/image" Target="../media/image10.png"/><Relationship Id="rId4" Type="http://schemas.openxmlformats.org/officeDocument/2006/relationships/image" Target="../media/image9.pn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8.xml"/></Relationships>
</file>

<file path=ppt/slides/_rels/slide2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20.xml"/><Relationship Id="rId1" Type="http://schemas.openxmlformats.org/officeDocument/2006/relationships/slideLayout" Target="../slideLayouts/slideLayout24.xml"/></Relationships>
</file>

<file path=ppt/slides/_rels/slide21.xml.rels><?xml version="1.0" encoding="UTF-8" standalone="yes"?>
<Relationships xmlns="http://schemas.openxmlformats.org/package/2006/relationships"><Relationship Id="rId8" Type="http://schemas.openxmlformats.org/officeDocument/2006/relationships/image" Target="../media/image17.jpg"/><Relationship Id="rId3" Type="http://schemas.openxmlformats.org/officeDocument/2006/relationships/image" Target="../media/image12.png"/><Relationship Id="rId7" Type="http://schemas.openxmlformats.org/officeDocument/2006/relationships/image" Target="../media/image16.png"/><Relationship Id="rId2" Type="http://schemas.openxmlformats.org/officeDocument/2006/relationships/notesSlide" Target="../notesSlides/notesSlide21.xml"/><Relationship Id="rId1" Type="http://schemas.openxmlformats.org/officeDocument/2006/relationships/slideLayout" Target="../slideLayouts/slideLayout11.xml"/><Relationship Id="rId6" Type="http://schemas.openxmlformats.org/officeDocument/2006/relationships/image" Target="../media/image15.jpg"/><Relationship Id="rId5" Type="http://schemas.openxmlformats.org/officeDocument/2006/relationships/image" Target="../media/image14.jpg"/><Relationship Id="rId4" Type="http://schemas.openxmlformats.org/officeDocument/2006/relationships/image" Target="../media/image13.jpg"/></Relationships>
</file>

<file path=ppt/slides/_rels/slide22.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22.xml"/><Relationship Id="rId1" Type="http://schemas.openxmlformats.org/officeDocument/2006/relationships/slideLayout" Target="../slideLayouts/slideLayout24.xml"/></Relationships>
</file>

<file path=ppt/slides/_rels/slide23.xml.rels><?xml version="1.0" encoding="UTF-8" standalone="yes"?>
<Relationships xmlns="http://schemas.openxmlformats.org/package/2006/relationships"><Relationship Id="rId8" Type="http://schemas.openxmlformats.org/officeDocument/2006/relationships/image" Target="../media/image23.png"/><Relationship Id="rId3" Type="http://schemas.openxmlformats.org/officeDocument/2006/relationships/image" Target="../media/image18.png"/><Relationship Id="rId7" Type="http://schemas.openxmlformats.org/officeDocument/2006/relationships/image" Target="../media/image22.jpg"/><Relationship Id="rId2" Type="http://schemas.openxmlformats.org/officeDocument/2006/relationships/notesSlide" Target="../notesSlides/notesSlide23.xml"/><Relationship Id="rId1" Type="http://schemas.openxmlformats.org/officeDocument/2006/relationships/slideLayout" Target="../slideLayouts/slideLayout11.xml"/><Relationship Id="rId6" Type="http://schemas.openxmlformats.org/officeDocument/2006/relationships/image" Target="../media/image21.jpg"/><Relationship Id="rId5" Type="http://schemas.openxmlformats.org/officeDocument/2006/relationships/image" Target="../media/image20.png"/><Relationship Id="rId4" Type="http://schemas.openxmlformats.org/officeDocument/2006/relationships/image" Target="../media/image19.jpg"/></Relationships>
</file>

<file path=ppt/slides/_rels/slide24.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24.xml"/><Relationship Id="rId1" Type="http://schemas.openxmlformats.org/officeDocument/2006/relationships/slideLayout" Target="../slideLayouts/slideLayout24.xml"/></Relationships>
</file>

<file path=ppt/slides/_rels/slide25.xml.rels><?xml version="1.0" encoding="UTF-8" standalone="yes"?>
<Relationships xmlns="http://schemas.openxmlformats.org/package/2006/relationships"><Relationship Id="rId3" Type="http://schemas.openxmlformats.org/officeDocument/2006/relationships/image" Target="../media/image24.jpg"/><Relationship Id="rId2" Type="http://schemas.openxmlformats.org/officeDocument/2006/relationships/notesSlide" Target="../notesSlides/notesSlide25.xml"/><Relationship Id="rId1" Type="http://schemas.openxmlformats.org/officeDocument/2006/relationships/slideLayout" Target="../slideLayouts/slideLayout11.xml"/><Relationship Id="rId6" Type="http://schemas.openxmlformats.org/officeDocument/2006/relationships/image" Target="../media/image27.jpg"/><Relationship Id="rId5" Type="http://schemas.openxmlformats.org/officeDocument/2006/relationships/image" Target="../media/image26.png"/><Relationship Id="rId4" Type="http://schemas.openxmlformats.org/officeDocument/2006/relationships/image" Target="../media/image25.png"/></Relationships>
</file>

<file path=ppt/slides/_rels/slide26.xml.rels><?xml version="1.0" encoding="UTF-8" standalone="yes"?>
<Relationships xmlns="http://schemas.openxmlformats.org/package/2006/relationships"><Relationship Id="rId3" Type="http://schemas.openxmlformats.org/officeDocument/2006/relationships/image" Target="../media/image24.jpg"/><Relationship Id="rId2" Type="http://schemas.openxmlformats.org/officeDocument/2006/relationships/notesSlide" Target="../notesSlides/notesSlide26.xml"/><Relationship Id="rId1" Type="http://schemas.openxmlformats.org/officeDocument/2006/relationships/slideLayout" Target="../slideLayouts/slideLayout24.xml"/></Relationships>
</file>

<file path=ppt/slides/_rels/slide27.xml.rels><?xml version="1.0" encoding="UTF-8" standalone="yes"?>
<Relationships xmlns="http://schemas.openxmlformats.org/package/2006/relationships"><Relationship Id="rId3" Type="http://schemas.openxmlformats.org/officeDocument/2006/relationships/image" Target="../media/image28.jpg"/><Relationship Id="rId2" Type="http://schemas.openxmlformats.org/officeDocument/2006/relationships/notesSlide" Target="../notesSlides/notesSlide27.xml"/><Relationship Id="rId1" Type="http://schemas.openxmlformats.org/officeDocument/2006/relationships/slideLayout" Target="../slideLayouts/slideLayout11.xml"/><Relationship Id="rId6" Type="http://schemas.openxmlformats.org/officeDocument/2006/relationships/image" Target="../media/image31.jpg"/><Relationship Id="rId5" Type="http://schemas.openxmlformats.org/officeDocument/2006/relationships/image" Target="../media/image30.jpg"/><Relationship Id="rId4" Type="http://schemas.openxmlformats.org/officeDocument/2006/relationships/image" Target="../media/image29.jpg"/></Relationships>
</file>

<file path=ppt/slides/_rels/slide28.xml.rels><?xml version="1.0" encoding="UTF-8" standalone="yes"?>
<Relationships xmlns="http://schemas.openxmlformats.org/package/2006/relationships"><Relationship Id="rId3" Type="http://schemas.openxmlformats.org/officeDocument/2006/relationships/image" Target="../media/image28.jpg"/><Relationship Id="rId2" Type="http://schemas.openxmlformats.org/officeDocument/2006/relationships/notesSlide" Target="../notesSlides/notesSlide28.xml"/><Relationship Id="rId1" Type="http://schemas.openxmlformats.org/officeDocument/2006/relationships/slideLayout" Target="../slideLayouts/slideLayout24.xml"/></Relationships>
</file>

<file path=ppt/slides/_rels/slide29.xml.rels><?xml version="1.0" encoding="UTF-8" standalone="yes"?>
<Relationships xmlns="http://schemas.openxmlformats.org/package/2006/relationships"><Relationship Id="rId3" Type="http://schemas.openxmlformats.org/officeDocument/2006/relationships/image" Target="../media/image32.jpg"/><Relationship Id="rId7" Type="http://schemas.openxmlformats.org/officeDocument/2006/relationships/image" Target="../media/image36.jpg"/><Relationship Id="rId2" Type="http://schemas.openxmlformats.org/officeDocument/2006/relationships/notesSlide" Target="../notesSlides/notesSlide29.xml"/><Relationship Id="rId1" Type="http://schemas.openxmlformats.org/officeDocument/2006/relationships/slideLayout" Target="../slideLayouts/slideLayout11.xml"/><Relationship Id="rId6" Type="http://schemas.openxmlformats.org/officeDocument/2006/relationships/image" Target="../media/image35.jpg"/><Relationship Id="rId5" Type="http://schemas.openxmlformats.org/officeDocument/2006/relationships/image" Target="../media/image34.png"/><Relationship Id="rId4" Type="http://schemas.openxmlformats.org/officeDocument/2006/relationships/image" Target="../media/image33.png"/></Relationships>
</file>

<file path=ppt/slides/_rels/slide3.xml.rels><?xml version="1.0" encoding="UTF-8" standalone="yes"?>
<Relationships xmlns="http://schemas.openxmlformats.org/package/2006/relationships"><Relationship Id="rId3" Type="http://schemas.openxmlformats.org/officeDocument/2006/relationships/hyperlink" Target="https://en.wikipedia.org/wiki/Emotion_recognition" TargetMode="External"/><Relationship Id="rId2" Type="http://schemas.openxmlformats.org/officeDocument/2006/relationships/notesSlide" Target="../notesSlides/notesSlide3.xml"/><Relationship Id="rId1" Type="http://schemas.openxmlformats.org/officeDocument/2006/relationships/slideLayout" Target="../slideLayouts/slideLayout8.xml"/><Relationship Id="rId4" Type="http://schemas.openxmlformats.org/officeDocument/2006/relationships/hyperlink" Target="https://en.wikipedia.org/wiki/Emotions" TargetMode="External"/></Relationships>
</file>

<file path=ppt/slides/_rels/slide30.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30.xml"/><Relationship Id="rId1" Type="http://schemas.openxmlformats.org/officeDocument/2006/relationships/slideLayout" Target="../slideLayouts/slideLayout24.xml"/></Relationships>
</file>

<file path=ppt/slides/_rels/slide31.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notesSlide" Target="../notesSlides/notesSlide31.xml"/><Relationship Id="rId1" Type="http://schemas.openxmlformats.org/officeDocument/2006/relationships/slideLayout" Target="../slideLayouts/slideLayout11.xml"/><Relationship Id="rId6" Type="http://schemas.openxmlformats.org/officeDocument/2006/relationships/image" Target="../media/image40.png"/><Relationship Id="rId5" Type="http://schemas.openxmlformats.org/officeDocument/2006/relationships/image" Target="../media/image39.jpg"/><Relationship Id="rId4" Type="http://schemas.openxmlformats.org/officeDocument/2006/relationships/image" Target="../media/image38.jpg"/></Relationships>
</file>

<file path=ppt/slides/_rels/slide32.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notesSlide" Target="../notesSlides/notesSlide32.xml"/><Relationship Id="rId1" Type="http://schemas.openxmlformats.org/officeDocument/2006/relationships/slideLayout" Target="../slideLayouts/slideLayout24.xml"/></Relationships>
</file>

<file path=ppt/slides/_rels/slide33.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notesSlide" Target="../notesSlides/notesSlide33.xml"/><Relationship Id="rId1" Type="http://schemas.openxmlformats.org/officeDocument/2006/relationships/slideLayout" Target="../slideLayouts/slideLayout11.xml"/><Relationship Id="rId5" Type="http://schemas.openxmlformats.org/officeDocument/2006/relationships/image" Target="../media/image43.jpg"/><Relationship Id="rId4" Type="http://schemas.openxmlformats.org/officeDocument/2006/relationships/image" Target="../media/image42.jpg"/></Relationships>
</file>

<file path=ppt/slides/_rels/slide34.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notesSlide" Target="../notesSlides/notesSlide34.xml"/><Relationship Id="rId1" Type="http://schemas.openxmlformats.org/officeDocument/2006/relationships/slideLayout" Target="../slideLayouts/slideLayout24.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5.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4.xml"/></Relationships>
</file>

<file path=ppt/slides/_rels/slide37.xml.rels><?xml version="1.0" encoding="UTF-8" standalone="yes"?>
<Relationships xmlns="http://schemas.openxmlformats.org/package/2006/relationships"><Relationship Id="rId3" Type="http://schemas.openxmlformats.org/officeDocument/2006/relationships/image" Target="../media/image44.jpg"/><Relationship Id="rId2" Type="http://schemas.openxmlformats.org/officeDocument/2006/relationships/notesSlide" Target="../notesSlides/notesSlide37.xml"/><Relationship Id="rId1" Type="http://schemas.openxmlformats.org/officeDocument/2006/relationships/slideLayout" Target="../slideLayouts/slideLayout11.xml"/><Relationship Id="rId6" Type="http://schemas.openxmlformats.org/officeDocument/2006/relationships/image" Target="../media/image47.jpg"/><Relationship Id="rId5" Type="http://schemas.openxmlformats.org/officeDocument/2006/relationships/image" Target="../media/image46.jpg"/><Relationship Id="rId4" Type="http://schemas.openxmlformats.org/officeDocument/2006/relationships/image" Target="../media/image45.jpg"/></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0.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5.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3348"/>
        <p:cNvGrpSpPr/>
        <p:nvPr/>
      </p:nvGrpSpPr>
      <p:grpSpPr>
        <a:xfrm>
          <a:off x="0" y="0"/>
          <a:ext cx="0" cy="0"/>
          <a:chOff x="0" y="0"/>
          <a:chExt cx="0" cy="0"/>
        </a:xfrm>
      </p:grpSpPr>
      <p:sp>
        <p:nvSpPr>
          <p:cNvPr id="3349" name="Google Shape;3349;p30"/>
          <p:cNvSpPr txBox="1">
            <a:spLocks noGrp="1"/>
          </p:cNvSpPr>
          <p:nvPr>
            <p:ph type="ctrTitle"/>
          </p:nvPr>
        </p:nvSpPr>
        <p:spPr>
          <a:xfrm>
            <a:off x="1997850" y="1097807"/>
            <a:ext cx="5148300" cy="2550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EMOTIONAL INTELLIGENCE</a:t>
            </a:r>
            <a:endParaRPr sz="4700">
              <a:solidFill>
                <a:schemeClr val="accent1"/>
              </a:solidFill>
            </a:endParaRPr>
          </a:p>
        </p:txBody>
      </p:sp>
      <p:sp>
        <p:nvSpPr>
          <p:cNvPr id="3350" name="Google Shape;3350;p30"/>
          <p:cNvSpPr txBox="1">
            <a:spLocks noGrp="1"/>
          </p:cNvSpPr>
          <p:nvPr>
            <p:ph type="subTitle" idx="1"/>
          </p:nvPr>
        </p:nvSpPr>
        <p:spPr>
          <a:xfrm>
            <a:off x="1997850" y="3681082"/>
            <a:ext cx="5148300" cy="463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Sally Green</a:t>
            </a:r>
            <a:endParaRPr/>
          </a:p>
          <a:p>
            <a:pPr marL="0" lvl="0" indent="0" algn="ctr" rtl="0">
              <a:spcBef>
                <a:spcPts val="0"/>
              </a:spcBef>
              <a:spcAft>
                <a:spcPts val="0"/>
              </a:spcAft>
              <a:buNone/>
            </a:pPr>
            <a:r>
              <a:rPr lang="en"/>
              <a:t>Splash, Fall 2021</a:t>
            </a:r>
            <a:endParaRPr/>
          </a:p>
          <a:p>
            <a:pPr marL="0" lvl="0" indent="0" algn="ctr" rtl="0">
              <a:spcBef>
                <a:spcPts val="0"/>
              </a:spcBef>
              <a:spcAft>
                <a:spcPts val="0"/>
              </a:spcAft>
              <a:buNone/>
            </a:pPr>
            <a:r>
              <a:rPr lang="en"/>
              <a:t>Columbia University</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582"/>
        <p:cNvGrpSpPr/>
        <p:nvPr/>
      </p:nvGrpSpPr>
      <p:grpSpPr>
        <a:xfrm>
          <a:off x="0" y="0"/>
          <a:ext cx="0" cy="0"/>
          <a:chOff x="0" y="0"/>
          <a:chExt cx="0" cy="0"/>
        </a:xfrm>
      </p:grpSpPr>
      <p:sp>
        <p:nvSpPr>
          <p:cNvPr id="3583" name="Google Shape;3583;p39"/>
          <p:cNvSpPr txBox="1">
            <a:spLocks noGrp="1"/>
          </p:cNvSpPr>
          <p:nvPr>
            <p:ph type="title"/>
          </p:nvPr>
        </p:nvSpPr>
        <p:spPr>
          <a:xfrm>
            <a:off x="4019100" y="1628475"/>
            <a:ext cx="3452854" cy="188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700" dirty="0"/>
              <a:t>Dealing with overwhelming emotions</a:t>
            </a:r>
            <a:endParaRPr sz="3700" dirty="0"/>
          </a:p>
        </p:txBody>
      </p:sp>
      <p:grpSp>
        <p:nvGrpSpPr>
          <p:cNvPr id="3584" name="Google Shape;3584;p39"/>
          <p:cNvGrpSpPr/>
          <p:nvPr/>
        </p:nvGrpSpPr>
        <p:grpSpPr>
          <a:xfrm>
            <a:off x="1711475" y="1603964"/>
            <a:ext cx="1901162" cy="1935566"/>
            <a:chOff x="1226350" y="2492082"/>
            <a:chExt cx="1662000" cy="1649255"/>
          </a:xfrm>
        </p:grpSpPr>
        <p:grpSp>
          <p:nvGrpSpPr>
            <p:cNvPr id="3585" name="Google Shape;3585;p39"/>
            <p:cNvGrpSpPr/>
            <p:nvPr/>
          </p:nvGrpSpPr>
          <p:grpSpPr>
            <a:xfrm>
              <a:off x="1226350" y="2492082"/>
              <a:ext cx="1662000" cy="1649255"/>
              <a:chOff x="1226350" y="2492021"/>
              <a:chExt cx="1662000" cy="1649255"/>
            </a:xfrm>
          </p:grpSpPr>
          <p:sp>
            <p:nvSpPr>
              <p:cNvPr id="3586" name="Google Shape;3586;p39"/>
              <p:cNvSpPr/>
              <p:nvPr/>
            </p:nvSpPr>
            <p:spPr>
              <a:xfrm>
                <a:off x="1226350" y="2492021"/>
                <a:ext cx="1662000" cy="1649255"/>
              </a:xfrm>
              <a:custGeom>
                <a:avLst/>
                <a:gdLst/>
                <a:ahLst/>
                <a:cxnLst/>
                <a:rect l="l" t="t" r="r" b="b"/>
                <a:pathLst>
                  <a:path w="88416" h="87738" extrusionOk="0">
                    <a:moveTo>
                      <a:pt x="74464" y="20195"/>
                    </a:moveTo>
                    <a:cubicBezTo>
                      <a:pt x="74492" y="20195"/>
                      <a:pt x="74520" y="20223"/>
                      <a:pt x="74520" y="20279"/>
                    </a:cubicBezTo>
                    <a:lnTo>
                      <a:pt x="74408" y="20279"/>
                    </a:lnTo>
                    <a:cubicBezTo>
                      <a:pt x="74408" y="20223"/>
                      <a:pt x="74436" y="20195"/>
                      <a:pt x="74464" y="20195"/>
                    </a:cubicBezTo>
                    <a:close/>
                    <a:moveTo>
                      <a:pt x="83597" y="44259"/>
                    </a:moveTo>
                    <a:cubicBezTo>
                      <a:pt x="83522" y="44259"/>
                      <a:pt x="83447" y="44309"/>
                      <a:pt x="83406" y="44309"/>
                    </a:cubicBezTo>
                    <a:cubicBezTo>
                      <a:pt x="83385" y="44309"/>
                      <a:pt x="83373" y="44297"/>
                      <a:pt x="83373" y="44259"/>
                    </a:cubicBezTo>
                    <a:close/>
                    <a:moveTo>
                      <a:pt x="85838" y="48742"/>
                    </a:moveTo>
                    <a:cubicBezTo>
                      <a:pt x="85838" y="48742"/>
                      <a:pt x="85614" y="48854"/>
                      <a:pt x="85614" y="48854"/>
                    </a:cubicBezTo>
                    <a:lnTo>
                      <a:pt x="85726" y="48742"/>
                    </a:lnTo>
                    <a:close/>
                    <a:moveTo>
                      <a:pt x="6837" y="56474"/>
                    </a:moveTo>
                    <a:lnTo>
                      <a:pt x="6837" y="56474"/>
                    </a:lnTo>
                    <a:cubicBezTo>
                      <a:pt x="6837" y="56474"/>
                      <a:pt x="6949" y="56586"/>
                      <a:pt x="6949" y="56698"/>
                    </a:cubicBezTo>
                    <a:cubicBezTo>
                      <a:pt x="6837" y="56698"/>
                      <a:pt x="6837" y="56474"/>
                      <a:pt x="6837" y="56474"/>
                    </a:cubicBezTo>
                    <a:close/>
                    <a:moveTo>
                      <a:pt x="54798" y="79221"/>
                    </a:moveTo>
                    <a:cubicBezTo>
                      <a:pt x="54798" y="79221"/>
                      <a:pt x="54698" y="79271"/>
                      <a:pt x="54632" y="79271"/>
                    </a:cubicBezTo>
                    <a:cubicBezTo>
                      <a:pt x="54598" y="79271"/>
                      <a:pt x="54574" y="79259"/>
                      <a:pt x="54574" y="79221"/>
                    </a:cubicBezTo>
                    <a:close/>
                    <a:moveTo>
                      <a:pt x="49610" y="81413"/>
                    </a:moveTo>
                    <a:cubicBezTo>
                      <a:pt x="49631" y="81413"/>
                      <a:pt x="49643" y="81425"/>
                      <a:pt x="49643" y="81463"/>
                    </a:cubicBezTo>
                    <a:cubicBezTo>
                      <a:pt x="49606" y="81500"/>
                      <a:pt x="49568" y="81512"/>
                      <a:pt x="49535" y="81512"/>
                    </a:cubicBezTo>
                    <a:cubicBezTo>
                      <a:pt x="49469" y="81512"/>
                      <a:pt x="49419" y="81463"/>
                      <a:pt x="49419" y="81463"/>
                    </a:cubicBezTo>
                    <a:cubicBezTo>
                      <a:pt x="49494" y="81463"/>
                      <a:pt x="49568" y="81413"/>
                      <a:pt x="49610" y="81413"/>
                    </a:cubicBezTo>
                    <a:close/>
                    <a:moveTo>
                      <a:pt x="38997" y="81911"/>
                    </a:moveTo>
                    <a:cubicBezTo>
                      <a:pt x="38960" y="81948"/>
                      <a:pt x="38935" y="81961"/>
                      <a:pt x="38914" y="81961"/>
                    </a:cubicBezTo>
                    <a:cubicBezTo>
                      <a:pt x="38873" y="81961"/>
                      <a:pt x="38848" y="81911"/>
                      <a:pt x="38773" y="81911"/>
                    </a:cubicBezTo>
                    <a:close/>
                    <a:moveTo>
                      <a:pt x="32050" y="83143"/>
                    </a:moveTo>
                    <a:cubicBezTo>
                      <a:pt x="32162" y="83143"/>
                      <a:pt x="32050" y="83256"/>
                      <a:pt x="32050" y="83256"/>
                    </a:cubicBezTo>
                    <a:cubicBezTo>
                      <a:pt x="32050" y="83256"/>
                      <a:pt x="32050" y="83143"/>
                      <a:pt x="32050" y="83143"/>
                    </a:cubicBezTo>
                    <a:close/>
                    <a:moveTo>
                      <a:pt x="47052" y="0"/>
                    </a:moveTo>
                    <a:cubicBezTo>
                      <a:pt x="46554" y="0"/>
                      <a:pt x="46044" y="59"/>
                      <a:pt x="45497" y="220"/>
                    </a:cubicBezTo>
                    <a:cubicBezTo>
                      <a:pt x="30257" y="781"/>
                      <a:pt x="19163" y="9185"/>
                      <a:pt x="10422" y="15908"/>
                    </a:cubicBezTo>
                    <a:cubicBezTo>
                      <a:pt x="5044" y="22632"/>
                      <a:pt x="2690" y="28683"/>
                      <a:pt x="785" y="38656"/>
                    </a:cubicBezTo>
                    <a:cubicBezTo>
                      <a:pt x="1" y="46612"/>
                      <a:pt x="3699" y="60620"/>
                      <a:pt x="6164" y="63309"/>
                    </a:cubicBezTo>
                    <a:cubicBezTo>
                      <a:pt x="5156" y="70481"/>
                      <a:pt x="18267" y="83480"/>
                      <a:pt x="24318" y="85161"/>
                    </a:cubicBezTo>
                    <a:cubicBezTo>
                      <a:pt x="24654" y="85385"/>
                      <a:pt x="25102" y="85385"/>
                      <a:pt x="25214" y="85721"/>
                    </a:cubicBezTo>
                    <a:cubicBezTo>
                      <a:pt x="32386" y="87626"/>
                      <a:pt x="42023" y="87738"/>
                      <a:pt x="49083" y="87738"/>
                    </a:cubicBezTo>
                    <a:cubicBezTo>
                      <a:pt x="51660" y="87178"/>
                      <a:pt x="54349" y="87402"/>
                      <a:pt x="56142" y="86841"/>
                    </a:cubicBezTo>
                    <a:cubicBezTo>
                      <a:pt x="56927" y="86617"/>
                      <a:pt x="59728" y="87065"/>
                      <a:pt x="59728" y="85721"/>
                    </a:cubicBezTo>
                    <a:cubicBezTo>
                      <a:pt x="59728" y="85630"/>
                      <a:pt x="59728" y="85466"/>
                      <a:pt x="59788" y="85466"/>
                    </a:cubicBezTo>
                    <a:cubicBezTo>
                      <a:pt x="59802" y="85466"/>
                      <a:pt x="59819" y="85475"/>
                      <a:pt x="59840" y="85497"/>
                    </a:cubicBezTo>
                    <a:cubicBezTo>
                      <a:pt x="60064" y="85609"/>
                      <a:pt x="60203" y="85654"/>
                      <a:pt x="60286" y="85654"/>
                    </a:cubicBezTo>
                    <a:cubicBezTo>
                      <a:pt x="60616" y="85654"/>
                      <a:pt x="60042" y="84936"/>
                      <a:pt x="60401" y="84936"/>
                    </a:cubicBezTo>
                    <a:cubicBezTo>
                      <a:pt x="62427" y="84384"/>
                      <a:pt x="62864" y="81711"/>
                      <a:pt x="64698" y="81711"/>
                    </a:cubicBezTo>
                    <a:cubicBezTo>
                      <a:pt x="65095" y="81711"/>
                      <a:pt x="65557" y="81836"/>
                      <a:pt x="66116" y="82135"/>
                    </a:cubicBezTo>
                    <a:cubicBezTo>
                      <a:pt x="68357" y="81911"/>
                      <a:pt x="74632" y="79446"/>
                      <a:pt x="76201" y="74851"/>
                    </a:cubicBezTo>
                    <a:cubicBezTo>
                      <a:pt x="79339" y="73506"/>
                      <a:pt x="79899" y="70257"/>
                      <a:pt x="81916" y="69248"/>
                    </a:cubicBezTo>
                    <a:cubicBezTo>
                      <a:pt x="81580" y="68576"/>
                      <a:pt x="81580" y="67679"/>
                      <a:pt x="81916" y="66895"/>
                    </a:cubicBezTo>
                    <a:cubicBezTo>
                      <a:pt x="81916" y="67007"/>
                      <a:pt x="81972" y="67063"/>
                      <a:pt x="82042" y="67063"/>
                    </a:cubicBezTo>
                    <a:cubicBezTo>
                      <a:pt x="82112" y="67063"/>
                      <a:pt x="82196" y="67007"/>
                      <a:pt x="82252" y="66895"/>
                    </a:cubicBezTo>
                    <a:lnTo>
                      <a:pt x="82028" y="66783"/>
                    </a:lnTo>
                    <a:cubicBezTo>
                      <a:pt x="82364" y="66447"/>
                      <a:pt x="82588" y="65886"/>
                      <a:pt x="82700" y="65438"/>
                    </a:cubicBezTo>
                    <a:cubicBezTo>
                      <a:pt x="84829" y="62301"/>
                      <a:pt x="84493" y="58827"/>
                      <a:pt x="86398" y="56361"/>
                    </a:cubicBezTo>
                    <a:cubicBezTo>
                      <a:pt x="85614" y="53448"/>
                      <a:pt x="87519" y="50983"/>
                      <a:pt x="86622" y="48293"/>
                    </a:cubicBezTo>
                    <a:cubicBezTo>
                      <a:pt x="87295" y="47957"/>
                      <a:pt x="88415" y="45268"/>
                      <a:pt x="87295" y="44707"/>
                    </a:cubicBezTo>
                    <a:cubicBezTo>
                      <a:pt x="87519" y="43699"/>
                      <a:pt x="88415" y="42466"/>
                      <a:pt x="88079" y="41010"/>
                    </a:cubicBezTo>
                    <a:cubicBezTo>
                      <a:pt x="87743" y="37536"/>
                      <a:pt x="86622" y="34174"/>
                      <a:pt x="84829" y="31260"/>
                    </a:cubicBezTo>
                    <a:cubicBezTo>
                      <a:pt x="84829" y="30812"/>
                      <a:pt x="84269" y="30924"/>
                      <a:pt x="83821" y="30588"/>
                    </a:cubicBezTo>
                    <a:lnTo>
                      <a:pt x="83821" y="30588"/>
                    </a:lnTo>
                    <a:cubicBezTo>
                      <a:pt x="83889" y="30606"/>
                      <a:pt x="83951" y="30615"/>
                      <a:pt x="84009" y="30615"/>
                    </a:cubicBezTo>
                    <a:cubicBezTo>
                      <a:pt x="85759" y="30615"/>
                      <a:pt x="82889" y="22618"/>
                      <a:pt x="81804" y="22184"/>
                    </a:cubicBezTo>
                    <a:cubicBezTo>
                      <a:pt x="76537" y="9969"/>
                      <a:pt x="62978" y="3022"/>
                      <a:pt x="50876" y="444"/>
                    </a:cubicBezTo>
                    <a:cubicBezTo>
                      <a:pt x="49438" y="364"/>
                      <a:pt x="48285" y="0"/>
                      <a:pt x="47052"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39"/>
              <p:cNvSpPr/>
              <p:nvPr/>
            </p:nvSpPr>
            <p:spPr>
              <a:xfrm>
                <a:off x="2867227" y="3397689"/>
                <a:ext cx="8440" cy="6335"/>
              </a:xfrm>
              <a:custGeom>
                <a:avLst/>
                <a:gdLst/>
                <a:ahLst/>
                <a:cxnLst/>
                <a:rect l="l" t="t" r="r" b="b"/>
                <a:pathLst>
                  <a:path w="449" h="337" extrusionOk="0">
                    <a:moveTo>
                      <a:pt x="1" y="0"/>
                    </a:moveTo>
                    <a:cubicBezTo>
                      <a:pt x="1" y="112"/>
                      <a:pt x="1" y="336"/>
                      <a:pt x="225" y="336"/>
                    </a:cubicBezTo>
                    <a:cubicBezTo>
                      <a:pt x="449" y="224"/>
                      <a:pt x="113" y="0"/>
                      <a:pt x="1"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39"/>
              <p:cNvSpPr/>
              <p:nvPr/>
            </p:nvSpPr>
            <p:spPr>
              <a:xfrm>
                <a:off x="1325354" y="3688030"/>
                <a:ext cx="5865" cy="6673"/>
              </a:xfrm>
              <a:custGeom>
                <a:avLst/>
                <a:gdLst/>
                <a:ahLst/>
                <a:cxnLst/>
                <a:rect l="l" t="t" r="r" b="b"/>
                <a:pathLst>
                  <a:path w="312" h="355" extrusionOk="0">
                    <a:moveTo>
                      <a:pt x="175" y="0"/>
                    </a:moveTo>
                    <a:cubicBezTo>
                      <a:pt x="158" y="0"/>
                      <a:pt x="138" y="6"/>
                      <a:pt x="113" y="18"/>
                    </a:cubicBezTo>
                    <a:cubicBezTo>
                      <a:pt x="1" y="18"/>
                      <a:pt x="1" y="354"/>
                      <a:pt x="113" y="354"/>
                    </a:cubicBezTo>
                    <a:cubicBezTo>
                      <a:pt x="212" y="354"/>
                      <a:pt x="312" y="0"/>
                      <a:pt x="175"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39"/>
              <p:cNvSpPr/>
              <p:nvPr/>
            </p:nvSpPr>
            <p:spPr>
              <a:xfrm>
                <a:off x="1319039" y="3681771"/>
                <a:ext cx="3271" cy="8910"/>
              </a:xfrm>
              <a:custGeom>
                <a:avLst/>
                <a:gdLst/>
                <a:ahLst/>
                <a:cxnLst/>
                <a:rect l="l" t="t" r="r" b="b"/>
                <a:pathLst>
                  <a:path w="174" h="474" extrusionOk="0">
                    <a:moveTo>
                      <a:pt x="98" y="1"/>
                    </a:moveTo>
                    <a:cubicBezTo>
                      <a:pt x="78" y="1"/>
                      <a:pt x="46" y="36"/>
                      <a:pt x="1" y="127"/>
                    </a:cubicBezTo>
                    <a:cubicBezTo>
                      <a:pt x="1" y="239"/>
                      <a:pt x="1" y="351"/>
                      <a:pt x="1" y="463"/>
                    </a:cubicBezTo>
                    <a:cubicBezTo>
                      <a:pt x="7" y="470"/>
                      <a:pt x="14" y="473"/>
                      <a:pt x="21" y="473"/>
                    </a:cubicBezTo>
                    <a:cubicBezTo>
                      <a:pt x="102" y="473"/>
                      <a:pt x="173" y="1"/>
                      <a:pt x="9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39"/>
              <p:cNvSpPr/>
              <p:nvPr/>
            </p:nvSpPr>
            <p:spPr>
              <a:xfrm>
                <a:off x="2822997" y="3073306"/>
                <a:ext cx="19" cy="4229"/>
              </a:xfrm>
              <a:custGeom>
                <a:avLst/>
                <a:gdLst/>
                <a:ahLst/>
                <a:cxnLst/>
                <a:rect l="l" t="t" r="r" b="b"/>
                <a:pathLst>
                  <a:path w="1" h="225" extrusionOk="0">
                    <a:moveTo>
                      <a:pt x="1" y="0"/>
                    </a:moveTo>
                    <a:lnTo>
                      <a:pt x="1" y="112"/>
                    </a:lnTo>
                    <a:cubicBezTo>
                      <a:pt x="1" y="224"/>
                      <a:pt x="1" y="112"/>
                      <a:pt x="1"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1" name="Google Shape;3591;p39"/>
            <p:cNvGrpSpPr/>
            <p:nvPr/>
          </p:nvGrpSpPr>
          <p:grpSpPr>
            <a:xfrm>
              <a:off x="1342191" y="2607035"/>
              <a:ext cx="1430317" cy="1419349"/>
              <a:chOff x="1226350" y="2492021"/>
              <a:chExt cx="1662000" cy="1649255"/>
            </a:xfrm>
          </p:grpSpPr>
          <p:sp>
            <p:nvSpPr>
              <p:cNvPr id="3592" name="Google Shape;3592;p39"/>
              <p:cNvSpPr/>
              <p:nvPr/>
            </p:nvSpPr>
            <p:spPr>
              <a:xfrm rot="10800000">
                <a:off x="1226350" y="2492021"/>
                <a:ext cx="1662000" cy="1649255"/>
              </a:xfrm>
              <a:custGeom>
                <a:avLst/>
                <a:gdLst/>
                <a:ahLst/>
                <a:cxnLst/>
                <a:rect l="l" t="t" r="r" b="b"/>
                <a:pathLst>
                  <a:path w="88416" h="87738" extrusionOk="0">
                    <a:moveTo>
                      <a:pt x="74464" y="20195"/>
                    </a:moveTo>
                    <a:cubicBezTo>
                      <a:pt x="74492" y="20195"/>
                      <a:pt x="74520" y="20223"/>
                      <a:pt x="74520" y="20279"/>
                    </a:cubicBezTo>
                    <a:lnTo>
                      <a:pt x="74408" y="20279"/>
                    </a:lnTo>
                    <a:cubicBezTo>
                      <a:pt x="74408" y="20223"/>
                      <a:pt x="74436" y="20195"/>
                      <a:pt x="74464" y="20195"/>
                    </a:cubicBezTo>
                    <a:close/>
                    <a:moveTo>
                      <a:pt x="83597" y="44259"/>
                    </a:moveTo>
                    <a:cubicBezTo>
                      <a:pt x="83522" y="44259"/>
                      <a:pt x="83447" y="44309"/>
                      <a:pt x="83406" y="44309"/>
                    </a:cubicBezTo>
                    <a:cubicBezTo>
                      <a:pt x="83385" y="44309"/>
                      <a:pt x="83373" y="44297"/>
                      <a:pt x="83373" y="44259"/>
                    </a:cubicBezTo>
                    <a:close/>
                    <a:moveTo>
                      <a:pt x="85838" y="48742"/>
                    </a:moveTo>
                    <a:cubicBezTo>
                      <a:pt x="85838" y="48742"/>
                      <a:pt x="85614" y="48854"/>
                      <a:pt x="85614" y="48854"/>
                    </a:cubicBezTo>
                    <a:lnTo>
                      <a:pt x="85726" y="48742"/>
                    </a:lnTo>
                    <a:close/>
                    <a:moveTo>
                      <a:pt x="6837" y="56474"/>
                    </a:moveTo>
                    <a:lnTo>
                      <a:pt x="6837" y="56474"/>
                    </a:lnTo>
                    <a:cubicBezTo>
                      <a:pt x="6837" y="56474"/>
                      <a:pt x="6949" y="56586"/>
                      <a:pt x="6949" y="56698"/>
                    </a:cubicBezTo>
                    <a:cubicBezTo>
                      <a:pt x="6837" y="56698"/>
                      <a:pt x="6837" y="56474"/>
                      <a:pt x="6837" y="56474"/>
                    </a:cubicBezTo>
                    <a:close/>
                    <a:moveTo>
                      <a:pt x="54798" y="79221"/>
                    </a:moveTo>
                    <a:cubicBezTo>
                      <a:pt x="54798" y="79221"/>
                      <a:pt x="54698" y="79271"/>
                      <a:pt x="54632" y="79271"/>
                    </a:cubicBezTo>
                    <a:cubicBezTo>
                      <a:pt x="54598" y="79271"/>
                      <a:pt x="54574" y="79259"/>
                      <a:pt x="54574" y="79221"/>
                    </a:cubicBezTo>
                    <a:close/>
                    <a:moveTo>
                      <a:pt x="49610" y="81413"/>
                    </a:moveTo>
                    <a:cubicBezTo>
                      <a:pt x="49631" y="81413"/>
                      <a:pt x="49643" y="81425"/>
                      <a:pt x="49643" y="81463"/>
                    </a:cubicBezTo>
                    <a:cubicBezTo>
                      <a:pt x="49606" y="81500"/>
                      <a:pt x="49568" y="81512"/>
                      <a:pt x="49535" y="81512"/>
                    </a:cubicBezTo>
                    <a:cubicBezTo>
                      <a:pt x="49469" y="81512"/>
                      <a:pt x="49419" y="81463"/>
                      <a:pt x="49419" y="81463"/>
                    </a:cubicBezTo>
                    <a:cubicBezTo>
                      <a:pt x="49494" y="81463"/>
                      <a:pt x="49568" y="81413"/>
                      <a:pt x="49610" y="81413"/>
                    </a:cubicBezTo>
                    <a:close/>
                    <a:moveTo>
                      <a:pt x="38997" y="81911"/>
                    </a:moveTo>
                    <a:cubicBezTo>
                      <a:pt x="38960" y="81948"/>
                      <a:pt x="38935" y="81961"/>
                      <a:pt x="38914" y="81961"/>
                    </a:cubicBezTo>
                    <a:cubicBezTo>
                      <a:pt x="38873" y="81961"/>
                      <a:pt x="38848" y="81911"/>
                      <a:pt x="38773" y="81911"/>
                    </a:cubicBezTo>
                    <a:close/>
                    <a:moveTo>
                      <a:pt x="32050" y="83143"/>
                    </a:moveTo>
                    <a:cubicBezTo>
                      <a:pt x="32162" y="83143"/>
                      <a:pt x="32050" y="83256"/>
                      <a:pt x="32050" y="83256"/>
                    </a:cubicBezTo>
                    <a:cubicBezTo>
                      <a:pt x="32050" y="83256"/>
                      <a:pt x="32050" y="83143"/>
                      <a:pt x="32050" y="83143"/>
                    </a:cubicBezTo>
                    <a:close/>
                    <a:moveTo>
                      <a:pt x="47052" y="0"/>
                    </a:moveTo>
                    <a:cubicBezTo>
                      <a:pt x="46554" y="0"/>
                      <a:pt x="46044" y="59"/>
                      <a:pt x="45497" y="220"/>
                    </a:cubicBezTo>
                    <a:cubicBezTo>
                      <a:pt x="30257" y="781"/>
                      <a:pt x="19163" y="9185"/>
                      <a:pt x="10422" y="15908"/>
                    </a:cubicBezTo>
                    <a:cubicBezTo>
                      <a:pt x="5044" y="22632"/>
                      <a:pt x="2690" y="28683"/>
                      <a:pt x="785" y="38656"/>
                    </a:cubicBezTo>
                    <a:cubicBezTo>
                      <a:pt x="1" y="46612"/>
                      <a:pt x="3699" y="60620"/>
                      <a:pt x="6164" y="63309"/>
                    </a:cubicBezTo>
                    <a:cubicBezTo>
                      <a:pt x="5156" y="70481"/>
                      <a:pt x="18267" y="83480"/>
                      <a:pt x="24318" y="85161"/>
                    </a:cubicBezTo>
                    <a:cubicBezTo>
                      <a:pt x="24654" y="85385"/>
                      <a:pt x="25102" y="85385"/>
                      <a:pt x="25214" y="85721"/>
                    </a:cubicBezTo>
                    <a:cubicBezTo>
                      <a:pt x="32386" y="87626"/>
                      <a:pt x="42023" y="87738"/>
                      <a:pt x="49083" y="87738"/>
                    </a:cubicBezTo>
                    <a:cubicBezTo>
                      <a:pt x="51660" y="87178"/>
                      <a:pt x="54349" y="87402"/>
                      <a:pt x="56142" y="86841"/>
                    </a:cubicBezTo>
                    <a:cubicBezTo>
                      <a:pt x="56927" y="86617"/>
                      <a:pt x="59728" y="87065"/>
                      <a:pt x="59728" y="85721"/>
                    </a:cubicBezTo>
                    <a:cubicBezTo>
                      <a:pt x="59728" y="85630"/>
                      <a:pt x="59728" y="85466"/>
                      <a:pt x="59788" y="85466"/>
                    </a:cubicBezTo>
                    <a:cubicBezTo>
                      <a:pt x="59802" y="85466"/>
                      <a:pt x="59819" y="85475"/>
                      <a:pt x="59840" y="85497"/>
                    </a:cubicBezTo>
                    <a:cubicBezTo>
                      <a:pt x="60064" y="85609"/>
                      <a:pt x="60203" y="85654"/>
                      <a:pt x="60286" y="85654"/>
                    </a:cubicBezTo>
                    <a:cubicBezTo>
                      <a:pt x="60616" y="85654"/>
                      <a:pt x="60042" y="84936"/>
                      <a:pt x="60401" y="84936"/>
                    </a:cubicBezTo>
                    <a:cubicBezTo>
                      <a:pt x="62427" y="84384"/>
                      <a:pt x="62864" y="81711"/>
                      <a:pt x="64698" y="81711"/>
                    </a:cubicBezTo>
                    <a:cubicBezTo>
                      <a:pt x="65095" y="81711"/>
                      <a:pt x="65557" y="81836"/>
                      <a:pt x="66116" y="82135"/>
                    </a:cubicBezTo>
                    <a:cubicBezTo>
                      <a:pt x="68357" y="81911"/>
                      <a:pt x="74632" y="79446"/>
                      <a:pt x="76201" y="74851"/>
                    </a:cubicBezTo>
                    <a:cubicBezTo>
                      <a:pt x="79339" y="73506"/>
                      <a:pt x="79899" y="70257"/>
                      <a:pt x="81916" y="69248"/>
                    </a:cubicBezTo>
                    <a:cubicBezTo>
                      <a:pt x="81580" y="68576"/>
                      <a:pt x="81580" y="67679"/>
                      <a:pt x="81916" y="66895"/>
                    </a:cubicBezTo>
                    <a:cubicBezTo>
                      <a:pt x="81916" y="67007"/>
                      <a:pt x="81972" y="67063"/>
                      <a:pt x="82042" y="67063"/>
                    </a:cubicBezTo>
                    <a:cubicBezTo>
                      <a:pt x="82112" y="67063"/>
                      <a:pt x="82196" y="67007"/>
                      <a:pt x="82252" y="66895"/>
                    </a:cubicBezTo>
                    <a:lnTo>
                      <a:pt x="82028" y="66783"/>
                    </a:lnTo>
                    <a:cubicBezTo>
                      <a:pt x="82364" y="66447"/>
                      <a:pt x="82588" y="65886"/>
                      <a:pt x="82700" y="65438"/>
                    </a:cubicBezTo>
                    <a:cubicBezTo>
                      <a:pt x="84829" y="62301"/>
                      <a:pt x="84493" y="58827"/>
                      <a:pt x="86398" y="56361"/>
                    </a:cubicBezTo>
                    <a:cubicBezTo>
                      <a:pt x="85614" y="53448"/>
                      <a:pt x="87519" y="50983"/>
                      <a:pt x="86622" y="48293"/>
                    </a:cubicBezTo>
                    <a:cubicBezTo>
                      <a:pt x="87295" y="47957"/>
                      <a:pt x="88415" y="45268"/>
                      <a:pt x="87295" y="44707"/>
                    </a:cubicBezTo>
                    <a:cubicBezTo>
                      <a:pt x="87519" y="43699"/>
                      <a:pt x="88415" y="42466"/>
                      <a:pt x="88079" y="41010"/>
                    </a:cubicBezTo>
                    <a:cubicBezTo>
                      <a:pt x="87743" y="37536"/>
                      <a:pt x="86622" y="34174"/>
                      <a:pt x="84829" y="31260"/>
                    </a:cubicBezTo>
                    <a:cubicBezTo>
                      <a:pt x="84829" y="30812"/>
                      <a:pt x="84269" y="30924"/>
                      <a:pt x="83821" y="30588"/>
                    </a:cubicBezTo>
                    <a:lnTo>
                      <a:pt x="83821" y="30588"/>
                    </a:lnTo>
                    <a:cubicBezTo>
                      <a:pt x="83889" y="30606"/>
                      <a:pt x="83951" y="30615"/>
                      <a:pt x="84009" y="30615"/>
                    </a:cubicBezTo>
                    <a:cubicBezTo>
                      <a:pt x="85759" y="30615"/>
                      <a:pt x="82889" y="22618"/>
                      <a:pt x="81804" y="22184"/>
                    </a:cubicBezTo>
                    <a:cubicBezTo>
                      <a:pt x="76537" y="9969"/>
                      <a:pt x="62978" y="3022"/>
                      <a:pt x="50876" y="444"/>
                    </a:cubicBezTo>
                    <a:cubicBezTo>
                      <a:pt x="49438" y="364"/>
                      <a:pt x="48285" y="0"/>
                      <a:pt x="47052"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39"/>
              <p:cNvSpPr/>
              <p:nvPr/>
            </p:nvSpPr>
            <p:spPr>
              <a:xfrm>
                <a:off x="2867227" y="3397689"/>
                <a:ext cx="8440" cy="6335"/>
              </a:xfrm>
              <a:custGeom>
                <a:avLst/>
                <a:gdLst/>
                <a:ahLst/>
                <a:cxnLst/>
                <a:rect l="l" t="t" r="r" b="b"/>
                <a:pathLst>
                  <a:path w="449" h="337" extrusionOk="0">
                    <a:moveTo>
                      <a:pt x="1" y="0"/>
                    </a:moveTo>
                    <a:cubicBezTo>
                      <a:pt x="1" y="112"/>
                      <a:pt x="1" y="336"/>
                      <a:pt x="225" y="336"/>
                    </a:cubicBezTo>
                    <a:cubicBezTo>
                      <a:pt x="449" y="224"/>
                      <a:pt x="113" y="0"/>
                      <a:pt x="1"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39"/>
              <p:cNvSpPr/>
              <p:nvPr/>
            </p:nvSpPr>
            <p:spPr>
              <a:xfrm>
                <a:off x="1325354" y="3688030"/>
                <a:ext cx="5865" cy="6673"/>
              </a:xfrm>
              <a:custGeom>
                <a:avLst/>
                <a:gdLst/>
                <a:ahLst/>
                <a:cxnLst/>
                <a:rect l="l" t="t" r="r" b="b"/>
                <a:pathLst>
                  <a:path w="312" h="355" extrusionOk="0">
                    <a:moveTo>
                      <a:pt x="175" y="0"/>
                    </a:moveTo>
                    <a:cubicBezTo>
                      <a:pt x="158" y="0"/>
                      <a:pt x="138" y="6"/>
                      <a:pt x="113" y="18"/>
                    </a:cubicBezTo>
                    <a:cubicBezTo>
                      <a:pt x="1" y="18"/>
                      <a:pt x="1" y="354"/>
                      <a:pt x="113" y="354"/>
                    </a:cubicBezTo>
                    <a:cubicBezTo>
                      <a:pt x="212" y="354"/>
                      <a:pt x="312" y="0"/>
                      <a:pt x="175"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39"/>
              <p:cNvSpPr/>
              <p:nvPr/>
            </p:nvSpPr>
            <p:spPr>
              <a:xfrm>
                <a:off x="1319039" y="3681771"/>
                <a:ext cx="3271" cy="8910"/>
              </a:xfrm>
              <a:custGeom>
                <a:avLst/>
                <a:gdLst/>
                <a:ahLst/>
                <a:cxnLst/>
                <a:rect l="l" t="t" r="r" b="b"/>
                <a:pathLst>
                  <a:path w="174" h="474" extrusionOk="0">
                    <a:moveTo>
                      <a:pt x="98" y="1"/>
                    </a:moveTo>
                    <a:cubicBezTo>
                      <a:pt x="78" y="1"/>
                      <a:pt x="46" y="36"/>
                      <a:pt x="1" y="127"/>
                    </a:cubicBezTo>
                    <a:cubicBezTo>
                      <a:pt x="1" y="239"/>
                      <a:pt x="1" y="351"/>
                      <a:pt x="1" y="463"/>
                    </a:cubicBezTo>
                    <a:cubicBezTo>
                      <a:pt x="7" y="470"/>
                      <a:pt x="14" y="473"/>
                      <a:pt x="21" y="473"/>
                    </a:cubicBezTo>
                    <a:cubicBezTo>
                      <a:pt x="102" y="473"/>
                      <a:pt x="173" y="1"/>
                      <a:pt x="9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39"/>
              <p:cNvSpPr/>
              <p:nvPr/>
            </p:nvSpPr>
            <p:spPr>
              <a:xfrm>
                <a:off x="2822997" y="3073306"/>
                <a:ext cx="19" cy="4229"/>
              </a:xfrm>
              <a:custGeom>
                <a:avLst/>
                <a:gdLst/>
                <a:ahLst/>
                <a:cxnLst/>
                <a:rect l="l" t="t" r="r" b="b"/>
                <a:pathLst>
                  <a:path w="1" h="225" extrusionOk="0">
                    <a:moveTo>
                      <a:pt x="1" y="0"/>
                    </a:moveTo>
                    <a:lnTo>
                      <a:pt x="1" y="112"/>
                    </a:lnTo>
                    <a:cubicBezTo>
                      <a:pt x="1" y="224"/>
                      <a:pt x="1" y="112"/>
                      <a:pt x="1"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597" name="Google Shape;3597;p39"/>
          <p:cNvSpPr txBox="1">
            <a:spLocks noGrp="1"/>
          </p:cNvSpPr>
          <p:nvPr>
            <p:ph type="title" idx="2"/>
          </p:nvPr>
        </p:nvSpPr>
        <p:spPr>
          <a:xfrm>
            <a:off x="1941450" y="2080650"/>
            <a:ext cx="1441200" cy="982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601"/>
        <p:cNvGrpSpPr/>
        <p:nvPr/>
      </p:nvGrpSpPr>
      <p:grpSpPr>
        <a:xfrm>
          <a:off x="0" y="0"/>
          <a:ext cx="0" cy="0"/>
          <a:chOff x="0" y="0"/>
          <a:chExt cx="0" cy="0"/>
        </a:xfrm>
      </p:grpSpPr>
      <p:sp>
        <p:nvSpPr>
          <p:cNvPr id="3602" name="Google Shape;3602;p40"/>
          <p:cNvSpPr txBox="1">
            <a:spLocks noGrp="1"/>
          </p:cNvSpPr>
          <p:nvPr>
            <p:ph type="title"/>
          </p:nvPr>
        </p:nvSpPr>
        <p:spPr>
          <a:xfrm>
            <a:off x="720000" y="311400"/>
            <a:ext cx="7704000" cy="592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What if your emotions are too strong to make sense of?</a:t>
            </a:r>
            <a:endParaRPr/>
          </a:p>
        </p:txBody>
      </p:sp>
      <p:sp>
        <p:nvSpPr>
          <p:cNvPr id="3603" name="Google Shape;3603;p40"/>
          <p:cNvSpPr txBox="1">
            <a:spLocks noGrp="1"/>
          </p:cNvSpPr>
          <p:nvPr>
            <p:ph type="title"/>
          </p:nvPr>
        </p:nvSpPr>
        <p:spPr>
          <a:xfrm>
            <a:off x="1140600" y="1624000"/>
            <a:ext cx="6862800" cy="2934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700"/>
              <a:t>1st, bring down the intensity of the emotion</a:t>
            </a:r>
            <a:endParaRPr sz="1700"/>
          </a:p>
          <a:p>
            <a:pPr marL="457200" lvl="0" indent="-336550" algn="l" rtl="0">
              <a:spcBef>
                <a:spcPts val="0"/>
              </a:spcBef>
              <a:spcAft>
                <a:spcPts val="0"/>
              </a:spcAft>
              <a:buSzPts val="1700"/>
              <a:buChar char="-"/>
            </a:pPr>
            <a:r>
              <a:rPr lang="en" sz="1700"/>
              <a:t>Paced breathing: breathe out for longer than you breathe in (e.g. in for 4, out for 6)</a:t>
            </a:r>
            <a:endParaRPr sz="1700"/>
          </a:p>
          <a:p>
            <a:pPr marL="457200" lvl="0" indent="-336550" algn="l" rtl="0">
              <a:spcBef>
                <a:spcPts val="0"/>
              </a:spcBef>
              <a:spcAft>
                <a:spcPts val="0"/>
              </a:spcAft>
              <a:buSzPts val="1700"/>
              <a:buChar char="-"/>
            </a:pPr>
            <a:r>
              <a:rPr lang="en" sz="1700"/>
              <a:t>Listen to slow, calming music </a:t>
            </a:r>
            <a:endParaRPr sz="1700"/>
          </a:p>
          <a:p>
            <a:pPr marL="457200" lvl="0" indent="-336550" algn="l" rtl="0">
              <a:spcBef>
                <a:spcPts val="0"/>
              </a:spcBef>
              <a:spcAft>
                <a:spcPts val="0"/>
              </a:spcAft>
              <a:buSzPts val="1700"/>
              <a:buChar char="-"/>
            </a:pPr>
            <a:r>
              <a:rPr lang="en" sz="1700"/>
              <a:t>Do intense exercise: run, do jumping jacks</a:t>
            </a:r>
            <a:endParaRPr sz="1700"/>
          </a:p>
          <a:p>
            <a:pPr marL="0" lvl="0" indent="0" algn="l" rtl="0">
              <a:spcBef>
                <a:spcPts val="0"/>
              </a:spcBef>
              <a:spcAft>
                <a:spcPts val="0"/>
              </a:spcAft>
              <a:buNone/>
            </a:pPr>
            <a:endParaRPr sz="1700"/>
          </a:p>
          <a:p>
            <a:pPr marL="0" lvl="0" indent="0" algn="l" rtl="0">
              <a:spcBef>
                <a:spcPts val="0"/>
              </a:spcBef>
              <a:spcAft>
                <a:spcPts val="0"/>
              </a:spcAft>
              <a:buNone/>
            </a:pPr>
            <a:r>
              <a:rPr lang="en" sz="1700"/>
              <a:t>2nd, identify what you’re feeling :) (all the emotions we are about to talk about!)</a:t>
            </a:r>
            <a:endParaRPr sz="1700"/>
          </a:p>
          <a:p>
            <a:pPr marL="0" lvl="0" indent="0" algn="l" rtl="0">
              <a:spcBef>
                <a:spcPts val="0"/>
              </a:spcBef>
              <a:spcAft>
                <a:spcPts val="0"/>
              </a:spcAft>
              <a:buNone/>
            </a:pPr>
            <a:endParaRPr sz="1700"/>
          </a:p>
          <a:p>
            <a:pPr marL="0" lvl="0" indent="0" algn="l" rtl="0">
              <a:spcBef>
                <a:spcPts val="0"/>
              </a:spcBef>
              <a:spcAft>
                <a:spcPts val="0"/>
              </a:spcAft>
              <a:buNone/>
            </a:pPr>
            <a:r>
              <a:rPr lang="en" sz="1700"/>
              <a:t>3rd, make sense of your emotion. What caused it? Does it fit the facts of the situation? (Emotions aren’t always right!)</a:t>
            </a:r>
            <a:endParaRPr sz="1700"/>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3607"/>
        <p:cNvGrpSpPr/>
        <p:nvPr/>
      </p:nvGrpSpPr>
      <p:grpSpPr>
        <a:xfrm>
          <a:off x="0" y="0"/>
          <a:ext cx="0" cy="0"/>
          <a:chOff x="0" y="0"/>
          <a:chExt cx="0" cy="0"/>
        </a:xfrm>
      </p:grpSpPr>
      <p:sp>
        <p:nvSpPr>
          <p:cNvPr id="3608" name="Google Shape;3608;p41"/>
          <p:cNvSpPr txBox="1">
            <a:spLocks noGrp="1"/>
          </p:cNvSpPr>
          <p:nvPr>
            <p:ph type="title"/>
          </p:nvPr>
        </p:nvSpPr>
        <p:spPr>
          <a:xfrm>
            <a:off x="4019100" y="1628475"/>
            <a:ext cx="3389400" cy="188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Identifying specific emotions</a:t>
            </a:r>
            <a:endParaRPr/>
          </a:p>
        </p:txBody>
      </p:sp>
      <p:grpSp>
        <p:nvGrpSpPr>
          <p:cNvPr id="3609" name="Google Shape;3609;p41"/>
          <p:cNvGrpSpPr/>
          <p:nvPr/>
        </p:nvGrpSpPr>
        <p:grpSpPr>
          <a:xfrm>
            <a:off x="1717924" y="1628451"/>
            <a:ext cx="1901162" cy="1886583"/>
            <a:chOff x="1226350" y="2492082"/>
            <a:chExt cx="1662000" cy="1649255"/>
          </a:xfrm>
        </p:grpSpPr>
        <p:grpSp>
          <p:nvGrpSpPr>
            <p:cNvPr id="3610" name="Google Shape;3610;p41"/>
            <p:cNvGrpSpPr/>
            <p:nvPr/>
          </p:nvGrpSpPr>
          <p:grpSpPr>
            <a:xfrm>
              <a:off x="1226350" y="2492082"/>
              <a:ext cx="1662000" cy="1649255"/>
              <a:chOff x="1226350" y="2492021"/>
              <a:chExt cx="1662000" cy="1649255"/>
            </a:xfrm>
          </p:grpSpPr>
          <p:sp>
            <p:nvSpPr>
              <p:cNvPr id="3611" name="Google Shape;3611;p41"/>
              <p:cNvSpPr/>
              <p:nvPr/>
            </p:nvSpPr>
            <p:spPr>
              <a:xfrm>
                <a:off x="1226350" y="2492021"/>
                <a:ext cx="1662000" cy="1649255"/>
              </a:xfrm>
              <a:custGeom>
                <a:avLst/>
                <a:gdLst/>
                <a:ahLst/>
                <a:cxnLst/>
                <a:rect l="l" t="t" r="r" b="b"/>
                <a:pathLst>
                  <a:path w="88416" h="87738" extrusionOk="0">
                    <a:moveTo>
                      <a:pt x="74464" y="20195"/>
                    </a:moveTo>
                    <a:cubicBezTo>
                      <a:pt x="74492" y="20195"/>
                      <a:pt x="74520" y="20223"/>
                      <a:pt x="74520" y="20279"/>
                    </a:cubicBezTo>
                    <a:lnTo>
                      <a:pt x="74408" y="20279"/>
                    </a:lnTo>
                    <a:cubicBezTo>
                      <a:pt x="74408" y="20223"/>
                      <a:pt x="74436" y="20195"/>
                      <a:pt x="74464" y="20195"/>
                    </a:cubicBezTo>
                    <a:close/>
                    <a:moveTo>
                      <a:pt x="83597" y="44259"/>
                    </a:moveTo>
                    <a:cubicBezTo>
                      <a:pt x="83522" y="44259"/>
                      <a:pt x="83447" y="44309"/>
                      <a:pt x="83406" y="44309"/>
                    </a:cubicBezTo>
                    <a:cubicBezTo>
                      <a:pt x="83385" y="44309"/>
                      <a:pt x="83373" y="44297"/>
                      <a:pt x="83373" y="44259"/>
                    </a:cubicBezTo>
                    <a:close/>
                    <a:moveTo>
                      <a:pt x="85838" y="48742"/>
                    </a:moveTo>
                    <a:cubicBezTo>
                      <a:pt x="85838" y="48742"/>
                      <a:pt x="85614" y="48854"/>
                      <a:pt x="85614" y="48854"/>
                    </a:cubicBezTo>
                    <a:lnTo>
                      <a:pt x="85726" y="48742"/>
                    </a:lnTo>
                    <a:close/>
                    <a:moveTo>
                      <a:pt x="6837" y="56474"/>
                    </a:moveTo>
                    <a:lnTo>
                      <a:pt x="6837" y="56474"/>
                    </a:lnTo>
                    <a:cubicBezTo>
                      <a:pt x="6837" y="56474"/>
                      <a:pt x="6949" y="56586"/>
                      <a:pt x="6949" y="56698"/>
                    </a:cubicBezTo>
                    <a:cubicBezTo>
                      <a:pt x="6837" y="56698"/>
                      <a:pt x="6837" y="56474"/>
                      <a:pt x="6837" y="56474"/>
                    </a:cubicBezTo>
                    <a:close/>
                    <a:moveTo>
                      <a:pt x="54798" y="79221"/>
                    </a:moveTo>
                    <a:cubicBezTo>
                      <a:pt x="54798" y="79221"/>
                      <a:pt x="54698" y="79271"/>
                      <a:pt x="54632" y="79271"/>
                    </a:cubicBezTo>
                    <a:cubicBezTo>
                      <a:pt x="54598" y="79271"/>
                      <a:pt x="54574" y="79259"/>
                      <a:pt x="54574" y="79221"/>
                    </a:cubicBezTo>
                    <a:close/>
                    <a:moveTo>
                      <a:pt x="49610" y="81413"/>
                    </a:moveTo>
                    <a:cubicBezTo>
                      <a:pt x="49631" y="81413"/>
                      <a:pt x="49643" y="81425"/>
                      <a:pt x="49643" y="81463"/>
                    </a:cubicBezTo>
                    <a:cubicBezTo>
                      <a:pt x="49606" y="81500"/>
                      <a:pt x="49568" y="81512"/>
                      <a:pt x="49535" y="81512"/>
                    </a:cubicBezTo>
                    <a:cubicBezTo>
                      <a:pt x="49469" y="81512"/>
                      <a:pt x="49419" y="81463"/>
                      <a:pt x="49419" y="81463"/>
                    </a:cubicBezTo>
                    <a:cubicBezTo>
                      <a:pt x="49494" y="81463"/>
                      <a:pt x="49568" y="81413"/>
                      <a:pt x="49610" y="81413"/>
                    </a:cubicBezTo>
                    <a:close/>
                    <a:moveTo>
                      <a:pt x="38997" y="81911"/>
                    </a:moveTo>
                    <a:cubicBezTo>
                      <a:pt x="38960" y="81948"/>
                      <a:pt x="38935" y="81961"/>
                      <a:pt x="38914" y="81961"/>
                    </a:cubicBezTo>
                    <a:cubicBezTo>
                      <a:pt x="38873" y="81961"/>
                      <a:pt x="38848" y="81911"/>
                      <a:pt x="38773" y="81911"/>
                    </a:cubicBezTo>
                    <a:close/>
                    <a:moveTo>
                      <a:pt x="32050" y="83143"/>
                    </a:moveTo>
                    <a:cubicBezTo>
                      <a:pt x="32162" y="83143"/>
                      <a:pt x="32050" y="83256"/>
                      <a:pt x="32050" y="83256"/>
                    </a:cubicBezTo>
                    <a:cubicBezTo>
                      <a:pt x="32050" y="83256"/>
                      <a:pt x="32050" y="83143"/>
                      <a:pt x="32050" y="83143"/>
                    </a:cubicBezTo>
                    <a:close/>
                    <a:moveTo>
                      <a:pt x="47052" y="0"/>
                    </a:moveTo>
                    <a:cubicBezTo>
                      <a:pt x="46554" y="0"/>
                      <a:pt x="46044" y="59"/>
                      <a:pt x="45497" y="220"/>
                    </a:cubicBezTo>
                    <a:cubicBezTo>
                      <a:pt x="30257" y="781"/>
                      <a:pt x="19163" y="9185"/>
                      <a:pt x="10422" y="15908"/>
                    </a:cubicBezTo>
                    <a:cubicBezTo>
                      <a:pt x="5044" y="22632"/>
                      <a:pt x="2690" y="28683"/>
                      <a:pt x="785" y="38656"/>
                    </a:cubicBezTo>
                    <a:cubicBezTo>
                      <a:pt x="1" y="46612"/>
                      <a:pt x="3699" y="60620"/>
                      <a:pt x="6164" y="63309"/>
                    </a:cubicBezTo>
                    <a:cubicBezTo>
                      <a:pt x="5156" y="70481"/>
                      <a:pt x="18267" y="83480"/>
                      <a:pt x="24318" y="85161"/>
                    </a:cubicBezTo>
                    <a:cubicBezTo>
                      <a:pt x="24654" y="85385"/>
                      <a:pt x="25102" y="85385"/>
                      <a:pt x="25214" y="85721"/>
                    </a:cubicBezTo>
                    <a:cubicBezTo>
                      <a:pt x="32386" y="87626"/>
                      <a:pt x="42023" y="87738"/>
                      <a:pt x="49083" y="87738"/>
                    </a:cubicBezTo>
                    <a:cubicBezTo>
                      <a:pt x="51660" y="87178"/>
                      <a:pt x="54349" y="87402"/>
                      <a:pt x="56142" y="86841"/>
                    </a:cubicBezTo>
                    <a:cubicBezTo>
                      <a:pt x="56927" y="86617"/>
                      <a:pt x="59728" y="87065"/>
                      <a:pt x="59728" y="85721"/>
                    </a:cubicBezTo>
                    <a:cubicBezTo>
                      <a:pt x="59728" y="85630"/>
                      <a:pt x="59728" y="85466"/>
                      <a:pt x="59788" y="85466"/>
                    </a:cubicBezTo>
                    <a:cubicBezTo>
                      <a:pt x="59802" y="85466"/>
                      <a:pt x="59819" y="85475"/>
                      <a:pt x="59840" y="85497"/>
                    </a:cubicBezTo>
                    <a:cubicBezTo>
                      <a:pt x="60064" y="85609"/>
                      <a:pt x="60203" y="85654"/>
                      <a:pt x="60286" y="85654"/>
                    </a:cubicBezTo>
                    <a:cubicBezTo>
                      <a:pt x="60616" y="85654"/>
                      <a:pt x="60042" y="84936"/>
                      <a:pt x="60401" y="84936"/>
                    </a:cubicBezTo>
                    <a:cubicBezTo>
                      <a:pt x="62427" y="84384"/>
                      <a:pt x="62864" y="81711"/>
                      <a:pt x="64698" y="81711"/>
                    </a:cubicBezTo>
                    <a:cubicBezTo>
                      <a:pt x="65095" y="81711"/>
                      <a:pt x="65557" y="81836"/>
                      <a:pt x="66116" y="82135"/>
                    </a:cubicBezTo>
                    <a:cubicBezTo>
                      <a:pt x="68357" y="81911"/>
                      <a:pt x="74632" y="79446"/>
                      <a:pt x="76201" y="74851"/>
                    </a:cubicBezTo>
                    <a:cubicBezTo>
                      <a:pt x="79339" y="73506"/>
                      <a:pt x="79899" y="70257"/>
                      <a:pt x="81916" y="69248"/>
                    </a:cubicBezTo>
                    <a:cubicBezTo>
                      <a:pt x="81580" y="68576"/>
                      <a:pt x="81580" y="67679"/>
                      <a:pt x="81916" y="66895"/>
                    </a:cubicBezTo>
                    <a:cubicBezTo>
                      <a:pt x="81916" y="67007"/>
                      <a:pt x="81972" y="67063"/>
                      <a:pt x="82042" y="67063"/>
                    </a:cubicBezTo>
                    <a:cubicBezTo>
                      <a:pt x="82112" y="67063"/>
                      <a:pt x="82196" y="67007"/>
                      <a:pt x="82252" y="66895"/>
                    </a:cubicBezTo>
                    <a:lnTo>
                      <a:pt x="82028" y="66783"/>
                    </a:lnTo>
                    <a:cubicBezTo>
                      <a:pt x="82364" y="66447"/>
                      <a:pt x="82588" y="65886"/>
                      <a:pt x="82700" y="65438"/>
                    </a:cubicBezTo>
                    <a:cubicBezTo>
                      <a:pt x="84829" y="62301"/>
                      <a:pt x="84493" y="58827"/>
                      <a:pt x="86398" y="56361"/>
                    </a:cubicBezTo>
                    <a:cubicBezTo>
                      <a:pt x="85614" y="53448"/>
                      <a:pt x="87519" y="50983"/>
                      <a:pt x="86622" y="48293"/>
                    </a:cubicBezTo>
                    <a:cubicBezTo>
                      <a:pt x="87295" y="47957"/>
                      <a:pt x="88415" y="45268"/>
                      <a:pt x="87295" y="44707"/>
                    </a:cubicBezTo>
                    <a:cubicBezTo>
                      <a:pt x="87519" y="43699"/>
                      <a:pt x="88415" y="42466"/>
                      <a:pt x="88079" y="41010"/>
                    </a:cubicBezTo>
                    <a:cubicBezTo>
                      <a:pt x="87743" y="37536"/>
                      <a:pt x="86622" y="34174"/>
                      <a:pt x="84829" y="31260"/>
                    </a:cubicBezTo>
                    <a:cubicBezTo>
                      <a:pt x="84829" y="30812"/>
                      <a:pt x="84269" y="30924"/>
                      <a:pt x="83821" y="30588"/>
                    </a:cubicBezTo>
                    <a:lnTo>
                      <a:pt x="83821" y="30588"/>
                    </a:lnTo>
                    <a:cubicBezTo>
                      <a:pt x="83889" y="30606"/>
                      <a:pt x="83951" y="30615"/>
                      <a:pt x="84009" y="30615"/>
                    </a:cubicBezTo>
                    <a:cubicBezTo>
                      <a:pt x="85759" y="30615"/>
                      <a:pt x="82889" y="22618"/>
                      <a:pt x="81804" y="22184"/>
                    </a:cubicBezTo>
                    <a:cubicBezTo>
                      <a:pt x="76537" y="9969"/>
                      <a:pt x="62978" y="3022"/>
                      <a:pt x="50876" y="444"/>
                    </a:cubicBezTo>
                    <a:cubicBezTo>
                      <a:pt x="49438" y="364"/>
                      <a:pt x="48285" y="0"/>
                      <a:pt x="47052"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41"/>
              <p:cNvSpPr/>
              <p:nvPr/>
            </p:nvSpPr>
            <p:spPr>
              <a:xfrm>
                <a:off x="2867227" y="3397689"/>
                <a:ext cx="8440" cy="6335"/>
              </a:xfrm>
              <a:custGeom>
                <a:avLst/>
                <a:gdLst/>
                <a:ahLst/>
                <a:cxnLst/>
                <a:rect l="l" t="t" r="r" b="b"/>
                <a:pathLst>
                  <a:path w="449" h="337" extrusionOk="0">
                    <a:moveTo>
                      <a:pt x="1" y="0"/>
                    </a:moveTo>
                    <a:cubicBezTo>
                      <a:pt x="1" y="112"/>
                      <a:pt x="1" y="336"/>
                      <a:pt x="225" y="336"/>
                    </a:cubicBezTo>
                    <a:cubicBezTo>
                      <a:pt x="449" y="224"/>
                      <a:pt x="113" y="0"/>
                      <a:pt x="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41"/>
              <p:cNvSpPr/>
              <p:nvPr/>
            </p:nvSpPr>
            <p:spPr>
              <a:xfrm>
                <a:off x="1325354" y="3688030"/>
                <a:ext cx="5865" cy="6673"/>
              </a:xfrm>
              <a:custGeom>
                <a:avLst/>
                <a:gdLst/>
                <a:ahLst/>
                <a:cxnLst/>
                <a:rect l="l" t="t" r="r" b="b"/>
                <a:pathLst>
                  <a:path w="312" h="355" extrusionOk="0">
                    <a:moveTo>
                      <a:pt x="175" y="0"/>
                    </a:moveTo>
                    <a:cubicBezTo>
                      <a:pt x="158" y="0"/>
                      <a:pt x="138" y="6"/>
                      <a:pt x="113" y="18"/>
                    </a:cubicBezTo>
                    <a:cubicBezTo>
                      <a:pt x="1" y="18"/>
                      <a:pt x="1" y="354"/>
                      <a:pt x="113" y="354"/>
                    </a:cubicBezTo>
                    <a:cubicBezTo>
                      <a:pt x="212" y="354"/>
                      <a:pt x="312" y="0"/>
                      <a:pt x="175"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41"/>
              <p:cNvSpPr/>
              <p:nvPr/>
            </p:nvSpPr>
            <p:spPr>
              <a:xfrm>
                <a:off x="1319039" y="3681771"/>
                <a:ext cx="3271" cy="8910"/>
              </a:xfrm>
              <a:custGeom>
                <a:avLst/>
                <a:gdLst/>
                <a:ahLst/>
                <a:cxnLst/>
                <a:rect l="l" t="t" r="r" b="b"/>
                <a:pathLst>
                  <a:path w="174" h="474" extrusionOk="0">
                    <a:moveTo>
                      <a:pt x="98" y="1"/>
                    </a:moveTo>
                    <a:cubicBezTo>
                      <a:pt x="78" y="1"/>
                      <a:pt x="46" y="36"/>
                      <a:pt x="1" y="127"/>
                    </a:cubicBezTo>
                    <a:cubicBezTo>
                      <a:pt x="1" y="239"/>
                      <a:pt x="1" y="351"/>
                      <a:pt x="1" y="463"/>
                    </a:cubicBezTo>
                    <a:cubicBezTo>
                      <a:pt x="7" y="470"/>
                      <a:pt x="14" y="473"/>
                      <a:pt x="21" y="473"/>
                    </a:cubicBezTo>
                    <a:cubicBezTo>
                      <a:pt x="102" y="473"/>
                      <a:pt x="173" y="1"/>
                      <a:pt x="9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41"/>
              <p:cNvSpPr/>
              <p:nvPr/>
            </p:nvSpPr>
            <p:spPr>
              <a:xfrm>
                <a:off x="2822997" y="3073306"/>
                <a:ext cx="19" cy="4229"/>
              </a:xfrm>
              <a:custGeom>
                <a:avLst/>
                <a:gdLst/>
                <a:ahLst/>
                <a:cxnLst/>
                <a:rect l="l" t="t" r="r" b="b"/>
                <a:pathLst>
                  <a:path w="1" h="225" extrusionOk="0">
                    <a:moveTo>
                      <a:pt x="1" y="0"/>
                    </a:moveTo>
                    <a:lnTo>
                      <a:pt x="1" y="112"/>
                    </a:lnTo>
                    <a:cubicBezTo>
                      <a:pt x="1" y="224"/>
                      <a:pt x="1" y="112"/>
                      <a:pt x="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6" name="Google Shape;3616;p41"/>
            <p:cNvGrpSpPr/>
            <p:nvPr/>
          </p:nvGrpSpPr>
          <p:grpSpPr>
            <a:xfrm>
              <a:off x="1342191" y="2607035"/>
              <a:ext cx="1430317" cy="1419349"/>
              <a:chOff x="1226350" y="2492021"/>
              <a:chExt cx="1662000" cy="1649255"/>
            </a:xfrm>
          </p:grpSpPr>
          <p:sp>
            <p:nvSpPr>
              <p:cNvPr id="3617" name="Google Shape;3617;p41"/>
              <p:cNvSpPr/>
              <p:nvPr/>
            </p:nvSpPr>
            <p:spPr>
              <a:xfrm rot="10800000">
                <a:off x="1226350" y="2492021"/>
                <a:ext cx="1662000" cy="1649255"/>
              </a:xfrm>
              <a:custGeom>
                <a:avLst/>
                <a:gdLst/>
                <a:ahLst/>
                <a:cxnLst/>
                <a:rect l="l" t="t" r="r" b="b"/>
                <a:pathLst>
                  <a:path w="88416" h="87738" extrusionOk="0">
                    <a:moveTo>
                      <a:pt x="74464" y="20195"/>
                    </a:moveTo>
                    <a:cubicBezTo>
                      <a:pt x="74492" y="20195"/>
                      <a:pt x="74520" y="20223"/>
                      <a:pt x="74520" y="20279"/>
                    </a:cubicBezTo>
                    <a:lnTo>
                      <a:pt x="74408" y="20279"/>
                    </a:lnTo>
                    <a:cubicBezTo>
                      <a:pt x="74408" y="20223"/>
                      <a:pt x="74436" y="20195"/>
                      <a:pt x="74464" y="20195"/>
                    </a:cubicBezTo>
                    <a:close/>
                    <a:moveTo>
                      <a:pt x="83597" y="44259"/>
                    </a:moveTo>
                    <a:cubicBezTo>
                      <a:pt x="83522" y="44259"/>
                      <a:pt x="83447" y="44309"/>
                      <a:pt x="83406" y="44309"/>
                    </a:cubicBezTo>
                    <a:cubicBezTo>
                      <a:pt x="83385" y="44309"/>
                      <a:pt x="83373" y="44297"/>
                      <a:pt x="83373" y="44259"/>
                    </a:cubicBezTo>
                    <a:close/>
                    <a:moveTo>
                      <a:pt x="85838" y="48742"/>
                    </a:moveTo>
                    <a:cubicBezTo>
                      <a:pt x="85838" y="48742"/>
                      <a:pt x="85614" y="48854"/>
                      <a:pt x="85614" y="48854"/>
                    </a:cubicBezTo>
                    <a:lnTo>
                      <a:pt x="85726" y="48742"/>
                    </a:lnTo>
                    <a:close/>
                    <a:moveTo>
                      <a:pt x="6837" y="56474"/>
                    </a:moveTo>
                    <a:lnTo>
                      <a:pt x="6837" y="56474"/>
                    </a:lnTo>
                    <a:cubicBezTo>
                      <a:pt x="6837" y="56474"/>
                      <a:pt x="6949" y="56586"/>
                      <a:pt x="6949" y="56698"/>
                    </a:cubicBezTo>
                    <a:cubicBezTo>
                      <a:pt x="6837" y="56698"/>
                      <a:pt x="6837" y="56474"/>
                      <a:pt x="6837" y="56474"/>
                    </a:cubicBezTo>
                    <a:close/>
                    <a:moveTo>
                      <a:pt x="54798" y="79221"/>
                    </a:moveTo>
                    <a:cubicBezTo>
                      <a:pt x="54798" y="79221"/>
                      <a:pt x="54698" y="79271"/>
                      <a:pt x="54632" y="79271"/>
                    </a:cubicBezTo>
                    <a:cubicBezTo>
                      <a:pt x="54598" y="79271"/>
                      <a:pt x="54574" y="79259"/>
                      <a:pt x="54574" y="79221"/>
                    </a:cubicBezTo>
                    <a:close/>
                    <a:moveTo>
                      <a:pt x="49610" y="81413"/>
                    </a:moveTo>
                    <a:cubicBezTo>
                      <a:pt x="49631" y="81413"/>
                      <a:pt x="49643" y="81425"/>
                      <a:pt x="49643" y="81463"/>
                    </a:cubicBezTo>
                    <a:cubicBezTo>
                      <a:pt x="49606" y="81500"/>
                      <a:pt x="49568" y="81512"/>
                      <a:pt x="49535" y="81512"/>
                    </a:cubicBezTo>
                    <a:cubicBezTo>
                      <a:pt x="49469" y="81512"/>
                      <a:pt x="49419" y="81463"/>
                      <a:pt x="49419" y="81463"/>
                    </a:cubicBezTo>
                    <a:cubicBezTo>
                      <a:pt x="49494" y="81463"/>
                      <a:pt x="49568" y="81413"/>
                      <a:pt x="49610" y="81413"/>
                    </a:cubicBezTo>
                    <a:close/>
                    <a:moveTo>
                      <a:pt x="38997" y="81911"/>
                    </a:moveTo>
                    <a:cubicBezTo>
                      <a:pt x="38960" y="81948"/>
                      <a:pt x="38935" y="81961"/>
                      <a:pt x="38914" y="81961"/>
                    </a:cubicBezTo>
                    <a:cubicBezTo>
                      <a:pt x="38873" y="81961"/>
                      <a:pt x="38848" y="81911"/>
                      <a:pt x="38773" y="81911"/>
                    </a:cubicBezTo>
                    <a:close/>
                    <a:moveTo>
                      <a:pt x="32050" y="83143"/>
                    </a:moveTo>
                    <a:cubicBezTo>
                      <a:pt x="32162" y="83143"/>
                      <a:pt x="32050" y="83256"/>
                      <a:pt x="32050" y="83256"/>
                    </a:cubicBezTo>
                    <a:cubicBezTo>
                      <a:pt x="32050" y="83256"/>
                      <a:pt x="32050" y="83143"/>
                      <a:pt x="32050" y="83143"/>
                    </a:cubicBezTo>
                    <a:close/>
                    <a:moveTo>
                      <a:pt x="47052" y="0"/>
                    </a:moveTo>
                    <a:cubicBezTo>
                      <a:pt x="46554" y="0"/>
                      <a:pt x="46044" y="59"/>
                      <a:pt x="45497" y="220"/>
                    </a:cubicBezTo>
                    <a:cubicBezTo>
                      <a:pt x="30257" y="781"/>
                      <a:pt x="19163" y="9185"/>
                      <a:pt x="10422" y="15908"/>
                    </a:cubicBezTo>
                    <a:cubicBezTo>
                      <a:pt x="5044" y="22632"/>
                      <a:pt x="2690" y="28683"/>
                      <a:pt x="785" y="38656"/>
                    </a:cubicBezTo>
                    <a:cubicBezTo>
                      <a:pt x="1" y="46612"/>
                      <a:pt x="3699" y="60620"/>
                      <a:pt x="6164" y="63309"/>
                    </a:cubicBezTo>
                    <a:cubicBezTo>
                      <a:pt x="5156" y="70481"/>
                      <a:pt x="18267" y="83480"/>
                      <a:pt x="24318" y="85161"/>
                    </a:cubicBezTo>
                    <a:cubicBezTo>
                      <a:pt x="24654" y="85385"/>
                      <a:pt x="25102" y="85385"/>
                      <a:pt x="25214" y="85721"/>
                    </a:cubicBezTo>
                    <a:cubicBezTo>
                      <a:pt x="32386" y="87626"/>
                      <a:pt x="42023" y="87738"/>
                      <a:pt x="49083" y="87738"/>
                    </a:cubicBezTo>
                    <a:cubicBezTo>
                      <a:pt x="51660" y="87178"/>
                      <a:pt x="54349" y="87402"/>
                      <a:pt x="56142" y="86841"/>
                    </a:cubicBezTo>
                    <a:cubicBezTo>
                      <a:pt x="56927" y="86617"/>
                      <a:pt x="59728" y="87065"/>
                      <a:pt x="59728" y="85721"/>
                    </a:cubicBezTo>
                    <a:cubicBezTo>
                      <a:pt x="59728" y="85630"/>
                      <a:pt x="59728" y="85466"/>
                      <a:pt x="59788" y="85466"/>
                    </a:cubicBezTo>
                    <a:cubicBezTo>
                      <a:pt x="59802" y="85466"/>
                      <a:pt x="59819" y="85475"/>
                      <a:pt x="59840" y="85497"/>
                    </a:cubicBezTo>
                    <a:cubicBezTo>
                      <a:pt x="60064" y="85609"/>
                      <a:pt x="60203" y="85654"/>
                      <a:pt x="60286" y="85654"/>
                    </a:cubicBezTo>
                    <a:cubicBezTo>
                      <a:pt x="60616" y="85654"/>
                      <a:pt x="60042" y="84936"/>
                      <a:pt x="60401" y="84936"/>
                    </a:cubicBezTo>
                    <a:cubicBezTo>
                      <a:pt x="62427" y="84384"/>
                      <a:pt x="62864" y="81711"/>
                      <a:pt x="64698" y="81711"/>
                    </a:cubicBezTo>
                    <a:cubicBezTo>
                      <a:pt x="65095" y="81711"/>
                      <a:pt x="65557" y="81836"/>
                      <a:pt x="66116" y="82135"/>
                    </a:cubicBezTo>
                    <a:cubicBezTo>
                      <a:pt x="68357" y="81911"/>
                      <a:pt x="74632" y="79446"/>
                      <a:pt x="76201" y="74851"/>
                    </a:cubicBezTo>
                    <a:cubicBezTo>
                      <a:pt x="79339" y="73506"/>
                      <a:pt x="79899" y="70257"/>
                      <a:pt x="81916" y="69248"/>
                    </a:cubicBezTo>
                    <a:cubicBezTo>
                      <a:pt x="81580" y="68576"/>
                      <a:pt x="81580" y="67679"/>
                      <a:pt x="81916" y="66895"/>
                    </a:cubicBezTo>
                    <a:cubicBezTo>
                      <a:pt x="81916" y="67007"/>
                      <a:pt x="81972" y="67063"/>
                      <a:pt x="82042" y="67063"/>
                    </a:cubicBezTo>
                    <a:cubicBezTo>
                      <a:pt x="82112" y="67063"/>
                      <a:pt x="82196" y="67007"/>
                      <a:pt x="82252" y="66895"/>
                    </a:cubicBezTo>
                    <a:lnTo>
                      <a:pt x="82028" y="66783"/>
                    </a:lnTo>
                    <a:cubicBezTo>
                      <a:pt x="82364" y="66447"/>
                      <a:pt x="82588" y="65886"/>
                      <a:pt x="82700" y="65438"/>
                    </a:cubicBezTo>
                    <a:cubicBezTo>
                      <a:pt x="84829" y="62301"/>
                      <a:pt x="84493" y="58827"/>
                      <a:pt x="86398" y="56361"/>
                    </a:cubicBezTo>
                    <a:cubicBezTo>
                      <a:pt x="85614" y="53448"/>
                      <a:pt x="87519" y="50983"/>
                      <a:pt x="86622" y="48293"/>
                    </a:cubicBezTo>
                    <a:cubicBezTo>
                      <a:pt x="87295" y="47957"/>
                      <a:pt x="88415" y="45268"/>
                      <a:pt x="87295" y="44707"/>
                    </a:cubicBezTo>
                    <a:cubicBezTo>
                      <a:pt x="87519" y="43699"/>
                      <a:pt x="88415" y="42466"/>
                      <a:pt x="88079" y="41010"/>
                    </a:cubicBezTo>
                    <a:cubicBezTo>
                      <a:pt x="87743" y="37536"/>
                      <a:pt x="86622" y="34174"/>
                      <a:pt x="84829" y="31260"/>
                    </a:cubicBezTo>
                    <a:cubicBezTo>
                      <a:pt x="84829" y="30812"/>
                      <a:pt x="84269" y="30924"/>
                      <a:pt x="83821" y="30588"/>
                    </a:cubicBezTo>
                    <a:lnTo>
                      <a:pt x="83821" y="30588"/>
                    </a:lnTo>
                    <a:cubicBezTo>
                      <a:pt x="83889" y="30606"/>
                      <a:pt x="83951" y="30615"/>
                      <a:pt x="84009" y="30615"/>
                    </a:cubicBezTo>
                    <a:cubicBezTo>
                      <a:pt x="85759" y="30615"/>
                      <a:pt x="82889" y="22618"/>
                      <a:pt x="81804" y="22184"/>
                    </a:cubicBezTo>
                    <a:cubicBezTo>
                      <a:pt x="76537" y="9969"/>
                      <a:pt x="62978" y="3022"/>
                      <a:pt x="50876" y="444"/>
                    </a:cubicBezTo>
                    <a:cubicBezTo>
                      <a:pt x="49438" y="364"/>
                      <a:pt x="48285" y="0"/>
                      <a:pt x="47052"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41"/>
              <p:cNvSpPr/>
              <p:nvPr/>
            </p:nvSpPr>
            <p:spPr>
              <a:xfrm>
                <a:off x="2867227" y="3397689"/>
                <a:ext cx="8440" cy="6335"/>
              </a:xfrm>
              <a:custGeom>
                <a:avLst/>
                <a:gdLst/>
                <a:ahLst/>
                <a:cxnLst/>
                <a:rect l="l" t="t" r="r" b="b"/>
                <a:pathLst>
                  <a:path w="449" h="337" extrusionOk="0">
                    <a:moveTo>
                      <a:pt x="1" y="0"/>
                    </a:moveTo>
                    <a:cubicBezTo>
                      <a:pt x="1" y="112"/>
                      <a:pt x="1" y="336"/>
                      <a:pt x="225" y="336"/>
                    </a:cubicBezTo>
                    <a:cubicBezTo>
                      <a:pt x="449" y="224"/>
                      <a:pt x="113" y="0"/>
                      <a:pt x="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41"/>
              <p:cNvSpPr/>
              <p:nvPr/>
            </p:nvSpPr>
            <p:spPr>
              <a:xfrm>
                <a:off x="1325354" y="3688030"/>
                <a:ext cx="5865" cy="6673"/>
              </a:xfrm>
              <a:custGeom>
                <a:avLst/>
                <a:gdLst/>
                <a:ahLst/>
                <a:cxnLst/>
                <a:rect l="l" t="t" r="r" b="b"/>
                <a:pathLst>
                  <a:path w="312" h="355" extrusionOk="0">
                    <a:moveTo>
                      <a:pt x="175" y="0"/>
                    </a:moveTo>
                    <a:cubicBezTo>
                      <a:pt x="158" y="0"/>
                      <a:pt x="138" y="6"/>
                      <a:pt x="113" y="18"/>
                    </a:cubicBezTo>
                    <a:cubicBezTo>
                      <a:pt x="1" y="18"/>
                      <a:pt x="1" y="354"/>
                      <a:pt x="113" y="354"/>
                    </a:cubicBezTo>
                    <a:cubicBezTo>
                      <a:pt x="212" y="354"/>
                      <a:pt x="312" y="0"/>
                      <a:pt x="175"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41"/>
              <p:cNvSpPr/>
              <p:nvPr/>
            </p:nvSpPr>
            <p:spPr>
              <a:xfrm>
                <a:off x="1319039" y="3681771"/>
                <a:ext cx="3271" cy="8910"/>
              </a:xfrm>
              <a:custGeom>
                <a:avLst/>
                <a:gdLst/>
                <a:ahLst/>
                <a:cxnLst/>
                <a:rect l="l" t="t" r="r" b="b"/>
                <a:pathLst>
                  <a:path w="174" h="474" extrusionOk="0">
                    <a:moveTo>
                      <a:pt x="98" y="1"/>
                    </a:moveTo>
                    <a:cubicBezTo>
                      <a:pt x="78" y="1"/>
                      <a:pt x="46" y="36"/>
                      <a:pt x="1" y="127"/>
                    </a:cubicBezTo>
                    <a:cubicBezTo>
                      <a:pt x="1" y="239"/>
                      <a:pt x="1" y="351"/>
                      <a:pt x="1" y="463"/>
                    </a:cubicBezTo>
                    <a:cubicBezTo>
                      <a:pt x="7" y="470"/>
                      <a:pt x="14" y="473"/>
                      <a:pt x="21" y="473"/>
                    </a:cubicBezTo>
                    <a:cubicBezTo>
                      <a:pt x="102" y="473"/>
                      <a:pt x="173" y="1"/>
                      <a:pt x="9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41"/>
              <p:cNvSpPr/>
              <p:nvPr/>
            </p:nvSpPr>
            <p:spPr>
              <a:xfrm>
                <a:off x="2822997" y="3073306"/>
                <a:ext cx="19" cy="4229"/>
              </a:xfrm>
              <a:custGeom>
                <a:avLst/>
                <a:gdLst/>
                <a:ahLst/>
                <a:cxnLst/>
                <a:rect l="l" t="t" r="r" b="b"/>
                <a:pathLst>
                  <a:path w="1" h="225" extrusionOk="0">
                    <a:moveTo>
                      <a:pt x="1" y="0"/>
                    </a:moveTo>
                    <a:lnTo>
                      <a:pt x="1" y="112"/>
                    </a:lnTo>
                    <a:cubicBezTo>
                      <a:pt x="1" y="224"/>
                      <a:pt x="1" y="112"/>
                      <a:pt x="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622" name="Google Shape;3622;p41"/>
          <p:cNvSpPr txBox="1">
            <a:spLocks noGrp="1"/>
          </p:cNvSpPr>
          <p:nvPr>
            <p:ph type="title" idx="2"/>
          </p:nvPr>
        </p:nvSpPr>
        <p:spPr>
          <a:xfrm>
            <a:off x="1941450" y="2080650"/>
            <a:ext cx="1454100" cy="982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sp>
        <p:nvSpPr>
          <p:cNvPr id="17" name="Google Shape;3507;p37">
            <a:extLst>
              <a:ext uri="{FF2B5EF4-FFF2-40B4-BE49-F238E27FC236}">
                <a16:creationId xmlns:a16="http://schemas.microsoft.com/office/drawing/2014/main" id="{0B9E8BB8-C6B4-5A4C-A4EE-F57352CBE34E}"/>
              </a:ext>
            </a:extLst>
          </p:cNvPr>
          <p:cNvSpPr txBox="1">
            <a:spLocks noGrp="1"/>
          </p:cNvSpPr>
          <p:nvPr>
            <p:ph type="subTitle" idx="1"/>
          </p:nvPr>
        </p:nvSpPr>
        <p:spPr>
          <a:xfrm>
            <a:off x="3871937" y="3515034"/>
            <a:ext cx="3683725" cy="651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What emotions can you think of?</a:t>
            </a:r>
            <a:endParaRPr dirty="0"/>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show="0">
  <p:cSld>
    <p:spTree>
      <p:nvGrpSpPr>
        <p:cNvPr id="1" name="Shape 3626"/>
        <p:cNvGrpSpPr/>
        <p:nvPr/>
      </p:nvGrpSpPr>
      <p:grpSpPr>
        <a:xfrm>
          <a:off x="0" y="0"/>
          <a:ext cx="0" cy="0"/>
          <a:chOff x="0" y="0"/>
          <a:chExt cx="0" cy="0"/>
        </a:xfrm>
      </p:grpSpPr>
      <p:sp>
        <p:nvSpPr>
          <p:cNvPr id="3627" name="Google Shape;3627;p42"/>
          <p:cNvSpPr txBox="1">
            <a:spLocks noGrp="1"/>
          </p:cNvSpPr>
          <p:nvPr>
            <p:ph type="title"/>
          </p:nvPr>
        </p:nvSpPr>
        <p:spPr>
          <a:xfrm>
            <a:off x="1714950" y="1653122"/>
            <a:ext cx="5714100" cy="222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6500"/>
              <a:t>What emotions can you think of?</a:t>
            </a:r>
            <a:endParaRPr sz="6500">
              <a:solidFill>
                <a:schemeClr val="accent1"/>
              </a:solidFill>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3631"/>
        <p:cNvGrpSpPr/>
        <p:nvPr/>
      </p:nvGrpSpPr>
      <p:grpSpPr>
        <a:xfrm>
          <a:off x="0" y="0"/>
          <a:ext cx="0" cy="0"/>
          <a:chOff x="0" y="0"/>
          <a:chExt cx="0" cy="0"/>
        </a:xfrm>
      </p:grpSpPr>
      <p:sp>
        <p:nvSpPr>
          <p:cNvPr id="3632" name="Google Shape;3632;p43"/>
          <p:cNvSpPr txBox="1">
            <a:spLocks noGrp="1"/>
          </p:cNvSpPr>
          <p:nvPr>
            <p:ph type="title"/>
          </p:nvPr>
        </p:nvSpPr>
        <p:spPr>
          <a:xfrm>
            <a:off x="720000" y="311400"/>
            <a:ext cx="7704000" cy="592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The Ten Primary Emotions</a:t>
            </a:r>
            <a:endParaRPr>
              <a:solidFill>
                <a:schemeClr val="dk1"/>
              </a:solidFill>
            </a:endParaRPr>
          </a:p>
        </p:txBody>
      </p:sp>
      <p:sp>
        <p:nvSpPr>
          <p:cNvPr id="3633" name="Google Shape;3633;p43"/>
          <p:cNvSpPr txBox="1"/>
          <p:nvPr/>
        </p:nvSpPr>
        <p:spPr>
          <a:xfrm>
            <a:off x="720000" y="1010774"/>
            <a:ext cx="4712400" cy="616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dk1"/>
                </a:solidFill>
                <a:latin typeface="DM Sans"/>
                <a:ea typeface="DM Sans"/>
                <a:cs typeface="DM Sans"/>
                <a:sym typeface="DM Sans"/>
              </a:rPr>
              <a:t>According to Dialectical Behavior Therapy (DBT)</a:t>
            </a:r>
            <a:endParaRPr sz="1600">
              <a:solidFill>
                <a:schemeClr val="dk1"/>
              </a:solidFill>
              <a:latin typeface="DM Sans"/>
              <a:ea typeface="DM Sans"/>
              <a:cs typeface="DM Sans"/>
              <a:sym typeface="DM Sans"/>
            </a:endParaRPr>
          </a:p>
        </p:txBody>
      </p:sp>
      <p:grpSp>
        <p:nvGrpSpPr>
          <p:cNvPr id="3634" name="Google Shape;3634;p43"/>
          <p:cNvGrpSpPr/>
          <p:nvPr/>
        </p:nvGrpSpPr>
        <p:grpSpPr>
          <a:xfrm>
            <a:off x="4940036" y="2968181"/>
            <a:ext cx="1055840" cy="856602"/>
            <a:chOff x="5746725" y="1705250"/>
            <a:chExt cx="1432425" cy="1162125"/>
          </a:xfrm>
        </p:grpSpPr>
        <p:sp>
          <p:nvSpPr>
            <p:cNvPr id="3635" name="Google Shape;3635;p43"/>
            <p:cNvSpPr/>
            <p:nvPr/>
          </p:nvSpPr>
          <p:spPr>
            <a:xfrm>
              <a:off x="5746725" y="1705250"/>
              <a:ext cx="1432425" cy="1162125"/>
            </a:xfrm>
            <a:custGeom>
              <a:avLst/>
              <a:gdLst/>
              <a:ahLst/>
              <a:cxnLst/>
              <a:rect l="l" t="t" r="r" b="b"/>
              <a:pathLst>
                <a:path w="57297" h="46485" extrusionOk="0">
                  <a:moveTo>
                    <a:pt x="17449" y="7588"/>
                  </a:moveTo>
                  <a:lnTo>
                    <a:pt x="17449" y="7588"/>
                  </a:lnTo>
                  <a:cubicBezTo>
                    <a:pt x="17302" y="7655"/>
                    <a:pt x="17150" y="7689"/>
                    <a:pt x="16997" y="7696"/>
                  </a:cubicBezTo>
                  <a:lnTo>
                    <a:pt x="16997" y="7696"/>
                  </a:lnTo>
                  <a:cubicBezTo>
                    <a:pt x="17049" y="7687"/>
                    <a:pt x="17101" y="7673"/>
                    <a:pt x="17150" y="7654"/>
                  </a:cubicBezTo>
                  <a:lnTo>
                    <a:pt x="17449" y="7588"/>
                  </a:lnTo>
                  <a:close/>
                  <a:moveTo>
                    <a:pt x="14225" y="25769"/>
                  </a:moveTo>
                  <a:cubicBezTo>
                    <a:pt x="14211" y="25848"/>
                    <a:pt x="14209" y="25929"/>
                    <a:pt x="14219" y="26001"/>
                  </a:cubicBezTo>
                  <a:lnTo>
                    <a:pt x="14219" y="26001"/>
                  </a:lnTo>
                  <a:cubicBezTo>
                    <a:pt x="14207" y="25924"/>
                    <a:pt x="14209" y="25846"/>
                    <a:pt x="14225" y="25769"/>
                  </a:cubicBezTo>
                  <a:close/>
                  <a:moveTo>
                    <a:pt x="17449" y="34574"/>
                  </a:moveTo>
                  <a:cubicBezTo>
                    <a:pt x="17433" y="34574"/>
                    <a:pt x="17417" y="34576"/>
                    <a:pt x="17400" y="34579"/>
                  </a:cubicBezTo>
                  <a:lnTo>
                    <a:pt x="17400" y="34579"/>
                  </a:lnTo>
                  <a:cubicBezTo>
                    <a:pt x="17416" y="34576"/>
                    <a:pt x="17432" y="34574"/>
                    <a:pt x="17449" y="34574"/>
                  </a:cubicBezTo>
                  <a:close/>
                  <a:moveTo>
                    <a:pt x="17150" y="34880"/>
                  </a:moveTo>
                  <a:cubicBezTo>
                    <a:pt x="17150" y="34919"/>
                    <a:pt x="17150" y="34959"/>
                    <a:pt x="17150" y="35006"/>
                  </a:cubicBezTo>
                  <a:cubicBezTo>
                    <a:pt x="17143" y="34965"/>
                    <a:pt x="17143" y="34922"/>
                    <a:pt x="17150" y="34880"/>
                  </a:cubicBezTo>
                  <a:close/>
                  <a:moveTo>
                    <a:pt x="32760" y="37050"/>
                  </a:moveTo>
                  <a:lnTo>
                    <a:pt x="32760" y="37050"/>
                  </a:lnTo>
                  <a:cubicBezTo>
                    <a:pt x="33172" y="37342"/>
                    <a:pt x="33182" y="37829"/>
                    <a:pt x="33254" y="38259"/>
                  </a:cubicBezTo>
                  <a:lnTo>
                    <a:pt x="33254" y="38259"/>
                  </a:lnTo>
                  <a:cubicBezTo>
                    <a:pt x="33126" y="37838"/>
                    <a:pt x="33037" y="37378"/>
                    <a:pt x="32760" y="37050"/>
                  </a:cubicBezTo>
                  <a:close/>
                  <a:moveTo>
                    <a:pt x="12896" y="36404"/>
                  </a:moveTo>
                  <a:cubicBezTo>
                    <a:pt x="13228" y="37134"/>
                    <a:pt x="13527" y="37832"/>
                    <a:pt x="13826" y="38562"/>
                  </a:cubicBezTo>
                  <a:cubicBezTo>
                    <a:pt x="13527" y="37865"/>
                    <a:pt x="13228" y="37134"/>
                    <a:pt x="12896" y="36404"/>
                  </a:cubicBezTo>
                  <a:close/>
                  <a:moveTo>
                    <a:pt x="15554" y="41653"/>
                  </a:moveTo>
                  <a:lnTo>
                    <a:pt x="15554" y="41653"/>
                  </a:lnTo>
                  <a:cubicBezTo>
                    <a:pt x="15421" y="41720"/>
                    <a:pt x="15288" y="41753"/>
                    <a:pt x="15189" y="41786"/>
                  </a:cubicBezTo>
                  <a:cubicBezTo>
                    <a:pt x="15288" y="41720"/>
                    <a:pt x="15421" y="41686"/>
                    <a:pt x="15554" y="41653"/>
                  </a:cubicBezTo>
                  <a:close/>
                  <a:moveTo>
                    <a:pt x="27990" y="1"/>
                  </a:moveTo>
                  <a:cubicBezTo>
                    <a:pt x="26208" y="1"/>
                    <a:pt x="24552" y="579"/>
                    <a:pt x="23636" y="1890"/>
                  </a:cubicBezTo>
                  <a:lnTo>
                    <a:pt x="23636" y="1890"/>
                  </a:lnTo>
                  <a:cubicBezTo>
                    <a:pt x="22130" y="2466"/>
                    <a:pt x="19758" y="1926"/>
                    <a:pt x="18811" y="3932"/>
                  </a:cubicBezTo>
                  <a:cubicBezTo>
                    <a:pt x="17980" y="5461"/>
                    <a:pt x="15986" y="4098"/>
                    <a:pt x="14890" y="5461"/>
                  </a:cubicBezTo>
                  <a:cubicBezTo>
                    <a:pt x="13328" y="7189"/>
                    <a:pt x="11267" y="7389"/>
                    <a:pt x="9373" y="8419"/>
                  </a:cubicBezTo>
                  <a:cubicBezTo>
                    <a:pt x="9252" y="8416"/>
                    <a:pt x="9131" y="8415"/>
                    <a:pt x="9008" y="8415"/>
                  </a:cubicBezTo>
                  <a:cubicBezTo>
                    <a:pt x="5748" y="8415"/>
                    <a:pt x="1827" y="9317"/>
                    <a:pt x="2659" y="13770"/>
                  </a:cubicBezTo>
                  <a:cubicBezTo>
                    <a:pt x="2859" y="14335"/>
                    <a:pt x="2726" y="14534"/>
                    <a:pt x="2194" y="14833"/>
                  </a:cubicBezTo>
                  <a:cubicBezTo>
                    <a:pt x="1" y="16096"/>
                    <a:pt x="2128" y="17824"/>
                    <a:pt x="2859" y="19220"/>
                  </a:cubicBezTo>
                  <a:cubicBezTo>
                    <a:pt x="266" y="20549"/>
                    <a:pt x="3955" y="22211"/>
                    <a:pt x="4188" y="23740"/>
                  </a:cubicBezTo>
                  <a:cubicBezTo>
                    <a:pt x="4620" y="24571"/>
                    <a:pt x="5916" y="25202"/>
                    <a:pt x="5517" y="26332"/>
                  </a:cubicBezTo>
                  <a:cubicBezTo>
                    <a:pt x="4587" y="27529"/>
                    <a:pt x="6215" y="29257"/>
                    <a:pt x="4953" y="29988"/>
                  </a:cubicBezTo>
                  <a:cubicBezTo>
                    <a:pt x="2693" y="30885"/>
                    <a:pt x="2294" y="34441"/>
                    <a:pt x="3789" y="36037"/>
                  </a:cubicBezTo>
                  <a:cubicBezTo>
                    <a:pt x="4841" y="36439"/>
                    <a:pt x="5115" y="37991"/>
                    <a:pt x="6433" y="37991"/>
                  </a:cubicBezTo>
                  <a:cubicBezTo>
                    <a:pt x="6532" y="37991"/>
                    <a:pt x="6636" y="37983"/>
                    <a:pt x="6747" y="37964"/>
                  </a:cubicBezTo>
                  <a:cubicBezTo>
                    <a:pt x="6766" y="37960"/>
                    <a:pt x="6784" y="37959"/>
                    <a:pt x="6801" y="37959"/>
                  </a:cubicBezTo>
                  <a:cubicBezTo>
                    <a:pt x="7076" y="37959"/>
                    <a:pt x="7054" y="38449"/>
                    <a:pt x="7179" y="38762"/>
                  </a:cubicBezTo>
                  <a:cubicBezTo>
                    <a:pt x="7653" y="40342"/>
                    <a:pt x="8336" y="41025"/>
                    <a:pt x="9625" y="41025"/>
                  </a:cubicBezTo>
                  <a:cubicBezTo>
                    <a:pt x="9963" y="41025"/>
                    <a:pt x="10341" y="40978"/>
                    <a:pt x="10769" y="40889"/>
                  </a:cubicBezTo>
                  <a:cubicBezTo>
                    <a:pt x="14923" y="41520"/>
                    <a:pt x="18280" y="43647"/>
                    <a:pt x="21636" y="46007"/>
                  </a:cubicBezTo>
                  <a:cubicBezTo>
                    <a:pt x="22204" y="46352"/>
                    <a:pt x="22767" y="46485"/>
                    <a:pt x="23330" y="46485"/>
                  </a:cubicBezTo>
                  <a:cubicBezTo>
                    <a:pt x="25182" y="46485"/>
                    <a:pt x="27037" y="45054"/>
                    <a:pt x="29069" y="45054"/>
                  </a:cubicBezTo>
                  <a:cubicBezTo>
                    <a:pt x="29749" y="45054"/>
                    <a:pt x="30449" y="45214"/>
                    <a:pt x="31175" y="45641"/>
                  </a:cubicBezTo>
                  <a:cubicBezTo>
                    <a:pt x="32005" y="45641"/>
                    <a:pt x="32737" y="45409"/>
                    <a:pt x="33235" y="44611"/>
                  </a:cubicBezTo>
                  <a:cubicBezTo>
                    <a:pt x="35296" y="44345"/>
                    <a:pt x="38619" y="45076"/>
                    <a:pt x="38885" y="41919"/>
                  </a:cubicBezTo>
                  <a:cubicBezTo>
                    <a:pt x="40749" y="40972"/>
                    <a:pt x="41708" y="40630"/>
                    <a:pt x="42266" y="40630"/>
                  </a:cubicBezTo>
                  <a:cubicBezTo>
                    <a:pt x="43530" y="40630"/>
                    <a:pt x="42745" y="42379"/>
                    <a:pt x="45764" y="42816"/>
                  </a:cubicBezTo>
                  <a:cubicBezTo>
                    <a:pt x="51348" y="42085"/>
                    <a:pt x="48722" y="37299"/>
                    <a:pt x="49254" y="33943"/>
                  </a:cubicBezTo>
                  <a:cubicBezTo>
                    <a:pt x="50484" y="32879"/>
                    <a:pt x="50351" y="30320"/>
                    <a:pt x="52145" y="30154"/>
                  </a:cubicBezTo>
                  <a:cubicBezTo>
                    <a:pt x="55103" y="29988"/>
                    <a:pt x="57197" y="26332"/>
                    <a:pt x="57297" y="23673"/>
                  </a:cubicBezTo>
                  <a:cubicBezTo>
                    <a:pt x="56964" y="21413"/>
                    <a:pt x="54173" y="19619"/>
                    <a:pt x="51880" y="19320"/>
                  </a:cubicBezTo>
                  <a:cubicBezTo>
                    <a:pt x="45632" y="14600"/>
                    <a:pt x="56433" y="10911"/>
                    <a:pt x="40846" y="3068"/>
                  </a:cubicBezTo>
                  <a:cubicBezTo>
                    <a:pt x="40813" y="3066"/>
                    <a:pt x="40781" y="3065"/>
                    <a:pt x="40748" y="3065"/>
                  </a:cubicBezTo>
                  <a:cubicBezTo>
                    <a:pt x="39225" y="3065"/>
                    <a:pt x="37497" y="5229"/>
                    <a:pt x="36249" y="5229"/>
                  </a:cubicBezTo>
                  <a:cubicBezTo>
                    <a:pt x="35770" y="5229"/>
                    <a:pt x="35362" y="4911"/>
                    <a:pt x="35063" y="4032"/>
                  </a:cubicBezTo>
                  <a:cubicBezTo>
                    <a:pt x="34211" y="1576"/>
                    <a:pt x="30930" y="1"/>
                    <a:pt x="27990"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43"/>
            <p:cNvSpPr/>
            <p:nvPr/>
          </p:nvSpPr>
          <p:spPr>
            <a:xfrm rot="10800000">
              <a:off x="5905754" y="1834228"/>
              <a:ext cx="1114427" cy="904133"/>
            </a:xfrm>
            <a:custGeom>
              <a:avLst/>
              <a:gdLst/>
              <a:ahLst/>
              <a:cxnLst/>
              <a:rect l="l" t="t" r="r" b="b"/>
              <a:pathLst>
                <a:path w="57297" h="46485" extrusionOk="0">
                  <a:moveTo>
                    <a:pt x="17449" y="7588"/>
                  </a:moveTo>
                  <a:lnTo>
                    <a:pt x="17449" y="7588"/>
                  </a:lnTo>
                  <a:cubicBezTo>
                    <a:pt x="17302" y="7655"/>
                    <a:pt x="17150" y="7689"/>
                    <a:pt x="16997" y="7696"/>
                  </a:cubicBezTo>
                  <a:lnTo>
                    <a:pt x="16997" y="7696"/>
                  </a:lnTo>
                  <a:cubicBezTo>
                    <a:pt x="17049" y="7687"/>
                    <a:pt x="17101" y="7673"/>
                    <a:pt x="17150" y="7654"/>
                  </a:cubicBezTo>
                  <a:lnTo>
                    <a:pt x="17449" y="7588"/>
                  </a:lnTo>
                  <a:close/>
                  <a:moveTo>
                    <a:pt x="14225" y="25769"/>
                  </a:moveTo>
                  <a:cubicBezTo>
                    <a:pt x="14211" y="25848"/>
                    <a:pt x="14209" y="25929"/>
                    <a:pt x="14219" y="26001"/>
                  </a:cubicBezTo>
                  <a:lnTo>
                    <a:pt x="14219" y="26001"/>
                  </a:lnTo>
                  <a:cubicBezTo>
                    <a:pt x="14207" y="25924"/>
                    <a:pt x="14209" y="25846"/>
                    <a:pt x="14225" y="25769"/>
                  </a:cubicBezTo>
                  <a:close/>
                  <a:moveTo>
                    <a:pt x="17449" y="34574"/>
                  </a:moveTo>
                  <a:cubicBezTo>
                    <a:pt x="17433" y="34574"/>
                    <a:pt x="17417" y="34576"/>
                    <a:pt x="17400" y="34579"/>
                  </a:cubicBezTo>
                  <a:lnTo>
                    <a:pt x="17400" y="34579"/>
                  </a:lnTo>
                  <a:cubicBezTo>
                    <a:pt x="17416" y="34576"/>
                    <a:pt x="17432" y="34574"/>
                    <a:pt x="17449" y="34574"/>
                  </a:cubicBezTo>
                  <a:close/>
                  <a:moveTo>
                    <a:pt x="17150" y="34880"/>
                  </a:moveTo>
                  <a:cubicBezTo>
                    <a:pt x="17150" y="34919"/>
                    <a:pt x="17150" y="34959"/>
                    <a:pt x="17150" y="35006"/>
                  </a:cubicBezTo>
                  <a:cubicBezTo>
                    <a:pt x="17143" y="34965"/>
                    <a:pt x="17143" y="34922"/>
                    <a:pt x="17150" y="34880"/>
                  </a:cubicBezTo>
                  <a:close/>
                  <a:moveTo>
                    <a:pt x="32760" y="37050"/>
                  </a:moveTo>
                  <a:lnTo>
                    <a:pt x="32760" y="37050"/>
                  </a:lnTo>
                  <a:cubicBezTo>
                    <a:pt x="33172" y="37342"/>
                    <a:pt x="33182" y="37829"/>
                    <a:pt x="33254" y="38259"/>
                  </a:cubicBezTo>
                  <a:lnTo>
                    <a:pt x="33254" y="38259"/>
                  </a:lnTo>
                  <a:cubicBezTo>
                    <a:pt x="33126" y="37838"/>
                    <a:pt x="33037" y="37378"/>
                    <a:pt x="32760" y="37050"/>
                  </a:cubicBezTo>
                  <a:close/>
                  <a:moveTo>
                    <a:pt x="12896" y="36404"/>
                  </a:moveTo>
                  <a:cubicBezTo>
                    <a:pt x="13228" y="37134"/>
                    <a:pt x="13527" y="37832"/>
                    <a:pt x="13826" y="38562"/>
                  </a:cubicBezTo>
                  <a:cubicBezTo>
                    <a:pt x="13527" y="37865"/>
                    <a:pt x="13228" y="37134"/>
                    <a:pt x="12896" y="36404"/>
                  </a:cubicBezTo>
                  <a:close/>
                  <a:moveTo>
                    <a:pt x="15554" y="41653"/>
                  </a:moveTo>
                  <a:lnTo>
                    <a:pt x="15554" y="41653"/>
                  </a:lnTo>
                  <a:cubicBezTo>
                    <a:pt x="15421" y="41720"/>
                    <a:pt x="15288" y="41753"/>
                    <a:pt x="15189" y="41786"/>
                  </a:cubicBezTo>
                  <a:cubicBezTo>
                    <a:pt x="15288" y="41720"/>
                    <a:pt x="15421" y="41686"/>
                    <a:pt x="15554" y="41653"/>
                  </a:cubicBezTo>
                  <a:close/>
                  <a:moveTo>
                    <a:pt x="27990" y="1"/>
                  </a:moveTo>
                  <a:cubicBezTo>
                    <a:pt x="26208" y="1"/>
                    <a:pt x="24552" y="579"/>
                    <a:pt x="23636" y="1890"/>
                  </a:cubicBezTo>
                  <a:lnTo>
                    <a:pt x="23636" y="1890"/>
                  </a:lnTo>
                  <a:cubicBezTo>
                    <a:pt x="22130" y="2466"/>
                    <a:pt x="19758" y="1926"/>
                    <a:pt x="18811" y="3932"/>
                  </a:cubicBezTo>
                  <a:cubicBezTo>
                    <a:pt x="17980" y="5461"/>
                    <a:pt x="15986" y="4098"/>
                    <a:pt x="14890" y="5461"/>
                  </a:cubicBezTo>
                  <a:cubicBezTo>
                    <a:pt x="13328" y="7189"/>
                    <a:pt x="11267" y="7389"/>
                    <a:pt x="9373" y="8419"/>
                  </a:cubicBezTo>
                  <a:cubicBezTo>
                    <a:pt x="9252" y="8416"/>
                    <a:pt x="9131" y="8415"/>
                    <a:pt x="9008" y="8415"/>
                  </a:cubicBezTo>
                  <a:cubicBezTo>
                    <a:pt x="5748" y="8415"/>
                    <a:pt x="1827" y="9317"/>
                    <a:pt x="2659" y="13770"/>
                  </a:cubicBezTo>
                  <a:cubicBezTo>
                    <a:pt x="2859" y="14335"/>
                    <a:pt x="2726" y="14534"/>
                    <a:pt x="2194" y="14833"/>
                  </a:cubicBezTo>
                  <a:cubicBezTo>
                    <a:pt x="1" y="16096"/>
                    <a:pt x="2128" y="17824"/>
                    <a:pt x="2859" y="19220"/>
                  </a:cubicBezTo>
                  <a:cubicBezTo>
                    <a:pt x="266" y="20549"/>
                    <a:pt x="3955" y="22211"/>
                    <a:pt x="4188" y="23740"/>
                  </a:cubicBezTo>
                  <a:cubicBezTo>
                    <a:pt x="4620" y="24571"/>
                    <a:pt x="5916" y="25202"/>
                    <a:pt x="5517" y="26332"/>
                  </a:cubicBezTo>
                  <a:cubicBezTo>
                    <a:pt x="4587" y="27529"/>
                    <a:pt x="6215" y="29257"/>
                    <a:pt x="4953" y="29988"/>
                  </a:cubicBezTo>
                  <a:cubicBezTo>
                    <a:pt x="2693" y="30885"/>
                    <a:pt x="2294" y="34441"/>
                    <a:pt x="3789" y="36037"/>
                  </a:cubicBezTo>
                  <a:cubicBezTo>
                    <a:pt x="4841" y="36439"/>
                    <a:pt x="5115" y="37991"/>
                    <a:pt x="6433" y="37991"/>
                  </a:cubicBezTo>
                  <a:cubicBezTo>
                    <a:pt x="6532" y="37991"/>
                    <a:pt x="6636" y="37983"/>
                    <a:pt x="6747" y="37964"/>
                  </a:cubicBezTo>
                  <a:cubicBezTo>
                    <a:pt x="6766" y="37960"/>
                    <a:pt x="6784" y="37959"/>
                    <a:pt x="6801" y="37959"/>
                  </a:cubicBezTo>
                  <a:cubicBezTo>
                    <a:pt x="7076" y="37959"/>
                    <a:pt x="7054" y="38449"/>
                    <a:pt x="7179" y="38762"/>
                  </a:cubicBezTo>
                  <a:cubicBezTo>
                    <a:pt x="7653" y="40342"/>
                    <a:pt x="8336" y="41025"/>
                    <a:pt x="9625" y="41025"/>
                  </a:cubicBezTo>
                  <a:cubicBezTo>
                    <a:pt x="9963" y="41025"/>
                    <a:pt x="10341" y="40978"/>
                    <a:pt x="10769" y="40889"/>
                  </a:cubicBezTo>
                  <a:cubicBezTo>
                    <a:pt x="14923" y="41520"/>
                    <a:pt x="18280" y="43647"/>
                    <a:pt x="21636" y="46007"/>
                  </a:cubicBezTo>
                  <a:cubicBezTo>
                    <a:pt x="22204" y="46352"/>
                    <a:pt x="22767" y="46485"/>
                    <a:pt x="23330" y="46485"/>
                  </a:cubicBezTo>
                  <a:cubicBezTo>
                    <a:pt x="25182" y="46485"/>
                    <a:pt x="27037" y="45054"/>
                    <a:pt x="29069" y="45054"/>
                  </a:cubicBezTo>
                  <a:cubicBezTo>
                    <a:pt x="29749" y="45054"/>
                    <a:pt x="30449" y="45214"/>
                    <a:pt x="31175" y="45641"/>
                  </a:cubicBezTo>
                  <a:cubicBezTo>
                    <a:pt x="32005" y="45641"/>
                    <a:pt x="32737" y="45409"/>
                    <a:pt x="33235" y="44611"/>
                  </a:cubicBezTo>
                  <a:cubicBezTo>
                    <a:pt x="35296" y="44345"/>
                    <a:pt x="38619" y="45076"/>
                    <a:pt x="38885" y="41919"/>
                  </a:cubicBezTo>
                  <a:cubicBezTo>
                    <a:pt x="40749" y="40972"/>
                    <a:pt x="41708" y="40630"/>
                    <a:pt x="42266" y="40630"/>
                  </a:cubicBezTo>
                  <a:cubicBezTo>
                    <a:pt x="43530" y="40630"/>
                    <a:pt x="42745" y="42379"/>
                    <a:pt x="45764" y="42816"/>
                  </a:cubicBezTo>
                  <a:cubicBezTo>
                    <a:pt x="51348" y="42085"/>
                    <a:pt x="48722" y="37299"/>
                    <a:pt x="49254" y="33943"/>
                  </a:cubicBezTo>
                  <a:cubicBezTo>
                    <a:pt x="50484" y="32879"/>
                    <a:pt x="50351" y="30320"/>
                    <a:pt x="52145" y="30154"/>
                  </a:cubicBezTo>
                  <a:cubicBezTo>
                    <a:pt x="55103" y="29988"/>
                    <a:pt x="57197" y="26332"/>
                    <a:pt x="57297" y="23673"/>
                  </a:cubicBezTo>
                  <a:cubicBezTo>
                    <a:pt x="56964" y="21413"/>
                    <a:pt x="54173" y="19619"/>
                    <a:pt x="51880" y="19320"/>
                  </a:cubicBezTo>
                  <a:cubicBezTo>
                    <a:pt x="45632" y="14600"/>
                    <a:pt x="56433" y="10911"/>
                    <a:pt x="40846" y="3068"/>
                  </a:cubicBezTo>
                  <a:cubicBezTo>
                    <a:pt x="40813" y="3066"/>
                    <a:pt x="40781" y="3065"/>
                    <a:pt x="40748" y="3065"/>
                  </a:cubicBezTo>
                  <a:cubicBezTo>
                    <a:pt x="39225" y="3065"/>
                    <a:pt x="37497" y="5229"/>
                    <a:pt x="36249" y="5229"/>
                  </a:cubicBezTo>
                  <a:cubicBezTo>
                    <a:pt x="35770" y="5229"/>
                    <a:pt x="35362" y="4911"/>
                    <a:pt x="35063" y="4032"/>
                  </a:cubicBezTo>
                  <a:cubicBezTo>
                    <a:pt x="34211" y="1576"/>
                    <a:pt x="30930" y="1"/>
                    <a:pt x="27990"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7" name="Google Shape;3637;p43"/>
          <p:cNvGrpSpPr/>
          <p:nvPr/>
        </p:nvGrpSpPr>
        <p:grpSpPr>
          <a:xfrm>
            <a:off x="4884302" y="1779279"/>
            <a:ext cx="1167308" cy="806959"/>
            <a:chOff x="5671113" y="3327375"/>
            <a:chExt cx="1583650" cy="1094775"/>
          </a:xfrm>
        </p:grpSpPr>
        <p:sp>
          <p:nvSpPr>
            <p:cNvPr id="3638" name="Google Shape;3638;p43"/>
            <p:cNvSpPr/>
            <p:nvPr/>
          </p:nvSpPr>
          <p:spPr>
            <a:xfrm>
              <a:off x="5671113" y="3327375"/>
              <a:ext cx="1583650" cy="1094775"/>
            </a:xfrm>
            <a:custGeom>
              <a:avLst/>
              <a:gdLst/>
              <a:ahLst/>
              <a:cxnLst/>
              <a:rect l="l" t="t" r="r" b="b"/>
              <a:pathLst>
                <a:path w="63346" h="43791" extrusionOk="0">
                  <a:moveTo>
                    <a:pt x="44061" y="424"/>
                  </a:moveTo>
                  <a:cubicBezTo>
                    <a:pt x="44066" y="424"/>
                    <a:pt x="44070" y="428"/>
                    <a:pt x="44070" y="439"/>
                  </a:cubicBezTo>
                  <a:lnTo>
                    <a:pt x="44037" y="439"/>
                  </a:lnTo>
                  <a:cubicBezTo>
                    <a:pt x="44037" y="439"/>
                    <a:pt x="44051" y="424"/>
                    <a:pt x="44061" y="424"/>
                  </a:cubicBezTo>
                  <a:close/>
                  <a:moveTo>
                    <a:pt x="51518" y="2381"/>
                  </a:moveTo>
                  <a:cubicBezTo>
                    <a:pt x="51481" y="2399"/>
                    <a:pt x="51444" y="2413"/>
                    <a:pt x="51407" y="2413"/>
                  </a:cubicBezTo>
                  <a:cubicBezTo>
                    <a:pt x="51387" y="2413"/>
                    <a:pt x="51368" y="2409"/>
                    <a:pt x="51348" y="2400"/>
                  </a:cubicBezTo>
                  <a:cubicBezTo>
                    <a:pt x="51405" y="2390"/>
                    <a:pt x="51462" y="2383"/>
                    <a:pt x="51518" y="2381"/>
                  </a:cubicBezTo>
                  <a:close/>
                  <a:moveTo>
                    <a:pt x="52910" y="3563"/>
                  </a:moveTo>
                  <a:cubicBezTo>
                    <a:pt x="52899" y="3639"/>
                    <a:pt x="52885" y="3712"/>
                    <a:pt x="52863" y="3767"/>
                  </a:cubicBezTo>
                  <a:lnTo>
                    <a:pt x="52863" y="3767"/>
                  </a:lnTo>
                  <a:cubicBezTo>
                    <a:pt x="52865" y="3699"/>
                    <a:pt x="52888" y="3631"/>
                    <a:pt x="52910" y="3563"/>
                  </a:cubicBezTo>
                  <a:close/>
                  <a:moveTo>
                    <a:pt x="52611" y="3762"/>
                  </a:moveTo>
                  <a:cubicBezTo>
                    <a:pt x="52661" y="3812"/>
                    <a:pt x="52728" y="3843"/>
                    <a:pt x="52801" y="3855"/>
                  </a:cubicBezTo>
                  <a:lnTo>
                    <a:pt x="52801" y="3855"/>
                  </a:lnTo>
                  <a:cubicBezTo>
                    <a:pt x="52789" y="3862"/>
                    <a:pt x="52777" y="3866"/>
                    <a:pt x="52763" y="3866"/>
                  </a:cubicBezTo>
                  <a:cubicBezTo>
                    <a:pt x="52724" y="3866"/>
                    <a:pt x="52674" y="3835"/>
                    <a:pt x="52611" y="3762"/>
                  </a:cubicBezTo>
                  <a:close/>
                  <a:moveTo>
                    <a:pt x="25502" y="4887"/>
                  </a:moveTo>
                  <a:cubicBezTo>
                    <a:pt x="25496" y="4983"/>
                    <a:pt x="25504" y="5087"/>
                    <a:pt x="25525" y="5191"/>
                  </a:cubicBezTo>
                  <a:lnTo>
                    <a:pt x="25425" y="5224"/>
                  </a:lnTo>
                  <a:cubicBezTo>
                    <a:pt x="25387" y="5212"/>
                    <a:pt x="25343" y="5204"/>
                    <a:pt x="25302" y="5201"/>
                  </a:cubicBezTo>
                  <a:lnTo>
                    <a:pt x="25302" y="5201"/>
                  </a:lnTo>
                  <a:cubicBezTo>
                    <a:pt x="25428" y="5152"/>
                    <a:pt x="25475" y="5033"/>
                    <a:pt x="25502" y="4887"/>
                  </a:cubicBezTo>
                  <a:close/>
                  <a:moveTo>
                    <a:pt x="20075" y="5191"/>
                  </a:moveTo>
                  <a:lnTo>
                    <a:pt x="20075" y="5191"/>
                  </a:lnTo>
                  <a:cubicBezTo>
                    <a:pt x="20130" y="5191"/>
                    <a:pt x="20186" y="5238"/>
                    <a:pt x="20183" y="5313"/>
                  </a:cubicBezTo>
                  <a:lnTo>
                    <a:pt x="20183" y="5313"/>
                  </a:lnTo>
                  <a:cubicBezTo>
                    <a:pt x="20180" y="5254"/>
                    <a:pt x="20127" y="5191"/>
                    <a:pt x="20075" y="5191"/>
                  </a:cubicBezTo>
                  <a:close/>
                  <a:moveTo>
                    <a:pt x="16975" y="7060"/>
                  </a:moveTo>
                  <a:cubicBezTo>
                    <a:pt x="16942" y="7072"/>
                    <a:pt x="16910" y="7085"/>
                    <a:pt x="16879" y="7096"/>
                  </a:cubicBezTo>
                  <a:lnTo>
                    <a:pt x="16879" y="7096"/>
                  </a:lnTo>
                  <a:cubicBezTo>
                    <a:pt x="16908" y="7080"/>
                    <a:pt x="16941" y="7069"/>
                    <a:pt x="16975" y="7060"/>
                  </a:cubicBezTo>
                  <a:close/>
                  <a:moveTo>
                    <a:pt x="16784" y="7119"/>
                  </a:moveTo>
                  <a:cubicBezTo>
                    <a:pt x="16818" y="7119"/>
                    <a:pt x="16818" y="7119"/>
                    <a:pt x="16818" y="7152"/>
                  </a:cubicBezTo>
                  <a:cubicBezTo>
                    <a:pt x="16818" y="7152"/>
                    <a:pt x="16818" y="7119"/>
                    <a:pt x="16784" y="7119"/>
                  </a:cubicBezTo>
                  <a:close/>
                  <a:moveTo>
                    <a:pt x="12896" y="7917"/>
                  </a:moveTo>
                  <a:cubicBezTo>
                    <a:pt x="12896" y="8016"/>
                    <a:pt x="12829" y="8049"/>
                    <a:pt x="12663" y="8049"/>
                  </a:cubicBezTo>
                  <a:cubicBezTo>
                    <a:pt x="12663" y="8116"/>
                    <a:pt x="12730" y="8216"/>
                    <a:pt x="12696" y="8216"/>
                  </a:cubicBezTo>
                  <a:cubicBezTo>
                    <a:pt x="12696" y="8219"/>
                    <a:pt x="12696" y="8221"/>
                    <a:pt x="12696" y="8221"/>
                  </a:cubicBezTo>
                  <a:cubicBezTo>
                    <a:pt x="12696" y="8221"/>
                    <a:pt x="12689" y="8109"/>
                    <a:pt x="12630" y="8049"/>
                  </a:cubicBezTo>
                  <a:cubicBezTo>
                    <a:pt x="12696" y="7983"/>
                    <a:pt x="12896" y="8016"/>
                    <a:pt x="12896" y="7917"/>
                  </a:cubicBezTo>
                  <a:close/>
                  <a:moveTo>
                    <a:pt x="7146" y="18813"/>
                  </a:moveTo>
                  <a:cubicBezTo>
                    <a:pt x="7074" y="18853"/>
                    <a:pt x="7017" y="18925"/>
                    <a:pt x="6980" y="19017"/>
                  </a:cubicBezTo>
                  <a:cubicBezTo>
                    <a:pt x="7213" y="19083"/>
                    <a:pt x="7246" y="19216"/>
                    <a:pt x="7146" y="19382"/>
                  </a:cubicBezTo>
                  <a:cubicBezTo>
                    <a:pt x="7213" y="19249"/>
                    <a:pt x="7213" y="19116"/>
                    <a:pt x="6947" y="19050"/>
                  </a:cubicBezTo>
                  <a:cubicBezTo>
                    <a:pt x="6914" y="19017"/>
                    <a:pt x="6880" y="18984"/>
                    <a:pt x="6847" y="18984"/>
                  </a:cubicBezTo>
                  <a:cubicBezTo>
                    <a:pt x="6929" y="18902"/>
                    <a:pt x="7036" y="18845"/>
                    <a:pt x="7146" y="18813"/>
                  </a:cubicBezTo>
                  <a:close/>
                  <a:moveTo>
                    <a:pt x="57430" y="21210"/>
                  </a:moveTo>
                  <a:cubicBezTo>
                    <a:pt x="57463" y="21210"/>
                    <a:pt x="57430" y="21210"/>
                    <a:pt x="57463" y="21243"/>
                  </a:cubicBezTo>
                  <a:lnTo>
                    <a:pt x="57430" y="21210"/>
                  </a:lnTo>
                  <a:close/>
                  <a:moveTo>
                    <a:pt x="57272" y="21198"/>
                  </a:moveTo>
                  <a:cubicBezTo>
                    <a:pt x="57314" y="21198"/>
                    <a:pt x="57355" y="21202"/>
                    <a:pt x="57397" y="21210"/>
                  </a:cubicBezTo>
                  <a:cubicBezTo>
                    <a:pt x="57264" y="21277"/>
                    <a:pt x="57031" y="21177"/>
                    <a:pt x="56898" y="21343"/>
                  </a:cubicBezTo>
                  <a:lnTo>
                    <a:pt x="56898" y="21310"/>
                  </a:lnTo>
                  <a:cubicBezTo>
                    <a:pt x="57023" y="21235"/>
                    <a:pt x="57148" y="21198"/>
                    <a:pt x="57272" y="21198"/>
                  </a:cubicBezTo>
                  <a:close/>
                  <a:moveTo>
                    <a:pt x="4592" y="23860"/>
                  </a:moveTo>
                  <a:cubicBezTo>
                    <a:pt x="4634" y="23860"/>
                    <a:pt x="4678" y="23890"/>
                    <a:pt x="4690" y="23937"/>
                  </a:cubicBezTo>
                  <a:lnTo>
                    <a:pt x="4690" y="23937"/>
                  </a:lnTo>
                  <a:cubicBezTo>
                    <a:pt x="4675" y="23898"/>
                    <a:pt x="4631" y="23869"/>
                    <a:pt x="4587" y="23869"/>
                  </a:cubicBezTo>
                  <a:lnTo>
                    <a:pt x="4554" y="23869"/>
                  </a:lnTo>
                  <a:cubicBezTo>
                    <a:pt x="4566" y="23863"/>
                    <a:pt x="4579" y="23860"/>
                    <a:pt x="4592" y="23860"/>
                  </a:cubicBezTo>
                  <a:close/>
                  <a:moveTo>
                    <a:pt x="55935" y="24035"/>
                  </a:moveTo>
                  <a:cubicBezTo>
                    <a:pt x="56005" y="24224"/>
                    <a:pt x="56110" y="24397"/>
                    <a:pt x="56260" y="24397"/>
                  </a:cubicBezTo>
                  <a:cubicBezTo>
                    <a:pt x="56278" y="24397"/>
                    <a:pt x="56297" y="24394"/>
                    <a:pt x="56316" y="24389"/>
                  </a:cubicBezTo>
                  <a:lnTo>
                    <a:pt x="56316" y="24389"/>
                  </a:lnTo>
                  <a:cubicBezTo>
                    <a:pt x="56287" y="24413"/>
                    <a:pt x="56261" y="24440"/>
                    <a:pt x="56234" y="24467"/>
                  </a:cubicBezTo>
                  <a:lnTo>
                    <a:pt x="56234" y="24500"/>
                  </a:lnTo>
                  <a:cubicBezTo>
                    <a:pt x="56234" y="24467"/>
                    <a:pt x="56200" y="24434"/>
                    <a:pt x="56167" y="24434"/>
                  </a:cubicBezTo>
                  <a:cubicBezTo>
                    <a:pt x="56067" y="24301"/>
                    <a:pt x="55968" y="24168"/>
                    <a:pt x="55935" y="24035"/>
                  </a:cubicBezTo>
                  <a:close/>
                  <a:moveTo>
                    <a:pt x="61186" y="25198"/>
                  </a:moveTo>
                  <a:cubicBezTo>
                    <a:pt x="61164" y="25209"/>
                    <a:pt x="61146" y="25224"/>
                    <a:pt x="61130" y="25240"/>
                  </a:cubicBezTo>
                  <a:lnTo>
                    <a:pt x="61130" y="25240"/>
                  </a:lnTo>
                  <a:cubicBezTo>
                    <a:pt x="61147" y="25215"/>
                    <a:pt x="61164" y="25198"/>
                    <a:pt x="61186" y="25198"/>
                  </a:cubicBezTo>
                  <a:close/>
                  <a:moveTo>
                    <a:pt x="61053" y="25387"/>
                  </a:moveTo>
                  <a:lnTo>
                    <a:pt x="61053" y="25398"/>
                  </a:lnTo>
                  <a:cubicBezTo>
                    <a:pt x="61053" y="25398"/>
                    <a:pt x="61019" y="25431"/>
                    <a:pt x="61019" y="25431"/>
                  </a:cubicBezTo>
                  <a:cubicBezTo>
                    <a:pt x="61031" y="25419"/>
                    <a:pt x="61042" y="25404"/>
                    <a:pt x="61053" y="25387"/>
                  </a:cubicBezTo>
                  <a:close/>
                  <a:moveTo>
                    <a:pt x="1563" y="25996"/>
                  </a:moveTo>
                  <a:lnTo>
                    <a:pt x="1563" y="25996"/>
                  </a:lnTo>
                  <a:cubicBezTo>
                    <a:pt x="1629" y="26129"/>
                    <a:pt x="1729" y="26262"/>
                    <a:pt x="1829" y="26395"/>
                  </a:cubicBezTo>
                  <a:lnTo>
                    <a:pt x="1796" y="26395"/>
                  </a:lnTo>
                  <a:cubicBezTo>
                    <a:pt x="1742" y="26411"/>
                    <a:pt x="1698" y="26418"/>
                    <a:pt x="1662" y="26418"/>
                  </a:cubicBezTo>
                  <a:cubicBezTo>
                    <a:pt x="1475" y="26418"/>
                    <a:pt x="1507" y="26219"/>
                    <a:pt x="1563" y="25996"/>
                  </a:cubicBezTo>
                  <a:close/>
                  <a:moveTo>
                    <a:pt x="1862" y="26461"/>
                  </a:moveTo>
                  <a:cubicBezTo>
                    <a:pt x="1941" y="26541"/>
                    <a:pt x="2000" y="26620"/>
                    <a:pt x="2053" y="26699"/>
                  </a:cubicBezTo>
                  <a:lnTo>
                    <a:pt x="2053" y="26699"/>
                  </a:lnTo>
                  <a:cubicBezTo>
                    <a:pt x="2003" y="26658"/>
                    <a:pt x="1917" y="26652"/>
                    <a:pt x="1796" y="26627"/>
                  </a:cubicBezTo>
                  <a:lnTo>
                    <a:pt x="1829" y="26627"/>
                  </a:lnTo>
                  <a:cubicBezTo>
                    <a:pt x="1829" y="26561"/>
                    <a:pt x="1862" y="26528"/>
                    <a:pt x="1862" y="26461"/>
                  </a:cubicBezTo>
                  <a:close/>
                  <a:moveTo>
                    <a:pt x="7034" y="27413"/>
                  </a:moveTo>
                  <a:cubicBezTo>
                    <a:pt x="7064" y="27413"/>
                    <a:pt x="7095" y="27423"/>
                    <a:pt x="7116" y="27445"/>
                  </a:cubicBezTo>
                  <a:lnTo>
                    <a:pt x="7116" y="27445"/>
                  </a:lnTo>
                  <a:cubicBezTo>
                    <a:pt x="7100" y="27432"/>
                    <a:pt x="7076" y="27425"/>
                    <a:pt x="7047" y="27425"/>
                  </a:cubicBezTo>
                  <a:lnTo>
                    <a:pt x="6980" y="27425"/>
                  </a:lnTo>
                  <a:cubicBezTo>
                    <a:pt x="6997" y="27417"/>
                    <a:pt x="7015" y="27413"/>
                    <a:pt x="7034" y="27413"/>
                  </a:cubicBezTo>
                  <a:close/>
                  <a:moveTo>
                    <a:pt x="15048" y="28272"/>
                  </a:moveTo>
                  <a:lnTo>
                    <a:pt x="15048" y="28272"/>
                  </a:lnTo>
                  <a:cubicBezTo>
                    <a:pt x="15013" y="28303"/>
                    <a:pt x="14969" y="28327"/>
                    <a:pt x="14906" y="28327"/>
                  </a:cubicBezTo>
                  <a:cubicBezTo>
                    <a:pt x="14902" y="28327"/>
                    <a:pt x="14898" y="28327"/>
                    <a:pt x="14894" y="28326"/>
                  </a:cubicBezTo>
                  <a:lnTo>
                    <a:pt x="14894" y="28326"/>
                  </a:lnTo>
                  <a:cubicBezTo>
                    <a:pt x="14949" y="28313"/>
                    <a:pt x="15001" y="28297"/>
                    <a:pt x="15048" y="28272"/>
                  </a:cubicBezTo>
                  <a:close/>
                  <a:moveTo>
                    <a:pt x="14606" y="28408"/>
                  </a:moveTo>
                  <a:cubicBezTo>
                    <a:pt x="14578" y="28422"/>
                    <a:pt x="14551" y="28437"/>
                    <a:pt x="14524" y="28455"/>
                  </a:cubicBezTo>
                  <a:cubicBezTo>
                    <a:pt x="14551" y="28437"/>
                    <a:pt x="14578" y="28421"/>
                    <a:pt x="14606" y="28408"/>
                  </a:cubicBezTo>
                  <a:close/>
                  <a:moveTo>
                    <a:pt x="52777" y="28522"/>
                  </a:moveTo>
                  <a:lnTo>
                    <a:pt x="52777" y="28555"/>
                  </a:lnTo>
                  <a:lnTo>
                    <a:pt x="52711" y="28555"/>
                  </a:lnTo>
                  <a:cubicBezTo>
                    <a:pt x="52744" y="28555"/>
                    <a:pt x="52777" y="28522"/>
                    <a:pt x="52777" y="28522"/>
                  </a:cubicBezTo>
                  <a:close/>
                  <a:moveTo>
                    <a:pt x="4321" y="28389"/>
                  </a:moveTo>
                  <a:cubicBezTo>
                    <a:pt x="4355" y="28389"/>
                    <a:pt x="4388" y="28389"/>
                    <a:pt x="4454" y="28422"/>
                  </a:cubicBezTo>
                  <a:cubicBezTo>
                    <a:pt x="4188" y="28455"/>
                    <a:pt x="4022" y="28688"/>
                    <a:pt x="3756" y="28821"/>
                  </a:cubicBezTo>
                  <a:lnTo>
                    <a:pt x="3756" y="28788"/>
                  </a:lnTo>
                  <a:cubicBezTo>
                    <a:pt x="3956" y="28688"/>
                    <a:pt x="4155" y="28555"/>
                    <a:pt x="4321" y="28389"/>
                  </a:cubicBezTo>
                  <a:close/>
                  <a:moveTo>
                    <a:pt x="52811" y="28555"/>
                  </a:moveTo>
                  <a:lnTo>
                    <a:pt x="52811" y="28555"/>
                  </a:lnTo>
                  <a:cubicBezTo>
                    <a:pt x="52878" y="28577"/>
                    <a:pt x="52915" y="28690"/>
                    <a:pt x="52952" y="28690"/>
                  </a:cubicBezTo>
                  <a:cubicBezTo>
                    <a:pt x="52961" y="28690"/>
                    <a:pt x="52969" y="28685"/>
                    <a:pt x="52978" y="28671"/>
                  </a:cubicBezTo>
                  <a:lnTo>
                    <a:pt x="52978" y="28671"/>
                  </a:lnTo>
                  <a:cubicBezTo>
                    <a:pt x="52951" y="28809"/>
                    <a:pt x="53043" y="28943"/>
                    <a:pt x="53043" y="29054"/>
                  </a:cubicBezTo>
                  <a:lnTo>
                    <a:pt x="53010" y="29087"/>
                  </a:lnTo>
                  <a:cubicBezTo>
                    <a:pt x="52943" y="28921"/>
                    <a:pt x="52943" y="28655"/>
                    <a:pt x="52811" y="28555"/>
                  </a:cubicBezTo>
                  <a:close/>
                  <a:moveTo>
                    <a:pt x="59158" y="30350"/>
                  </a:moveTo>
                  <a:cubicBezTo>
                    <a:pt x="59158" y="30449"/>
                    <a:pt x="59192" y="30549"/>
                    <a:pt x="59258" y="30616"/>
                  </a:cubicBezTo>
                  <a:cubicBezTo>
                    <a:pt x="59192" y="30549"/>
                    <a:pt x="59125" y="30483"/>
                    <a:pt x="59059" y="30483"/>
                  </a:cubicBezTo>
                  <a:cubicBezTo>
                    <a:pt x="59158" y="30449"/>
                    <a:pt x="59158" y="30383"/>
                    <a:pt x="59158" y="30350"/>
                  </a:cubicBezTo>
                  <a:close/>
                  <a:moveTo>
                    <a:pt x="31441" y="31214"/>
                  </a:moveTo>
                  <a:cubicBezTo>
                    <a:pt x="31374" y="31247"/>
                    <a:pt x="31341" y="31247"/>
                    <a:pt x="31308" y="31247"/>
                  </a:cubicBezTo>
                  <a:cubicBezTo>
                    <a:pt x="31341" y="31247"/>
                    <a:pt x="31408" y="31214"/>
                    <a:pt x="31441" y="31214"/>
                  </a:cubicBezTo>
                  <a:close/>
                  <a:moveTo>
                    <a:pt x="31308" y="31247"/>
                  </a:moveTo>
                  <a:lnTo>
                    <a:pt x="31308" y="31247"/>
                  </a:lnTo>
                  <a:cubicBezTo>
                    <a:pt x="31233" y="31264"/>
                    <a:pt x="31158" y="31268"/>
                    <a:pt x="31085" y="31268"/>
                  </a:cubicBezTo>
                  <a:cubicBezTo>
                    <a:pt x="31044" y="31268"/>
                    <a:pt x="31003" y="31267"/>
                    <a:pt x="30964" y="31265"/>
                  </a:cubicBezTo>
                  <a:lnTo>
                    <a:pt x="30964" y="31265"/>
                  </a:lnTo>
                  <a:cubicBezTo>
                    <a:pt x="31078" y="31258"/>
                    <a:pt x="31192" y="31252"/>
                    <a:pt x="31308" y="31247"/>
                  </a:cubicBezTo>
                  <a:close/>
                  <a:moveTo>
                    <a:pt x="30652" y="31287"/>
                  </a:moveTo>
                  <a:lnTo>
                    <a:pt x="30652" y="31287"/>
                  </a:lnTo>
                  <a:cubicBezTo>
                    <a:pt x="30591" y="31304"/>
                    <a:pt x="30532" y="31333"/>
                    <a:pt x="30477" y="31380"/>
                  </a:cubicBezTo>
                  <a:lnTo>
                    <a:pt x="30477" y="31413"/>
                  </a:lnTo>
                  <a:cubicBezTo>
                    <a:pt x="30361" y="31404"/>
                    <a:pt x="30245" y="31400"/>
                    <a:pt x="30130" y="31400"/>
                  </a:cubicBezTo>
                  <a:cubicBezTo>
                    <a:pt x="29813" y="31400"/>
                    <a:pt x="29497" y="31431"/>
                    <a:pt x="29181" y="31480"/>
                  </a:cubicBezTo>
                  <a:cubicBezTo>
                    <a:pt x="29667" y="31387"/>
                    <a:pt x="30154" y="31327"/>
                    <a:pt x="30652" y="31287"/>
                  </a:cubicBezTo>
                  <a:close/>
                  <a:moveTo>
                    <a:pt x="51240" y="33890"/>
                  </a:moveTo>
                  <a:cubicBezTo>
                    <a:pt x="51177" y="33919"/>
                    <a:pt x="51122" y="33972"/>
                    <a:pt x="51049" y="33972"/>
                  </a:cubicBezTo>
                  <a:cubicBezTo>
                    <a:pt x="51116" y="33950"/>
                    <a:pt x="51183" y="33912"/>
                    <a:pt x="51240" y="33890"/>
                  </a:cubicBezTo>
                  <a:close/>
                  <a:moveTo>
                    <a:pt x="51091" y="33843"/>
                  </a:moveTo>
                  <a:cubicBezTo>
                    <a:pt x="51066" y="33914"/>
                    <a:pt x="51033" y="33972"/>
                    <a:pt x="50949" y="33972"/>
                  </a:cubicBezTo>
                  <a:cubicBezTo>
                    <a:pt x="51043" y="33972"/>
                    <a:pt x="51154" y="34105"/>
                    <a:pt x="51152" y="34195"/>
                  </a:cubicBezTo>
                  <a:lnTo>
                    <a:pt x="51152" y="34195"/>
                  </a:lnTo>
                  <a:cubicBezTo>
                    <a:pt x="51150" y="34127"/>
                    <a:pt x="51042" y="34042"/>
                    <a:pt x="50949" y="33972"/>
                  </a:cubicBezTo>
                  <a:cubicBezTo>
                    <a:pt x="51021" y="33943"/>
                    <a:pt x="51062" y="33896"/>
                    <a:pt x="51091" y="33843"/>
                  </a:cubicBezTo>
                  <a:close/>
                  <a:moveTo>
                    <a:pt x="51150" y="34211"/>
                  </a:moveTo>
                  <a:lnTo>
                    <a:pt x="51150" y="34211"/>
                  </a:lnTo>
                  <a:cubicBezTo>
                    <a:pt x="51145" y="34240"/>
                    <a:pt x="51124" y="34263"/>
                    <a:pt x="51082" y="34271"/>
                  </a:cubicBezTo>
                  <a:cubicBezTo>
                    <a:pt x="51016" y="34305"/>
                    <a:pt x="50983" y="34305"/>
                    <a:pt x="50949" y="34305"/>
                  </a:cubicBezTo>
                  <a:cubicBezTo>
                    <a:pt x="50983" y="34305"/>
                    <a:pt x="51016" y="34271"/>
                    <a:pt x="51082" y="34271"/>
                  </a:cubicBezTo>
                  <a:cubicBezTo>
                    <a:pt x="51124" y="34255"/>
                    <a:pt x="51145" y="34234"/>
                    <a:pt x="51150" y="34211"/>
                  </a:cubicBezTo>
                  <a:close/>
                  <a:moveTo>
                    <a:pt x="55270" y="34570"/>
                  </a:moveTo>
                  <a:lnTo>
                    <a:pt x="55270" y="34570"/>
                  </a:lnTo>
                  <a:cubicBezTo>
                    <a:pt x="55104" y="34770"/>
                    <a:pt x="55070" y="35069"/>
                    <a:pt x="55137" y="35335"/>
                  </a:cubicBezTo>
                  <a:lnTo>
                    <a:pt x="55137" y="35368"/>
                  </a:lnTo>
                  <a:cubicBezTo>
                    <a:pt x="55037" y="35368"/>
                    <a:pt x="54938" y="35434"/>
                    <a:pt x="54871" y="35435"/>
                  </a:cubicBezTo>
                  <a:lnTo>
                    <a:pt x="54871" y="35435"/>
                  </a:lnTo>
                  <a:cubicBezTo>
                    <a:pt x="54938" y="35434"/>
                    <a:pt x="55037" y="35368"/>
                    <a:pt x="55104" y="35335"/>
                  </a:cubicBezTo>
                  <a:cubicBezTo>
                    <a:pt x="54971" y="35202"/>
                    <a:pt x="55104" y="34737"/>
                    <a:pt x="55270" y="34570"/>
                  </a:cubicBezTo>
                  <a:close/>
                  <a:moveTo>
                    <a:pt x="14015" y="35218"/>
                  </a:moveTo>
                  <a:cubicBezTo>
                    <a:pt x="14016" y="35290"/>
                    <a:pt x="13926" y="35359"/>
                    <a:pt x="13727" y="35468"/>
                  </a:cubicBezTo>
                  <a:cubicBezTo>
                    <a:pt x="13746" y="35618"/>
                    <a:pt x="13668" y="35641"/>
                    <a:pt x="13586" y="35651"/>
                  </a:cubicBezTo>
                  <a:lnTo>
                    <a:pt x="13586" y="35651"/>
                  </a:lnTo>
                  <a:cubicBezTo>
                    <a:pt x="13689" y="35611"/>
                    <a:pt x="13765" y="35553"/>
                    <a:pt x="13594" y="35468"/>
                  </a:cubicBezTo>
                  <a:cubicBezTo>
                    <a:pt x="13603" y="35449"/>
                    <a:pt x="13615" y="35444"/>
                    <a:pt x="13628" y="35444"/>
                  </a:cubicBezTo>
                  <a:cubicBezTo>
                    <a:pt x="13648" y="35444"/>
                    <a:pt x="13672" y="35459"/>
                    <a:pt x="13693" y="35459"/>
                  </a:cubicBezTo>
                  <a:cubicBezTo>
                    <a:pt x="13706" y="35459"/>
                    <a:pt x="13718" y="35453"/>
                    <a:pt x="13727" y="35435"/>
                  </a:cubicBezTo>
                  <a:cubicBezTo>
                    <a:pt x="13923" y="35346"/>
                    <a:pt x="14013" y="35285"/>
                    <a:pt x="14015" y="35218"/>
                  </a:cubicBezTo>
                  <a:close/>
                  <a:moveTo>
                    <a:pt x="12588" y="35399"/>
                  </a:moveTo>
                  <a:cubicBezTo>
                    <a:pt x="12585" y="35547"/>
                    <a:pt x="12627" y="35676"/>
                    <a:pt x="12655" y="35697"/>
                  </a:cubicBezTo>
                  <a:lnTo>
                    <a:pt x="12655" y="35697"/>
                  </a:lnTo>
                  <a:cubicBezTo>
                    <a:pt x="12651" y="35708"/>
                    <a:pt x="12643" y="35721"/>
                    <a:pt x="12630" y="35734"/>
                  </a:cubicBezTo>
                  <a:cubicBezTo>
                    <a:pt x="12630" y="35734"/>
                    <a:pt x="12630" y="35734"/>
                    <a:pt x="12630" y="35734"/>
                  </a:cubicBezTo>
                  <a:lnTo>
                    <a:pt x="12630" y="35734"/>
                  </a:lnTo>
                  <a:cubicBezTo>
                    <a:pt x="12620" y="35735"/>
                    <a:pt x="12611" y="35736"/>
                    <a:pt x="12602" y="35736"/>
                  </a:cubicBezTo>
                  <a:cubicBezTo>
                    <a:pt x="12460" y="35736"/>
                    <a:pt x="12552" y="35535"/>
                    <a:pt x="12588" y="35399"/>
                  </a:cubicBezTo>
                  <a:close/>
                  <a:moveTo>
                    <a:pt x="12530" y="35767"/>
                  </a:moveTo>
                  <a:cubicBezTo>
                    <a:pt x="12497" y="35767"/>
                    <a:pt x="12464" y="35800"/>
                    <a:pt x="12431" y="35833"/>
                  </a:cubicBezTo>
                  <a:lnTo>
                    <a:pt x="12431" y="35800"/>
                  </a:lnTo>
                  <a:cubicBezTo>
                    <a:pt x="12464" y="35767"/>
                    <a:pt x="12497" y="35767"/>
                    <a:pt x="12530" y="35767"/>
                  </a:cubicBezTo>
                  <a:close/>
                  <a:moveTo>
                    <a:pt x="12630" y="35734"/>
                  </a:moveTo>
                  <a:cubicBezTo>
                    <a:pt x="12630" y="35767"/>
                    <a:pt x="12630" y="35800"/>
                    <a:pt x="12597" y="35833"/>
                  </a:cubicBezTo>
                  <a:lnTo>
                    <a:pt x="12630" y="35734"/>
                  </a:lnTo>
                  <a:close/>
                  <a:moveTo>
                    <a:pt x="11002" y="36133"/>
                  </a:moveTo>
                  <a:cubicBezTo>
                    <a:pt x="11029" y="36268"/>
                    <a:pt x="10990" y="36425"/>
                    <a:pt x="10813" y="36425"/>
                  </a:cubicBezTo>
                  <a:cubicBezTo>
                    <a:pt x="10772" y="36425"/>
                    <a:pt x="10725" y="36417"/>
                    <a:pt x="10669" y="36398"/>
                  </a:cubicBezTo>
                  <a:cubicBezTo>
                    <a:pt x="10636" y="36465"/>
                    <a:pt x="10603" y="36531"/>
                    <a:pt x="10536" y="36598"/>
                  </a:cubicBezTo>
                  <a:cubicBezTo>
                    <a:pt x="10569" y="36531"/>
                    <a:pt x="10569" y="36432"/>
                    <a:pt x="10536" y="36365"/>
                  </a:cubicBezTo>
                  <a:cubicBezTo>
                    <a:pt x="10769" y="36365"/>
                    <a:pt x="11035" y="36365"/>
                    <a:pt x="11002" y="36133"/>
                  </a:cubicBezTo>
                  <a:close/>
                  <a:moveTo>
                    <a:pt x="12210" y="37556"/>
                  </a:moveTo>
                  <a:cubicBezTo>
                    <a:pt x="12217" y="37556"/>
                    <a:pt x="12224" y="37558"/>
                    <a:pt x="12231" y="37562"/>
                  </a:cubicBezTo>
                  <a:cubicBezTo>
                    <a:pt x="12198" y="37562"/>
                    <a:pt x="12165" y="37628"/>
                    <a:pt x="12231" y="37728"/>
                  </a:cubicBezTo>
                  <a:lnTo>
                    <a:pt x="12198" y="37695"/>
                  </a:lnTo>
                  <a:cubicBezTo>
                    <a:pt x="12109" y="37665"/>
                    <a:pt x="12152" y="37556"/>
                    <a:pt x="12210" y="37556"/>
                  </a:cubicBezTo>
                  <a:close/>
                  <a:moveTo>
                    <a:pt x="19060" y="38265"/>
                  </a:moveTo>
                  <a:cubicBezTo>
                    <a:pt x="19209" y="38265"/>
                    <a:pt x="19337" y="38392"/>
                    <a:pt x="19443" y="38392"/>
                  </a:cubicBezTo>
                  <a:cubicBezTo>
                    <a:pt x="19443" y="38392"/>
                    <a:pt x="19443" y="38392"/>
                    <a:pt x="19443" y="38426"/>
                  </a:cubicBezTo>
                  <a:cubicBezTo>
                    <a:pt x="19377" y="38492"/>
                    <a:pt x="19443" y="38592"/>
                    <a:pt x="19377" y="38625"/>
                  </a:cubicBezTo>
                  <a:cubicBezTo>
                    <a:pt x="19405" y="38428"/>
                    <a:pt x="19193" y="38278"/>
                    <a:pt x="19027" y="38278"/>
                  </a:cubicBezTo>
                  <a:cubicBezTo>
                    <a:pt x="18998" y="38278"/>
                    <a:pt x="18970" y="38283"/>
                    <a:pt x="18945" y="38293"/>
                  </a:cubicBezTo>
                  <a:cubicBezTo>
                    <a:pt x="18984" y="38273"/>
                    <a:pt x="19023" y="38265"/>
                    <a:pt x="19060" y="38265"/>
                  </a:cubicBezTo>
                  <a:close/>
                  <a:moveTo>
                    <a:pt x="31585" y="41386"/>
                  </a:moveTo>
                  <a:cubicBezTo>
                    <a:pt x="31501" y="41446"/>
                    <a:pt x="31432" y="41525"/>
                    <a:pt x="31384" y="41614"/>
                  </a:cubicBezTo>
                  <a:lnTo>
                    <a:pt x="31384" y="41614"/>
                  </a:lnTo>
                  <a:cubicBezTo>
                    <a:pt x="31427" y="41533"/>
                    <a:pt x="31487" y="41455"/>
                    <a:pt x="31585" y="41386"/>
                  </a:cubicBezTo>
                  <a:close/>
                  <a:moveTo>
                    <a:pt x="27636" y="41658"/>
                  </a:moveTo>
                  <a:cubicBezTo>
                    <a:pt x="27660" y="41701"/>
                    <a:pt x="27690" y="41759"/>
                    <a:pt x="27619" y="41782"/>
                  </a:cubicBezTo>
                  <a:cubicBezTo>
                    <a:pt x="27627" y="41743"/>
                    <a:pt x="27633" y="41701"/>
                    <a:pt x="27636" y="41658"/>
                  </a:cubicBezTo>
                  <a:close/>
                  <a:moveTo>
                    <a:pt x="31360" y="41664"/>
                  </a:moveTo>
                  <a:cubicBezTo>
                    <a:pt x="31312" y="41772"/>
                    <a:pt x="31293" y="41894"/>
                    <a:pt x="31308" y="42015"/>
                  </a:cubicBezTo>
                  <a:lnTo>
                    <a:pt x="31275" y="42048"/>
                  </a:lnTo>
                  <a:lnTo>
                    <a:pt x="31275" y="42015"/>
                  </a:lnTo>
                  <a:cubicBezTo>
                    <a:pt x="31248" y="42028"/>
                    <a:pt x="31215" y="42036"/>
                    <a:pt x="31184" y="42048"/>
                  </a:cubicBezTo>
                  <a:lnTo>
                    <a:pt x="31184" y="42048"/>
                  </a:lnTo>
                  <a:cubicBezTo>
                    <a:pt x="31272" y="41936"/>
                    <a:pt x="31299" y="41798"/>
                    <a:pt x="31360" y="41664"/>
                  </a:cubicBezTo>
                  <a:close/>
                  <a:moveTo>
                    <a:pt x="36276" y="41948"/>
                  </a:moveTo>
                  <a:cubicBezTo>
                    <a:pt x="36318" y="41982"/>
                    <a:pt x="36359" y="42015"/>
                    <a:pt x="36393" y="42048"/>
                  </a:cubicBezTo>
                  <a:cubicBezTo>
                    <a:pt x="36359" y="42048"/>
                    <a:pt x="36326" y="42081"/>
                    <a:pt x="36326" y="42115"/>
                  </a:cubicBezTo>
                  <a:cubicBezTo>
                    <a:pt x="36275" y="42102"/>
                    <a:pt x="36224" y="42094"/>
                    <a:pt x="36175" y="42089"/>
                  </a:cubicBezTo>
                  <a:lnTo>
                    <a:pt x="36175" y="42089"/>
                  </a:lnTo>
                  <a:cubicBezTo>
                    <a:pt x="36284" y="42078"/>
                    <a:pt x="36351" y="42038"/>
                    <a:pt x="36276" y="41948"/>
                  </a:cubicBezTo>
                  <a:close/>
                  <a:moveTo>
                    <a:pt x="43521" y="1"/>
                  </a:moveTo>
                  <a:cubicBezTo>
                    <a:pt x="40532" y="1"/>
                    <a:pt x="37263" y="574"/>
                    <a:pt x="33767" y="1768"/>
                  </a:cubicBezTo>
                  <a:cubicBezTo>
                    <a:pt x="32087" y="2226"/>
                    <a:pt x="30757" y="2568"/>
                    <a:pt x="29196" y="2568"/>
                  </a:cubicBezTo>
                  <a:cubicBezTo>
                    <a:pt x="28719" y="2568"/>
                    <a:pt x="28221" y="2536"/>
                    <a:pt x="27685" y="2466"/>
                  </a:cubicBezTo>
                  <a:cubicBezTo>
                    <a:pt x="27571" y="2464"/>
                    <a:pt x="27457" y="2464"/>
                    <a:pt x="27343" y="2464"/>
                  </a:cubicBezTo>
                  <a:cubicBezTo>
                    <a:pt x="25164" y="2464"/>
                    <a:pt x="22990" y="2767"/>
                    <a:pt x="20905" y="3430"/>
                  </a:cubicBezTo>
                  <a:cubicBezTo>
                    <a:pt x="12663" y="4892"/>
                    <a:pt x="5485" y="11506"/>
                    <a:pt x="2494" y="18917"/>
                  </a:cubicBezTo>
                  <a:lnTo>
                    <a:pt x="2560" y="18851"/>
                  </a:lnTo>
                  <a:lnTo>
                    <a:pt x="2560" y="18851"/>
                  </a:lnTo>
                  <a:cubicBezTo>
                    <a:pt x="1530" y="20114"/>
                    <a:pt x="1" y="25863"/>
                    <a:pt x="898" y="27026"/>
                  </a:cubicBezTo>
                  <a:cubicBezTo>
                    <a:pt x="433" y="28289"/>
                    <a:pt x="1297" y="29419"/>
                    <a:pt x="1496" y="30649"/>
                  </a:cubicBezTo>
                  <a:cubicBezTo>
                    <a:pt x="2095" y="32011"/>
                    <a:pt x="2194" y="33075"/>
                    <a:pt x="3358" y="34172"/>
                  </a:cubicBezTo>
                  <a:cubicBezTo>
                    <a:pt x="3358" y="35036"/>
                    <a:pt x="4720" y="35102"/>
                    <a:pt x="4753" y="36000"/>
                  </a:cubicBezTo>
                  <a:cubicBezTo>
                    <a:pt x="4753" y="36365"/>
                    <a:pt x="5019" y="36664"/>
                    <a:pt x="5385" y="36697"/>
                  </a:cubicBezTo>
                  <a:cubicBezTo>
                    <a:pt x="6581" y="36963"/>
                    <a:pt x="6914" y="38359"/>
                    <a:pt x="7844" y="38791"/>
                  </a:cubicBezTo>
                  <a:cubicBezTo>
                    <a:pt x="7909" y="38778"/>
                    <a:pt x="7969" y="38772"/>
                    <a:pt x="8026" y="38772"/>
                  </a:cubicBezTo>
                  <a:cubicBezTo>
                    <a:pt x="8747" y="38772"/>
                    <a:pt x="8854" y="39781"/>
                    <a:pt x="9512" y="39781"/>
                  </a:cubicBezTo>
                  <a:cubicBezTo>
                    <a:pt x="9572" y="39781"/>
                    <a:pt x="9636" y="39773"/>
                    <a:pt x="9705" y="39755"/>
                  </a:cubicBezTo>
                  <a:cubicBezTo>
                    <a:pt x="9761" y="39741"/>
                    <a:pt x="9814" y="39735"/>
                    <a:pt x="9866" y="39735"/>
                  </a:cubicBezTo>
                  <a:cubicBezTo>
                    <a:pt x="10555" y="39735"/>
                    <a:pt x="10917" y="40897"/>
                    <a:pt x="11567" y="41051"/>
                  </a:cubicBezTo>
                  <a:cubicBezTo>
                    <a:pt x="15355" y="42381"/>
                    <a:pt x="19044" y="43577"/>
                    <a:pt x="23199" y="43743"/>
                  </a:cubicBezTo>
                  <a:cubicBezTo>
                    <a:pt x="23495" y="43777"/>
                    <a:pt x="23792" y="43790"/>
                    <a:pt x="24090" y="43790"/>
                  </a:cubicBezTo>
                  <a:cubicBezTo>
                    <a:pt x="25341" y="43790"/>
                    <a:pt x="26600" y="43552"/>
                    <a:pt x="27853" y="43552"/>
                  </a:cubicBezTo>
                  <a:cubicBezTo>
                    <a:pt x="28375" y="43552"/>
                    <a:pt x="28895" y="43593"/>
                    <a:pt x="29413" y="43710"/>
                  </a:cubicBezTo>
                  <a:cubicBezTo>
                    <a:pt x="29472" y="43710"/>
                    <a:pt x="29534" y="43710"/>
                    <a:pt x="29599" y="43710"/>
                  </a:cubicBezTo>
                  <a:cubicBezTo>
                    <a:pt x="30056" y="43710"/>
                    <a:pt x="30656" y="43685"/>
                    <a:pt x="30975" y="43278"/>
                  </a:cubicBezTo>
                  <a:cubicBezTo>
                    <a:pt x="31069" y="43228"/>
                    <a:pt x="31160" y="43209"/>
                    <a:pt x="31251" y="43209"/>
                  </a:cubicBezTo>
                  <a:cubicBezTo>
                    <a:pt x="31585" y="43209"/>
                    <a:pt x="31900" y="43476"/>
                    <a:pt x="32220" y="43476"/>
                  </a:cubicBezTo>
                  <a:cubicBezTo>
                    <a:pt x="32336" y="43476"/>
                    <a:pt x="32452" y="43441"/>
                    <a:pt x="32571" y="43344"/>
                  </a:cubicBezTo>
                  <a:cubicBezTo>
                    <a:pt x="34465" y="42713"/>
                    <a:pt x="36758" y="42646"/>
                    <a:pt x="38885" y="42181"/>
                  </a:cubicBezTo>
                  <a:cubicBezTo>
                    <a:pt x="42740" y="41749"/>
                    <a:pt x="47692" y="41716"/>
                    <a:pt x="50683" y="39257"/>
                  </a:cubicBezTo>
                  <a:cubicBezTo>
                    <a:pt x="53209" y="38226"/>
                    <a:pt x="56300" y="36465"/>
                    <a:pt x="57829" y="33839"/>
                  </a:cubicBezTo>
                  <a:cubicBezTo>
                    <a:pt x="57729" y="33008"/>
                    <a:pt x="58793" y="33175"/>
                    <a:pt x="58826" y="32344"/>
                  </a:cubicBezTo>
                  <a:cubicBezTo>
                    <a:pt x="59424" y="31314"/>
                    <a:pt x="60155" y="29984"/>
                    <a:pt x="60189" y="28854"/>
                  </a:cubicBezTo>
                  <a:cubicBezTo>
                    <a:pt x="60886" y="28821"/>
                    <a:pt x="60920" y="27492"/>
                    <a:pt x="61019" y="26927"/>
                  </a:cubicBezTo>
                  <a:cubicBezTo>
                    <a:pt x="60787" y="26229"/>
                    <a:pt x="62083" y="26029"/>
                    <a:pt x="61584" y="25298"/>
                  </a:cubicBezTo>
                  <a:cubicBezTo>
                    <a:pt x="63346" y="24534"/>
                    <a:pt x="61319" y="22174"/>
                    <a:pt x="62448" y="21011"/>
                  </a:cubicBezTo>
                  <a:cubicBezTo>
                    <a:pt x="61717" y="7763"/>
                    <a:pt x="54514" y="1"/>
                    <a:pt x="43521"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43"/>
            <p:cNvSpPr/>
            <p:nvPr/>
          </p:nvSpPr>
          <p:spPr>
            <a:xfrm rot="10800000">
              <a:off x="5849385" y="3424050"/>
              <a:ext cx="1303977" cy="901438"/>
            </a:xfrm>
            <a:custGeom>
              <a:avLst/>
              <a:gdLst/>
              <a:ahLst/>
              <a:cxnLst/>
              <a:rect l="l" t="t" r="r" b="b"/>
              <a:pathLst>
                <a:path w="63346" h="43791" extrusionOk="0">
                  <a:moveTo>
                    <a:pt x="44061" y="424"/>
                  </a:moveTo>
                  <a:cubicBezTo>
                    <a:pt x="44066" y="424"/>
                    <a:pt x="44070" y="428"/>
                    <a:pt x="44070" y="439"/>
                  </a:cubicBezTo>
                  <a:lnTo>
                    <a:pt x="44037" y="439"/>
                  </a:lnTo>
                  <a:cubicBezTo>
                    <a:pt x="44037" y="439"/>
                    <a:pt x="44051" y="424"/>
                    <a:pt x="44061" y="424"/>
                  </a:cubicBezTo>
                  <a:close/>
                  <a:moveTo>
                    <a:pt x="51518" y="2381"/>
                  </a:moveTo>
                  <a:cubicBezTo>
                    <a:pt x="51481" y="2399"/>
                    <a:pt x="51444" y="2413"/>
                    <a:pt x="51407" y="2413"/>
                  </a:cubicBezTo>
                  <a:cubicBezTo>
                    <a:pt x="51387" y="2413"/>
                    <a:pt x="51368" y="2409"/>
                    <a:pt x="51348" y="2400"/>
                  </a:cubicBezTo>
                  <a:cubicBezTo>
                    <a:pt x="51405" y="2390"/>
                    <a:pt x="51462" y="2383"/>
                    <a:pt x="51518" y="2381"/>
                  </a:cubicBezTo>
                  <a:close/>
                  <a:moveTo>
                    <a:pt x="52910" y="3563"/>
                  </a:moveTo>
                  <a:cubicBezTo>
                    <a:pt x="52899" y="3639"/>
                    <a:pt x="52885" y="3712"/>
                    <a:pt x="52863" y="3767"/>
                  </a:cubicBezTo>
                  <a:lnTo>
                    <a:pt x="52863" y="3767"/>
                  </a:lnTo>
                  <a:cubicBezTo>
                    <a:pt x="52865" y="3699"/>
                    <a:pt x="52888" y="3631"/>
                    <a:pt x="52910" y="3563"/>
                  </a:cubicBezTo>
                  <a:close/>
                  <a:moveTo>
                    <a:pt x="52611" y="3762"/>
                  </a:moveTo>
                  <a:cubicBezTo>
                    <a:pt x="52661" y="3812"/>
                    <a:pt x="52728" y="3843"/>
                    <a:pt x="52801" y="3855"/>
                  </a:cubicBezTo>
                  <a:lnTo>
                    <a:pt x="52801" y="3855"/>
                  </a:lnTo>
                  <a:cubicBezTo>
                    <a:pt x="52789" y="3862"/>
                    <a:pt x="52777" y="3866"/>
                    <a:pt x="52763" y="3866"/>
                  </a:cubicBezTo>
                  <a:cubicBezTo>
                    <a:pt x="52724" y="3866"/>
                    <a:pt x="52674" y="3835"/>
                    <a:pt x="52611" y="3762"/>
                  </a:cubicBezTo>
                  <a:close/>
                  <a:moveTo>
                    <a:pt x="25502" y="4887"/>
                  </a:moveTo>
                  <a:cubicBezTo>
                    <a:pt x="25496" y="4983"/>
                    <a:pt x="25504" y="5087"/>
                    <a:pt x="25525" y="5191"/>
                  </a:cubicBezTo>
                  <a:lnTo>
                    <a:pt x="25425" y="5224"/>
                  </a:lnTo>
                  <a:cubicBezTo>
                    <a:pt x="25387" y="5212"/>
                    <a:pt x="25343" y="5204"/>
                    <a:pt x="25302" y="5201"/>
                  </a:cubicBezTo>
                  <a:lnTo>
                    <a:pt x="25302" y="5201"/>
                  </a:lnTo>
                  <a:cubicBezTo>
                    <a:pt x="25428" y="5152"/>
                    <a:pt x="25475" y="5033"/>
                    <a:pt x="25502" y="4887"/>
                  </a:cubicBezTo>
                  <a:close/>
                  <a:moveTo>
                    <a:pt x="20075" y="5191"/>
                  </a:moveTo>
                  <a:lnTo>
                    <a:pt x="20075" y="5191"/>
                  </a:lnTo>
                  <a:cubicBezTo>
                    <a:pt x="20130" y="5191"/>
                    <a:pt x="20186" y="5238"/>
                    <a:pt x="20183" y="5313"/>
                  </a:cubicBezTo>
                  <a:lnTo>
                    <a:pt x="20183" y="5313"/>
                  </a:lnTo>
                  <a:cubicBezTo>
                    <a:pt x="20180" y="5254"/>
                    <a:pt x="20127" y="5191"/>
                    <a:pt x="20075" y="5191"/>
                  </a:cubicBezTo>
                  <a:close/>
                  <a:moveTo>
                    <a:pt x="16975" y="7060"/>
                  </a:moveTo>
                  <a:cubicBezTo>
                    <a:pt x="16942" y="7072"/>
                    <a:pt x="16910" y="7085"/>
                    <a:pt x="16879" y="7096"/>
                  </a:cubicBezTo>
                  <a:lnTo>
                    <a:pt x="16879" y="7096"/>
                  </a:lnTo>
                  <a:cubicBezTo>
                    <a:pt x="16908" y="7080"/>
                    <a:pt x="16941" y="7069"/>
                    <a:pt x="16975" y="7060"/>
                  </a:cubicBezTo>
                  <a:close/>
                  <a:moveTo>
                    <a:pt x="16784" y="7119"/>
                  </a:moveTo>
                  <a:cubicBezTo>
                    <a:pt x="16818" y="7119"/>
                    <a:pt x="16818" y="7119"/>
                    <a:pt x="16818" y="7152"/>
                  </a:cubicBezTo>
                  <a:cubicBezTo>
                    <a:pt x="16818" y="7152"/>
                    <a:pt x="16818" y="7119"/>
                    <a:pt x="16784" y="7119"/>
                  </a:cubicBezTo>
                  <a:close/>
                  <a:moveTo>
                    <a:pt x="12896" y="7917"/>
                  </a:moveTo>
                  <a:cubicBezTo>
                    <a:pt x="12896" y="8016"/>
                    <a:pt x="12829" y="8049"/>
                    <a:pt x="12663" y="8049"/>
                  </a:cubicBezTo>
                  <a:cubicBezTo>
                    <a:pt x="12663" y="8116"/>
                    <a:pt x="12730" y="8216"/>
                    <a:pt x="12696" y="8216"/>
                  </a:cubicBezTo>
                  <a:cubicBezTo>
                    <a:pt x="12696" y="8219"/>
                    <a:pt x="12696" y="8221"/>
                    <a:pt x="12696" y="8221"/>
                  </a:cubicBezTo>
                  <a:cubicBezTo>
                    <a:pt x="12696" y="8221"/>
                    <a:pt x="12689" y="8109"/>
                    <a:pt x="12630" y="8049"/>
                  </a:cubicBezTo>
                  <a:cubicBezTo>
                    <a:pt x="12696" y="7983"/>
                    <a:pt x="12896" y="8016"/>
                    <a:pt x="12896" y="7917"/>
                  </a:cubicBezTo>
                  <a:close/>
                  <a:moveTo>
                    <a:pt x="7146" y="18813"/>
                  </a:moveTo>
                  <a:cubicBezTo>
                    <a:pt x="7074" y="18853"/>
                    <a:pt x="7017" y="18925"/>
                    <a:pt x="6980" y="19017"/>
                  </a:cubicBezTo>
                  <a:cubicBezTo>
                    <a:pt x="7213" y="19083"/>
                    <a:pt x="7246" y="19216"/>
                    <a:pt x="7146" y="19382"/>
                  </a:cubicBezTo>
                  <a:cubicBezTo>
                    <a:pt x="7213" y="19249"/>
                    <a:pt x="7213" y="19116"/>
                    <a:pt x="6947" y="19050"/>
                  </a:cubicBezTo>
                  <a:cubicBezTo>
                    <a:pt x="6914" y="19017"/>
                    <a:pt x="6880" y="18984"/>
                    <a:pt x="6847" y="18984"/>
                  </a:cubicBezTo>
                  <a:cubicBezTo>
                    <a:pt x="6929" y="18902"/>
                    <a:pt x="7036" y="18845"/>
                    <a:pt x="7146" y="18813"/>
                  </a:cubicBezTo>
                  <a:close/>
                  <a:moveTo>
                    <a:pt x="57430" y="21210"/>
                  </a:moveTo>
                  <a:cubicBezTo>
                    <a:pt x="57463" y="21210"/>
                    <a:pt x="57430" y="21210"/>
                    <a:pt x="57463" y="21243"/>
                  </a:cubicBezTo>
                  <a:lnTo>
                    <a:pt x="57430" y="21210"/>
                  </a:lnTo>
                  <a:close/>
                  <a:moveTo>
                    <a:pt x="57272" y="21198"/>
                  </a:moveTo>
                  <a:cubicBezTo>
                    <a:pt x="57314" y="21198"/>
                    <a:pt x="57355" y="21202"/>
                    <a:pt x="57397" y="21210"/>
                  </a:cubicBezTo>
                  <a:cubicBezTo>
                    <a:pt x="57264" y="21277"/>
                    <a:pt x="57031" y="21177"/>
                    <a:pt x="56898" y="21343"/>
                  </a:cubicBezTo>
                  <a:lnTo>
                    <a:pt x="56898" y="21310"/>
                  </a:lnTo>
                  <a:cubicBezTo>
                    <a:pt x="57023" y="21235"/>
                    <a:pt x="57148" y="21198"/>
                    <a:pt x="57272" y="21198"/>
                  </a:cubicBezTo>
                  <a:close/>
                  <a:moveTo>
                    <a:pt x="4592" y="23860"/>
                  </a:moveTo>
                  <a:cubicBezTo>
                    <a:pt x="4634" y="23860"/>
                    <a:pt x="4678" y="23890"/>
                    <a:pt x="4690" y="23937"/>
                  </a:cubicBezTo>
                  <a:lnTo>
                    <a:pt x="4690" y="23937"/>
                  </a:lnTo>
                  <a:cubicBezTo>
                    <a:pt x="4675" y="23898"/>
                    <a:pt x="4631" y="23869"/>
                    <a:pt x="4587" y="23869"/>
                  </a:cubicBezTo>
                  <a:lnTo>
                    <a:pt x="4554" y="23869"/>
                  </a:lnTo>
                  <a:cubicBezTo>
                    <a:pt x="4566" y="23863"/>
                    <a:pt x="4579" y="23860"/>
                    <a:pt x="4592" y="23860"/>
                  </a:cubicBezTo>
                  <a:close/>
                  <a:moveTo>
                    <a:pt x="55935" y="24035"/>
                  </a:moveTo>
                  <a:cubicBezTo>
                    <a:pt x="56005" y="24224"/>
                    <a:pt x="56110" y="24397"/>
                    <a:pt x="56260" y="24397"/>
                  </a:cubicBezTo>
                  <a:cubicBezTo>
                    <a:pt x="56278" y="24397"/>
                    <a:pt x="56297" y="24394"/>
                    <a:pt x="56316" y="24389"/>
                  </a:cubicBezTo>
                  <a:lnTo>
                    <a:pt x="56316" y="24389"/>
                  </a:lnTo>
                  <a:cubicBezTo>
                    <a:pt x="56287" y="24413"/>
                    <a:pt x="56261" y="24440"/>
                    <a:pt x="56234" y="24467"/>
                  </a:cubicBezTo>
                  <a:lnTo>
                    <a:pt x="56234" y="24500"/>
                  </a:lnTo>
                  <a:cubicBezTo>
                    <a:pt x="56234" y="24467"/>
                    <a:pt x="56200" y="24434"/>
                    <a:pt x="56167" y="24434"/>
                  </a:cubicBezTo>
                  <a:cubicBezTo>
                    <a:pt x="56067" y="24301"/>
                    <a:pt x="55968" y="24168"/>
                    <a:pt x="55935" y="24035"/>
                  </a:cubicBezTo>
                  <a:close/>
                  <a:moveTo>
                    <a:pt x="61186" y="25198"/>
                  </a:moveTo>
                  <a:cubicBezTo>
                    <a:pt x="61164" y="25209"/>
                    <a:pt x="61146" y="25224"/>
                    <a:pt x="61130" y="25240"/>
                  </a:cubicBezTo>
                  <a:lnTo>
                    <a:pt x="61130" y="25240"/>
                  </a:lnTo>
                  <a:cubicBezTo>
                    <a:pt x="61147" y="25215"/>
                    <a:pt x="61164" y="25198"/>
                    <a:pt x="61186" y="25198"/>
                  </a:cubicBezTo>
                  <a:close/>
                  <a:moveTo>
                    <a:pt x="61053" y="25387"/>
                  </a:moveTo>
                  <a:lnTo>
                    <a:pt x="61053" y="25398"/>
                  </a:lnTo>
                  <a:cubicBezTo>
                    <a:pt x="61053" y="25398"/>
                    <a:pt x="61019" y="25431"/>
                    <a:pt x="61019" y="25431"/>
                  </a:cubicBezTo>
                  <a:cubicBezTo>
                    <a:pt x="61031" y="25419"/>
                    <a:pt x="61042" y="25404"/>
                    <a:pt x="61053" y="25387"/>
                  </a:cubicBezTo>
                  <a:close/>
                  <a:moveTo>
                    <a:pt x="1563" y="25996"/>
                  </a:moveTo>
                  <a:lnTo>
                    <a:pt x="1563" y="25996"/>
                  </a:lnTo>
                  <a:cubicBezTo>
                    <a:pt x="1629" y="26129"/>
                    <a:pt x="1729" y="26262"/>
                    <a:pt x="1829" y="26395"/>
                  </a:cubicBezTo>
                  <a:lnTo>
                    <a:pt x="1796" y="26395"/>
                  </a:lnTo>
                  <a:cubicBezTo>
                    <a:pt x="1742" y="26411"/>
                    <a:pt x="1698" y="26418"/>
                    <a:pt x="1662" y="26418"/>
                  </a:cubicBezTo>
                  <a:cubicBezTo>
                    <a:pt x="1475" y="26418"/>
                    <a:pt x="1507" y="26219"/>
                    <a:pt x="1563" y="25996"/>
                  </a:cubicBezTo>
                  <a:close/>
                  <a:moveTo>
                    <a:pt x="1862" y="26461"/>
                  </a:moveTo>
                  <a:cubicBezTo>
                    <a:pt x="1941" y="26541"/>
                    <a:pt x="2000" y="26620"/>
                    <a:pt x="2053" y="26699"/>
                  </a:cubicBezTo>
                  <a:lnTo>
                    <a:pt x="2053" y="26699"/>
                  </a:lnTo>
                  <a:cubicBezTo>
                    <a:pt x="2003" y="26658"/>
                    <a:pt x="1917" y="26652"/>
                    <a:pt x="1796" y="26627"/>
                  </a:cubicBezTo>
                  <a:lnTo>
                    <a:pt x="1829" y="26627"/>
                  </a:lnTo>
                  <a:cubicBezTo>
                    <a:pt x="1829" y="26561"/>
                    <a:pt x="1862" y="26528"/>
                    <a:pt x="1862" y="26461"/>
                  </a:cubicBezTo>
                  <a:close/>
                  <a:moveTo>
                    <a:pt x="7034" y="27413"/>
                  </a:moveTo>
                  <a:cubicBezTo>
                    <a:pt x="7064" y="27413"/>
                    <a:pt x="7095" y="27423"/>
                    <a:pt x="7116" y="27445"/>
                  </a:cubicBezTo>
                  <a:lnTo>
                    <a:pt x="7116" y="27445"/>
                  </a:lnTo>
                  <a:cubicBezTo>
                    <a:pt x="7100" y="27432"/>
                    <a:pt x="7076" y="27425"/>
                    <a:pt x="7047" y="27425"/>
                  </a:cubicBezTo>
                  <a:lnTo>
                    <a:pt x="6980" y="27425"/>
                  </a:lnTo>
                  <a:cubicBezTo>
                    <a:pt x="6997" y="27417"/>
                    <a:pt x="7015" y="27413"/>
                    <a:pt x="7034" y="27413"/>
                  </a:cubicBezTo>
                  <a:close/>
                  <a:moveTo>
                    <a:pt x="15048" y="28272"/>
                  </a:moveTo>
                  <a:lnTo>
                    <a:pt x="15048" y="28272"/>
                  </a:lnTo>
                  <a:cubicBezTo>
                    <a:pt x="15013" y="28303"/>
                    <a:pt x="14969" y="28327"/>
                    <a:pt x="14906" y="28327"/>
                  </a:cubicBezTo>
                  <a:cubicBezTo>
                    <a:pt x="14902" y="28327"/>
                    <a:pt x="14898" y="28327"/>
                    <a:pt x="14894" y="28326"/>
                  </a:cubicBezTo>
                  <a:lnTo>
                    <a:pt x="14894" y="28326"/>
                  </a:lnTo>
                  <a:cubicBezTo>
                    <a:pt x="14949" y="28313"/>
                    <a:pt x="15001" y="28297"/>
                    <a:pt x="15048" y="28272"/>
                  </a:cubicBezTo>
                  <a:close/>
                  <a:moveTo>
                    <a:pt x="14606" y="28408"/>
                  </a:moveTo>
                  <a:cubicBezTo>
                    <a:pt x="14578" y="28422"/>
                    <a:pt x="14551" y="28437"/>
                    <a:pt x="14524" y="28455"/>
                  </a:cubicBezTo>
                  <a:cubicBezTo>
                    <a:pt x="14551" y="28437"/>
                    <a:pt x="14578" y="28421"/>
                    <a:pt x="14606" y="28408"/>
                  </a:cubicBezTo>
                  <a:close/>
                  <a:moveTo>
                    <a:pt x="52777" y="28522"/>
                  </a:moveTo>
                  <a:lnTo>
                    <a:pt x="52777" y="28555"/>
                  </a:lnTo>
                  <a:lnTo>
                    <a:pt x="52711" y="28555"/>
                  </a:lnTo>
                  <a:cubicBezTo>
                    <a:pt x="52744" y="28555"/>
                    <a:pt x="52777" y="28522"/>
                    <a:pt x="52777" y="28522"/>
                  </a:cubicBezTo>
                  <a:close/>
                  <a:moveTo>
                    <a:pt x="4321" y="28389"/>
                  </a:moveTo>
                  <a:cubicBezTo>
                    <a:pt x="4355" y="28389"/>
                    <a:pt x="4388" y="28389"/>
                    <a:pt x="4454" y="28422"/>
                  </a:cubicBezTo>
                  <a:cubicBezTo>
                    <a:pt x="4188" y="28455"/>
                    <a:pt x="4022" y="28688"/>
                    <a:pt x="3756" y="28821"/>
                  </a:cubicBezTo>
                  <a:lnTo>
                    <a:pt x="3756" y="28788"/>
                  </a:lnTo>
                  <a:cubicBezTo>
                    <a:pt x="3956" y="28688"/>
                    <a:pt x="4155" y="28555"/>
                    <a:pt x="4321" y="28389"/>
                  </a:cubicBezTo>
                  <a:close/>
                  <a:moveTo>
                    <a:pt x="52811" y="28555"/>
                  </a:moveTo>
                  <a:lnTo>
                    <a:pt x="52811" y="28555"/>
                  </a:lnTo>
                  <a:cubicBezTo>
                    <a:pt x="52878" y="28577"/>
                    <a:pt x="52915" y="28690"/>
                    <a:pt x="52952" y="28690"/>
                  </a:cubicBezTo>
                  <a:cubicBezTo>
                    <a:pt x="52961" y="28690"/>
                    <a:pt x="52969" y="28685"/>
                    <a:pt x="52978" y="28671"/>
                  </a:cubicBezTo>
                  <a:lnTo>
                    <a:pt x="52978" y="28671"/>
                  </a:lnTo>
                  <a:cubicBezTo>
                    <a:pt x="52951" y="28809"/>
                    <a:pt x="53043" y="28943"/>
                    <a:pt x="53043" y="29054"/>
                  </a:cubicBezTo>
                  <a:lnTo>
                    <a:pt x="53010" y="29087"/>
                  </a:lnTo>
                  <a:cubicBezTo>
                    <a:pt x="52943" y="28921"/>
                    <a:pt x="52943" y="28655"/>
                    <a:pt x="52811" y="28555"/>
                  </a:cubicBezTo>
                  <a:close/>
                  <a:moveTo>
                    <a:pt x="59158" y="30350"/>
                  </a:moveTo>
                  <a:cubicBezTo>
                    <a:pt x="59158" y="30449"/>
                    <a:pt x="59192" y="30549"/>
                    <a:pt x="59258" y="30616"/>
                  </a:cubicBezTo>
                  <a:cubicBezTo>
                    <a:pt x="59192" y="30549"/>
                    <a:pt x="59125" y="30483"/>
                    <a:pt x="59059" y="30483"/>
                  </a:cubicBezTo>
                  <a:cubicBezTo>
                    <a:pt x="59158" y="30449"/>
                    <a:pt x="59158" y="30383"/>
                    <a:pt x="59158" y="30350"/>
                  </a:cubicBezTo>
                  <a:close/>
                  <a:moveTo>
                    <a:pt x="31441" y="31214"/>
                  </a:moveTo>
                  <a:cubicBezTo>
                    <a:pt x="31374" y="31247"/>
                    <a:pt x="31341" y="31247"/>
                    <a:pt x="31308" y="31247"/>
                  </a:cubicBezTo>
                  <a:cubicBezTo>
                    <a:pt x="31341" y="31247"/>
                    <a:pt x="31408" y="31214"/>
                    <a:pt x="31441" y="31214"/>
                  </a:cubicBezTo>
                  <a:close/>
                  <a:moveTo>
                    <a:pt x="31308" y="31247"/>
                  </a:moveTo>
                  <a:lnTo>
                    <a:pt x="31308" y="31247"/>
                  </a:lnTo>
                  <a:cubicBezTo>
                    <a:pt x="31233" y="31264"/>
                    <a:pt x="31158" y="31268"/>
                    <a:pt x="31085" y="31268"/>
                  </a:cubicBezTo>
                  <a:cubicBezTo>
                    <a:pt x="31044" y="31268"/>
                    <a:pt x="31003" y="31267"/>
                    <a:pt x="30964" y="31265"/>
                  </a:cubicBezTo>
                  <a:lnTo>
                    <a:pt x="30964" y="31265"/>
                  </a:lnTo>
                  <a:cubicBezTo>
                    <a:pt x="31078" y="31258"/>
                    <a:pt x="31192" y="31252"/>
                    <a:pt x="31308" y="31247"/>
                  </a:cubicBezTo>
                  <a:close/>
                  <a:moveTo>
                    <a:pt x="30652" y="31287"/>
                  </a:moveTo>
                  <a:lnTo>
                    <a:pt x="30652" y="31287"/>
                  </a:lnTo>
                  <a:cubicBezTo>
                    <a:pt x="30591" y="31304"/>
                    <a:pt x="30532" y="31333"/>
                    <a:pt x="30477" y="31380"/>
                  </a:cubicBezTo>
                  <a:lnTo>
                    <a:pt x="30477" y="31413"/>
                  </a:lnTo>
                  <a:cubicBezTo>
                    <a:pt x="30361" y="31404"/>
                    <a:pt x="30245" y="31400"/>
                    <a:pt x="30130" y="31400"/>
                  </a:cubicBezTo>
                  <a:cubicBezTo>
                    <a:pt x="29813" y="31400"/>
                    <a:pt x="29497" y="31431"/>
                    <a:pt x="29181" y="31480"/>
                  </a:cubicBezTo>
                  <a:cubicBezTo>
                    <a:pt x="29667" y="31387"/>
                    <a:pt x="30154" y="31327"/>
                    <a:pt x="30652" y="31287"/>
                  </a:cubicBezTo>
                  <a:close/>
                  <a:moveTo>
                    <a:pt x="51240" y="33890"/>
                  </a:moveTo>
                  <a:cubicBezTo>
                    <a:pt x="51177" y="33919"/>
                    <a:pt x="51122" y="33972"/>
                    <a:pt x="51049" y="33972"/>
                  </a:cubicBezTo>
                  <a:cubicBezTo>
                    <a:pt x="51116" y="33950"/>
                    <a:pt x="51183" y="33912"/>
                    <a:pt x="51240" y="33890"/>
                  </a:cubicBezTo>
                  <a:close/>
                  <a:moveTo>
                    <a:pt x="51091" y="33843"/>
                  </a:moveTo>
                  <a:cubicBezTo>
                    <a:pt x="51066" y="33914"/>
                    <a:pt x="51033" y="33972"/>
                    <a:pt x="50949" y="33972"/>
                  </a:cubicBezTo>
                  <a:cubicBezTo>
                    <a:pt x="51043" y="33972"/>
                    <a:pt x="51154" y="34105"/>
                    <a:pt x="51152" y="34195"/>
                  </a:cubicBezTo>
                  <a:lnTo>
                    <a:pt x="51152" y="34195"/>
                  </a:lnTo>
                  <a:cubicBezTo>
                    <a:pt x="51150" y="34127"/>
                    <a:pt x="51042" y="34042"/>
                    <a:pt x="50949" y="33972"/>
                  </a:cubicBezTo>
                  <a:cubicBezTo>
                    <a:pt x="51021" y="33943"/>
                    <a:pt x="51062" y="33896"/>
                    <a:pt x="51091" y="33843"/>
                  </a:cubicBezTo>
                  <a:close/>
                  <a:moveTo>
                    <a:pt x="51150" y="34211"/>
                  </a:moveTo>
                  <a:lnTo>
                    <a:pt x="51150" y="34211"/>
                  </a:lnTo>
                  <a:cubicBezTo>
                    <a:pt x="51145" y="34240"/>
                    <a:pt x="51124" y="34263"/>
                    <a:pt x="51082" y="34271"/>
                  </a:cubicBezTo>
                  <a:cubicBezTo>
                    <a:pt x="51016" y="34305"/>
                    <a:pt x="50983" y="34305"/>
                    <a:pt x="50949" y="34305"/>
                  </a:cubicBezTo>
                  <a:cubicBezTo>
                    <a:pt x="50983" y="34305"/>
                    <a:pt x="51016" y="34271"/>
                    <a:pt x="51082" y="34271"/>
                  </a:cubicBezTo>
                  <a:cubicBezTo>
                    <a:pt x="51124" y="34255"/>
                    <a:pt x="51145" y="34234"/>
                    <a:pt x="51150" y="34211"/>
                  </a:cubicBezTo>
                  <a:close/>
                  <a:moveTo>
                    <a:pt x="55270" y="34570"/>
                  </a:moveTo>
                  <a:lnTo>
                    <a:pt x="55270" y="34570"/>
                  </a:lnTo>
                  <a:cubicBezTo>
                    <a:pt x="55104" y="34770"/>
                    <a:pt x="55070" y="35069"/>
                    <a:pt x="55137" y="35335"/>
                  </a:cubicBezTo>
                  <a:lnTo>
                    <a:pt x="55137" y="35368"/>
                  </a:lnTo>
                  <a:cubicBezTo>
                    <a:pt x="55037" y="35368"/>
                    <a:pt x="54938" y="35434"/>
                    <a:pt x="54871" y="35435"/>
                  </a:cubicBezTo>
                  <a:lnTo>
                    <a:pt x="54871" y="35435"/>
                  </a:lnTo>
                  <a:cubicBezTo>
                    <a:pt x="54938" y="35434"/>
                    <a:pt x="55037" y="35368"/>
                    <a:pt x="55104" y="35335"/>
                  </a:cubicBezTo>
                  <a:cubicBezTo>
                    <a:pt x="54971" y="35202"/>
                    <a:pt x="55104" y="34737"/>
                    <a:pt x="55270" y="34570"/>
                  </a:cubicBezTo>
                  <a:close/>
                  <a:moveTo>
                    <a:pt x="14015" y="35218"/>
                  </a:moveTo>
                  <a:cubicBezTo>
                    <a:pt x="14016" y="35290"/>
                    <a:pt x="13926" y="35359"/>
                    <a:pt x="13727" y="35468"/>
                  </a:cubicBezTo>
                  <a:cubicBezTo>
                    <a:pt x="13746" y="35618"/>
                    <a:pt x="13668" y="35641"/>
                    <a:pt x="13586" y="35651"/>
                  </a:cubicBezTo>
                  <a:lnTo>
                    <a:pt x="13586" y="35651"/>
                  </a:lnTo>
                  <a:cubicBezTo>
                    <a:pt x="13689" y="35611"/>
                    <a:pt x="13765" y="35553"/>
                    <a:pt x="13594" y="35468"/>
                  </a:cubicBezTo>
                  <a:cubicBezTo>
                    <a:pt x="13603" y="35449"/>
                    <a:pt x="13615" y="35444"/>
                    <a:pt x="13628" y="35444"/>
                  </a:cubicBezTo>
                  <a:cubicBezTo>
                    <a:pt x="13648" y="35444"/>
                    <a:pt x="13672" y="35459"/>
                    <a:pt x="13693" y="35459"/>
                  </a:cubicBezTo>
                  <a:cubicBezTo>
                    <a:pt x="13706" y="35459"/>
                    <a:pt x="13718" y="35453"/>
                    <a:pt x="13727" y="35435"/>
                  </a:cubicBezTo>
                  <a:cubicBezTo>
                    <a:pt x="13923" y="35346"/>
                    <a:pt x="14013" y="35285"/>
                    <a:pt x="14015" y="35218"/>
                  </a:cubicBezTo>
                  <a:close/>
                  <a:moveTo>
                    <a:pt x="12588" y="35399"/>
                  </a:moveTo>
                  <a:cubicBezTo>
                    <a:pt x="12585" y="35547"/>
                    <a:pt x="12627" y="35676"/>
                    <a:pt x="12655" y="35697"/>
                  </a:cubicBezTo>
                  <a:lnTo>
                    <a:pt x="12655" y="35697"/>
                  </a:lnTo>
                  <a:cubicBezTo>
                    <a:pt x="12651" y="35708"/>
                    <a:pt x="12643" y="35721"/>
                    <a:pt x="12630" y="35734"/>
                  </a:cubicBezTo>
                  <a:cubicBezTo>
                    <a:pt x="12630" y="35734"/>
                    <a:pt x="12630" y="35734"/>
                    <a:pt x="12630" y="35734"/>
                  </a:cubicBezTo>
                  <a:lnTo>
                    <a:pt x="12630" y="35734"/>
                  </a:lnTo>
                  <a:cubicBezTo>
                    <a:pt x="12620" y="35735"/>
                    <a:pt x="12611" y="35736"/>
                    <a:pt x="12602" y="35736"/>
                  </a:cubicBezTo>
                  <a:cubicBezTo>
                    <a:pt x="12460" y="35736"/>
                    <a:pt x="12552" y="35535"/>
                    <a:pt x="12588" y="35399"/>
                  </a:cubicBezTo>
                  <a:close/>
                  <a:moveTo>
                    <a:pt x="12530" y="35767"/>
                  </a:moveTo>
                  <a:cubicBezTo>
                    <a:pt x="12497" y="35767"/>
                    <a:pt x="12464" y="35800"/>
                    <a:pt x="12431" y="35833"/>
                  </a:cubicBezTo>
                  <a:lnTo>
                    <a:pt x="12431" y="35800"/>
                  </a:lnTo>
                  <a:cubicBezTo>
                    <a:pt x="12464" y="35767"/>
                    <a:pt x="12497" y="35767"/>
                    <a:pt x="12530" y="35767"/>
                  </a:cubicBezTo>
                  <a:close/>
                  <a:moveTo>
                    <a:pt x="12630" y="35734"/>
                  </a:moveTo>
                  <a:cubicBezTo>
                    <a:pt x="12630" y="35767"/>
                    <a:pt x="12630" y="35800"/>
                    <a:pt x="12597" y="35833"/>
                  </a:cubicBezTo>
                  <a:lnTo>
                    <a:pt x="12630" y="35734"/>
                  </a:lnTo>
                  <a:close/>
                  <a:moveTo>
                    <a:pt x="11002" y="36133"/>
                  </a:moveTo>
                  <a:cubicBezTo>
                    <a:pt x="11029" y="36268"/>
                    <a:pt x="10990" y="36425"/>
                    <a:pt x="10813" y="36425"/>
                  </a:cubicBezTo>
                  <a:cubicBezTo>
                    <a:pt x="10772" y="36425"/>
                    <a:pt x="10725" y="36417"/>
                    <a:pt x="10669" y="36398"/>
                  </a:cubicBezTo>
                  <a:cubicBezTo>
                    <a:pt x="10636" y="36465"/>
                    <a:pt x="10603" y="36531"/>
                    <a:pt x="10536" y="36598"/>
                  </a:cubicBezTo>
                  <a:cubicBezTo>
                    <a:pt x="10569" y="36531"/>
                    <a:pt x="10569" y="36432"/>
                    <a:pt x="10536" y="36365"/>
                  </a:cubicBezTo>
                  <a:cubicBezTo>
                    <a:pt x="10769" y="36365"/>
                    <a:pt x="11035" y="36365"/>
                    <a:pt x="11002" y="36133"/>
                  </a:cubicBezTo>
                  <a:close/>
                  <a:moveTo>
                    <a:pt x="12210" y="37556"/>
                  </a:moveTo>
                  <a:cubicBezTo>
                    <a:pt x="12217" y="37556"/>
                    <a:pt x="12224" y="37558"/>
                    <a:pt x="12231" y="37562"/>
                  </a:cubicBezTo>
                  <a:cubicBezTo>
                    <a:pt x="12198" y="37562"/>
                    <a:pt x="12165" y="37628"/>
                    <a:pt x="12231" y="37728"/>
                  </a:cubicBezTo>
                  <a:lnTo>
                    <a:pt x="12198" y="37695"/>
                  </a:lnTo>
                  <a:cubicBezTo>
                    <a:pt x="12109" y="37665"/>
                    <a:pt x="12152" y="37556"/>
                    <a:pt x="12210" y="37556"/>
                  </a:cubicBezTo>
                  <a:close/>
                  <a:moveTo>
                    <a:pt x="19060" y="38265"/>
                  </a:moveTo>
                  <a:cubicBezTo>
                    <a:pt x="19209" y="38265"/>
                    <a:pt x="19337" y="38392"/>
                    <a:pt x="19443" y="38392"/>
                  </a:cubicBezTo>
                  <a:cubicBezTo>
                    <a:pt x="19443" y="38392"/>
                    <a:pt x="19443" y="38392"/>
                    <a:pt x="19443" y="38426"/>
                  </a:cubicBezTo>
                  <a:cubicBezTo>
                    <a:pt x="19377" y="38492"/>
                    <a:pt x="19443" y="38592"/>
                    <a:pt x="19377" y="38625"/>
                  </a:cubicBezTo>
                  <a:cubicBezTo>
                    <a:pt x="19405" y="38428"/>
                    <a:pt x="19193" y="38278"/>
                    <a:pt x="19027" y="38278"/>
                  </a:cubicBezTo>
                  <a:cubicBezTo>
                    <a:pt x="18998" y="38278"/>
                    <a:pt x="18970" y="38283"/>
                    <a:pt x="18945" y="38293"/>
                  </a:cubicBezTo>
                  <a:cubicBezTo>
                    <a:pt x="18984" y="38273"/>
                    <a:pt x="19023" y="38265"/>
                    <a:pt x="19060" y="38265"/>
                  </a:cubicBezTo>
                  <a:close/>
                  <a:moveTo>
                    <a:pt x="31585" y="41386"/>
                  </a:moveTo>
                  <a:cubicBezTo>
                    <a:pt x="31501" y="41446"/>
                    <a:pt x="31432" y="41525"/>
                    <a:pt x="31384" y="41614"/>
                  </a:cubicBezTo>
                  <a:lnTo>
                    <a:pt x="31384" y="41614"/>
                  </a:lnTo>
                  <a:cubicBezTo>
                    <a:pt x="31427" y="41533"/>
                    <a:pt x="31487" y="41455"/>
                    <a:pt x="31585" y="41386"/>
                  </a:cubicBezTo>
                  <a:close/>
                  <a:moveTo>
                    <a:pt x="27636" y="41658"/>
                  </a:moveTo>
                  <a:cubicBezTo>
                    <a:pt x="27660" y="41701"/>
                    <a:pt x="27690" y="41759"/>
                    <a:pt x="27619" y="41782"/>
                  </a:cubicBezTo>
                  <a:cubicBezTo>
                    <a:pt x="27627" y="41743"/>
                    <a:pt x="27633" y="41701"/>
                    <a:pt x="27636" y="41658"/>
                  </a:cubicBezTo>
                  <a:close/>
                  <a:moveTo>
                    <a:pt x="31360" y="41664"/>
                  </a:moveTo>
                  <a:cubicBezTo>
                    <a:pt x="31312" y="41772"/>
                    <a:pt x="31293" y="41894"/>
                    <a:pt x="31308" y="42015"/>
                  </a:cubicBezTo>
                  <a:lnTo>
                    <a:pt x="31275" y="42048"/>
                  </a:lnTo>
                  <a:lnTo>
                    <a:pt x="31275" y="42015"/>
                  </a:lnTo>
                  <a:cubicBezTo>
                    <a:pt x="31248" y="42028"/>
                    <a:pt x="31215" y="42036"/>
                    <a:pt x="31184" y="42048"/>
                  </a:cubicBezTo>
                  <a:lnTo>
                    <a:pt x="31184" y="42048"/>
                  </a:lnTo>
                  <a:cubicBezTo>
                    <a:pt x="31272" y="41936"/>
                    <a:pt x="31299" y="41798"/>
                    <a:pt x="31360" y="41664"/>
                  </a:cubicBezTo>
                  <a:close/>
                  <a:moveTo>
                    <a:pt x="36276" y="41948"/>
                  </a:moveTo>
                  <a:cubicBezTo>
                    <a:pt x="36318" y="41982"/>
                    <a:pt x="36359" y="42015"/>
                    <a:pt x="36393" y="42048"/>
                  </a:cubicBezTo>
                  <a:cubicBezTo>
                    <a:pt x="36359" y="42048"/>
                    <a:pt x="36326" y="42081"/>
                    <a:pt x="36326" y="42115"/>
                  </a:cubicBezTo>
                  <a:cubicBezTo>
                    <a:pt x="36275" y="42102"/>
                    <a:pt x="36224" y="42094"/>
                    <a:pt x="36175" y="42089"/>
                  </a:cubicBezTo>
                  <a:lnTo>
                    <a:pt x="36175" y="42089"/>
                  </a:lnTo>
                  <a:cubicBezTo>
                    <a:pt x="36284" y="42078"/>
                    <a:pt x="36351" y="42038"/>
                    <a:pt x="36276" y="41948"/>
                  </a:cubicBezTo>
                  <a:close/>
                  <a:moveTo>
                    <a:pt x="43521" y="1"/>
                  </a:moveTo>
                  <a:cubicBezTo>
                    <a:pt x="40532" y="1"/>
                    <a:pt x="37263" y="574"/>
                    <a:pt x="33767" y="1768"/>
                  </a:cubicBezTo>
                  <a:cubicBezTo>
                    <a:pt x="32087" y="2226"/>
                    <a:pt x="30757" y="2568"/>
                    <a:pt x="29196" y="2568"/>
                  </a:cubicBezTo>
                  <a:cubicBezTo>
                    <a:pt x="28719" y="2568"/>
                    <a:pt x="28221" y="2536"/>
                    <a:pt x="27685" y="2466"/>
                  </a:cubicBezTo>
                  <a:cubicBezTo>
                    <a:pt x="27571" y="2464"/>
                    <a:pt x="27457" y="2464"/>
                    <a:pt x="27343" y="2464"/>
                  </a:cubicBezTo>
                  <a:cubicBezTo>
                    <a:pt x="25164" y="2464"/>
                    <a:pt x="22990" y="2767"/>
                    <a:pt x="20905" y="3430"/>
                  </a:cubicBezTo>
                  <a:cubicBezTo>
                    <a:pt x="12663" y="4892"/>
                    <a:pt x="5485" y="11506"/>
                    <a:pt x="2494" y="18917"/>
                  </a:cubicBezTo>
                  <a:lnTo>
                    <a:pt x="2560" y="18851"/>
                  </a:lnTo>
                  <a:lnTo>
                    <a:pt x="2560" y="18851"/>
                  </a:lnTo>
                  <a:cubicBezTo>
                    <a:pt x="1530" y="20114"/>
                    <a:pt x="1" y="25863"/>
                    <a:pt x="898" y="27026"/>
                  </a:cubicBezTo>
                  <a:cubicBezTo>
                    <a:pt x="433" y="28289"/>
                    <a:pt x="1297" y="29419"/>
                    <a:pt x="1496" y="30649"/>
                  </a:cubicBezTo>
                  <a:cubicBezTo>
                    <a:pt x="2095" y="32011"/>
                    <a:pt x="2194" y="33075"/>
                    <a:pt x="3358" y="34172"/>
                  </a:cubicBezTo>
                  <a:cubicBezTo>
                    <a:pt x="3358" y="35036"/>
                    <a:pt x="4720" y="35102"/>
                    <a:pt x="4753" y="36000"/>
                  </a:cubicBezTo>
                  <a:cubicBezTo>
                    <a:pt x="4753" y="36365"/>
                    <a:pt x="5019" y="36664"/>
                    <a:pt x="5385" y="36697"/>
                  </a:cubicBezTo>
                  <a:cubicBezTo>
                    <a:pt x="6581" y="36963"/>
                    <a:pt x="6914" y="38359"/>
                    <a:pt x="7844" y="38791"/>
                  </a:cubicBezTo>
                  <a:cubicBezTo>
                    <a:pt x="7909" y="38778"/>
                    <a:pt x="7969" y="38772"/>
                    <a:pt x="8026" y="38772"/>
                  </a:cubicBezTo>
                  <a:cubicBezTo>
                    <a:pt x="8747" y="38772"/>
                    <a:pt x="8854" y="39781"/>
                    <a:pt x="9512" y="39781"/>
                  </a:cubicBezTo>
                  <a:cubicBezTo>
                    <a:pt x="9572" y="39781"/>
                    <a:pt x="9636" y="39773"/>
                    <a:pt x="9705" y="39755"/>
                  </a:cubicBezTo>
                  <a:cubicBezTo>
                    <a:pt x="9761" y="39741"/>
                    <a:pt x="9814" y="39735"/>
                    <a:pt x="9866" y="39735"/>
                  </a:cubicBezTo>
                  <a:cubicBezTo>
                    <a:pt x="10555" y="39735"/>
                    <a:pt x="10917" y="40897"/>
                    <a:pt x="11567" y="41051"/>
                  </a:cubicBezTo>
                  <a:cubicBezTo>
                    <a:pt x="15355" y="42381"/>
                    <a:pt x="19044" y="43577"/>
                    <a:pt x="23199" y="43743"/>
                  </a:cubicBezTo>
                  <a:cubicBezTo>
                    <a:pt x="23495" y="43777"/>
                    <a:pt x="23792" y="43790"/>
                    <a:pt x="24090" y="43790"/>
                  </a:cubicBezTo>
                  <a:cubicBezTo>
                    <a:pt x="25341" y="43790"/>
                    <a:pt x="26600" y="43552"/>
                    <a:pt x="27853" y="43552"/>
                  </a:cubicBezTo>
                  <a:cubicBezTo>
                    <a:pt x="28375" y="43552"/>
                    <a:pt x="28895" y="43593"/>
                    <a:pt x="29413" y="43710"/>
                  </a:cubicBezTo>
                  <a:cubicBezTo>
                    <a:pt x="29472" y="43710"/>
                    <a:pt x="29534" y="43710"/>
                    <a:pt x="29599" y="43710"/>
                  </a:cubicBezTo>
                  <a:cubicBezTo>
                    <a:pt x="30056" y="43710"/>
                    <a:pt x="30656" y="43685"/>
                    <a:pt x="30975" y="43278"/>
                  </a:cubicBezTo>
                  <a:cubicBezTo>
                    <a:pt x="31069" y="43228"/>
                    <a:pt x="31160" y="43209"/>
                    <a:pt x="31251" y="43209"/>
                  </a:cubicBezTo>
                  <a:cubicBezTo>
                    <a:pt x="31585" y="43209"/>
                    <a:pt x="31900" y="43476"/>
                    <a:pt x="32220" y="43476"/>
                  </a:cubicBezTo>
                  <a:cubicBezTo>
                    <a:pt x="32336" y="43476"/>
                    <a:pt x="32452" y="43441"/>
                    <a:pt x="32571" y="43344"/>
                  </a:cubicBezTo>
                  <a:cubicBezTo>
                    <a:pt x="34465" y="42713"/>
                    <a:pt x="36758" y="42646"/>
                    <a:pt x="38885" y="42181"/>
                  </a:cubicBezTo>
                  <a:cubicBezTo>
                    <a:pt x="42740" y="41749"/>
                    <a:pt x="47692" y="41716"/>
                    <a:pt x="50683" y="39257"/>
                  </a:cubicBezTo>
                  <a:cubicBezTo>
                    <a:pt x="53209" y="38226"/>
                    <a:pt x="56300" y="36465"/>
                    <a:pt x="57829" y="33839"/>
                  </a:cubicBezTo>
                  <a:cubicBezTo>
                    <a:pt x="57729" y="33008"/>
                    <a:pt x="58793" y="33175"/>
                    <a:pt x="58826" y="32344"/>
                  </a:cubicBezTo>
                  <a:cubicBezTo>
                    <a:pt x="59424" y="31314"/>
                    <a:pt x="60155" y="29984"/>
                    <a:pt x="60189" y="28854"/>
                  </a:cubicBezTo>
                  <a:cubicBezTo>
                    <a:pt x="60886" y="28821"/>
                    <a:pt x="60920" y="27492"/>
                    <a:pt x="61019" y="26927"/>
                  </a:cubicBezTo>
                  <a:cubicBezTo>
                    <a:pt x="60787" y="26229"/>
                    <a:pt x="62083" y="26029"/>
                    <a:pt x="61584" y="25298"/>
                  </a:cubicBezTo>
                  <a:cubicBezTo>
                    <a:pt x="63346" y="24534"/>
                    <a:pt x="61319" y="22174"/>
                    <a:pt x="62448" y="21011"/>
                  </a:cubicBezTo>
                  <a:cubicBezTo>
                    <a:pt x="61717" y="7763"/>
                    <a:pt x="54514" y="1"/>
                    <a:pt x="43521"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0" name="Google Shape;3640;p43"/>
          <p:cNvGrpSpPr/>
          <p:nvPr/>
        </p:nvGrpSpPr>
        <p:grpSpPr>
          <a:xfrm>
            <a:off x="3220129" y="1849543"/>
            <a:ext cx="1251190" cy="666431"/>
            <a:chOff x="2075175" y="1900625"/>
            <a:chExt cx="1697450" cy="904125"/>
          </a:xfrm>
        </p:grpSpPr>
        <p:sp>
          <p:nvSpPr>
            <p:cNvPr id="3641" name="Google Shape;3641;p43"/>
            <p:cNvSpPr/>
            <p:nvPr/>
          </p:nvSpPr>
          <p:spPr>
            <a:xfrm>
              <a:off x="2075175" y="1900625"/>
              <a:ext cx="1697450" cy="904125"/>
            </a:xfrm>
            <a:custGeom>
              <a:avLst/>
              <a:gdLst/>
              <a:ahLst/>
              <a:cxnLst/>
              <a:rect l="l" t="t" r="r" b="b"/>
              <a:pathLst>
                <a:path w="67898" h="36165" extrusionOk="0">
                  <a:moveTo>
                    <a:pt x="12009" y="2460"/>
                  </a:moveTo>
                  <a:lnTo>
                    <a:pt x="12009" y="2460"/>
                  </a:lnTo>
                  <a:cubicBezTo>
                    <a:pt x="12010" y="2482"/>
                    <a:pt x="12018" y="2507"/>
                    <a:pt x="12030" y="2531"/>
                  </a:cubicBezTo>
                  <a:cubicBezTo>
                    <a:pt x="12015" y="2516"/>
                    <a:pt x="12007" y="2487"/>
                    <a:pt x="12009" y="2460"/>
                  </a:cubicBezTo>
                  <a:close/>
                  <a:moveTo>
                    <a:pt x="33766" y="2764"/>
                  </a:moveTo>
                  <a:cubicBezTo>
                    <a:pt x="33783" y="2773"/>
                    <a:pt x="33802" y="2777"/>
                    <a:pt x="33822" y="2777"/>
                  </a:cubicBezTo>
                  <a:lnTo>
                    <a:pt x="33822" y="2777"/>
                  </a:lnTo>
                  <a:cubicBezTo>
                    <a:pt x="33821" y="2777"/>
                    <a:pt x="33820" y="2777"/>
                    <a:pt x="33819" y="2777"/>
                  </a:cubicBezTo>
                  <a:cubicBezTo>
                    <a:pt x="33801" y="2777"/>
                    <a:pt x="33784" y="2773"/>
                    <a:pt x="33766" y="2764"/>
                  </a:cubicBezTo>
                  <a:close/>
                  <a:moveTo>
                    <a:pt x="33953" y="12776"/>
                  </a:moveTo>
                  <a:cubicBezTo>
                    <a:pt x="34007" y="12776"/>
                    <a:pt x="34065" y="12784"/>
                    <a:pt x="34131" y="12801"/>
                  </a:cubicBezTo>
                  <a:lnTo>
                    <a:pt x="33799" y="12801"/>
                  </a:lnTo>
                  <a:cubicBezTo>
                    <a:pt x="33849" y="12784"/>
                    <a:pt x="33899" y="12776"/>
                    <a:pt x="33953" y="12776"/>
                  </a:cubicBezTo>
                  <a:close/>
                  <a:moveTo>
                    <a:pt x="21037" y="13114"/>
                  </a:moveTo>
                  <a:cubicBezTo>
                    <a:pt x="21086" y="13114"/>
                    <a:pt x="21130" y="13127"/>
                    <a:pt x="21170" y="13166"/>
                  </a:cubicBezTo>
                  <a:cubicBezTo>
                    <a:pt x="21170" y="13190"/>
                    <a:pt x="21170" y="13218"/>
                    <a:pt x="21170" y="13249"/>
                  </a:cubicBezTo>
                  <a:lnTo>
                    <a:pt x="21170" y="13249"/>
                  </a:lnTo>
                  <a:cubicBezTo>
                    <a:pt x="21152" y="13161"/>
                    <a:pt x="21102" y="13138"/>
                    <a:pt x="21034" y="13138"/>
                  </a:cubicBezTo>
                  <a:cubicBezTo>
                    <a:pt x="20953" y="13138"/>
                    <a:pt x="20848" y="13171"/>
                    <a:pt x="20745" y="13171"/>
                  </a:cubicBezTo>
                  <a:cubicBezTo>
                    <a:pt x="20741" y="13171"/>
                    <a:pt x="20738" y="13171"/>
                    <a:pt x="20734" y="13171"/>
                  </a:cubicBezTo>
                  <a:lnTo>
                    <a:pt x="20734" y="13171"/>
                  </a:lnTo>
                  <a:cubicBezTo>
                    <a:pt x="20837" y="13164"/>
                    <a:pt x="20944" y="13114"/>
                    <a:pt x="21037" y="13114"/>
                  </a:cubicBezTo>
                  <a:close/>
                  <a:moveTo>
                    <a:pt x="21170" y="13166"/>
                  </a:moveTo>
                  <a:cubicBezTo>
                    <a:pt x="21336" y="13283"/>
                    <a:pt x="21494" y="13441"/>
                    <a:pt x="21664" y="13586"/>
                  </a:cubicBezTo>
                  <a:lnTo>
                    <a:pt x="21664" y="13586"/>
                  </a:lnTo>
                  <a:cubicBezTo>
                    <a:pt x="21486" y="13457"/>
                    <a:pt x="21319" y="13316"/>
                    <a:pt x="21170" y="13166"/>
                  </a:cubicBezTo>
                  <a:close/>
                  <a:moveTo>
                    <a:pt x="32636" y="13000"/>
                  </a:moveTo>
                  <a:lnTo>
                    <a:pt x="32636" y="13000"/>
                  </a:lnTo>
                  <a:cubicBezTo>
                    <a:pt x="32802" y="13033"/>
                    <a:pt x="32968" y="13033"/>
                    <a:pt x="33134" y="13067"/>
                  </a:cubicBezTo>
                  <a:cubicBezTo>
                    <a:pt x="32802" y="13233"/>
                    <a:pt x="32004" y="13565"/>
                    <a:pt x="31506" y="13864"/>
                  </a:cubicBezTo>
                  <a:lnTo>
                    <a:pt x="31772" y="13698"/>
                  </a:lnTo>
                  <a:cubicBezTo>
                    <a:pt x="33201" y="13033"/>
                    <a:pt x="32902" y="13067"/>
                    <a:pt x="32636" y="13000"/>
                  </a:cubicBezTo>
                  <a:close/>
                  <a:moveTo>
                    <a:pt x="31107" y="14064"/>
                  </a:moveTo>
                  <a:cubicBezTo>
                    <a:pt x="31155" y="14080"/>
                    <a:pt x="31211" y="14096"/>
                    <a:pt x="31267" y="14112"/>
                  </a:cubicBezTo>
                  <a:lnTo>
                    <a:pt x="31267" y="14112"/>
                  </a:lnTo>
                  <a:cubicBezTo>
                    <a:pt x="31246" y="14109"/>
                    <a:pt x="31226" y="14108"/>
                    <a:pt x="31206" y="14108"/>
                  </a:cubicBezTo>
                  <a:cubicBezTo>
                    <a:pt x="31151" y="14108"/>
                    <a:pt x="31095" y="14116"/>
                    <a:pt x="31040" y="14130"/>
                  </a:cubicBezTo>
                  <a:lnTo>
                    <a:pt x="31107" y="14064"/>
                  </a:lnTo>
                  <a:close/>
                  <a:moveTo>
                    <a:pt x="28149" y="15692"/>
                  </a:moveTo>
                  <a:cubicBezTo>
                    <a:pt x="28149" y="15725"/>
                    <a:pt x="28149" y="15725"/>
                    <a:pt x="28149" y="15759"/>
                  </a:cubicBezTo>
                  <a:cubicBezTo>
                    <a:pt x="28149" y="15725"/>
                    <a:pt x="28149" y="15692"/>
                    <a:pt x="28116" y="15692"/>
                  </a:cubicBezTo>
                  <a:close/>
                  <a:moveTo>
                    <a:pt x="28000" y="15929"/>
                  </a:moveTo>
                  <a:cubicBezTo>
                    <a:pt x="28086" y="15929"/>
                    <a:pt x="28182" y="15958"/>
                    <a:pt x="28249" y="15958"/>
                  </a:cubicBezTo>
                  <a:cubicBezTo>
                    <a:pt x="28049" y="15991"/>
                    <a:pt x="27783" y="16124"/>
                    <a:pt x="27750" y="16290"/>
                  </a:cubicBezTo>
                  <a:cubicBezTo>
                    <a:pt x="27717" y="16191"/>
                    <a:pt x="27817" y="16091"/>
                    <a:pt x="27850" y="15958"/>
                  </a:cubicBezTo>
                  <a:lnTo>
                    <a:pt x="27883" y="15958"/>
                  </a:lnTo>
                  <a:cubicBezTo>
                    <a:pt x="27916" y="15936"/>
                    <a:pt x="27957" y="15929"/>
                    <a:pt x="28000" y="15929"/>
                  </a:cubicBezTo>
                  <a:close/>
                  <a:moveTo>
                    <a:pt x="28515" y="17420"/>
                  </a:moveTo>
                  <a:cubicBezTo>
                    <a:pt x="28542" y="17448"/>
                    <a:pt x="28564" y="17475"/>
                    <a:pt x="28580" y="17503"/>
                  </a:cubicBezTo>
                  <a:lnTo>
                    <a:pt x="28580" y="17503"/>
                  </a:lnTo>
                  <a:cubicBezTo>
                    <a:pt x="28548" y="17455"/>
                    <a:pt x="28493" y="17420"/>
                    <a:pt x="28415" y="17420"/>
                  </a:cubicBezTo>
                  <a:close/>
                  <a:moveTo>
                    <a:pt x="18378" y="18417"/>
                  </a:moveTo>
                  <a:cubicBezTo>
                    <a:pt x="18378" y="18443"/>
                    <a:pt x="18398" y="18449"/>
                    <a:pt x="18407" y="18465"/>
                  </a:cubicBezTo>
                  <a:lnTo>
                    <a:pt x="18407" y="18465"/>
                  </a:lnTo>
                  <a:cubicBezTo>
                    <a:pt x="18390" y="18459"/>
                    <a:pt x="18378" y="18444"/>
                    <a:pt x="18378" y="18417"/>
                  </a:cubicBezTo>
                  <a:close/>
                  <a:moveTo>
                    <a:pt x="18521" y="18444"/>
                  </a:moveTo>
                  <a:lnTo>
                    <a:pt x="18521" y="18444"/>
                  </a:lnTo>
                  <a:cubicBezTo>
                    <a:pt x="18501" y="18456"/>
                    <a:pt x="18472" y="18467"/>
                    <a:pt x="18444" y="18470"/>
                  </a:cubicBezTo>
                  <a:lnTo>
                    <a:pt x="18444" y="18470"/>
                  </a:lnTo>
                  <a:cubicBezTo>
                    <a:pt x="18475" y="18458"/>
                    <a:pt x="18503" y="18452"/>
                    <a:pt x="18521" y="18444"/>
                  </a:cubicBezTo>
                  <a:close/>
                  <a:moveTo>
                    <a:pt x="22499" y="20212"/>
                  </a:moveTo>
                  <a:lnTo>
                    <a:pt x="22499" y="20212"/>
                  </a:lnTo>
                  <a:cubicBezTo>
                    <a:pt x="22493" y="20229"/>
                    <a:pt x="22488" y="20245"/>
                    <a:pt x="22481" y="20261"/>
                  </a:cubicBezTo>
                  <a:lnTo>
                    <a:pt x="22481" y="20261"/>
                  </a:lnTo>
                  <a:cubicBezTo>
                    <a:pt x="22487" y="20245"/>
                    <a:pt x="22493" y="20228"/>
                    <a:pt x="22499" y="20212"/>
                  </a:cubicBezTo>
                  <a:close/>
                  <a:moveTo>
                    <a:pt x="42772" y="19282"/>
                  </a:moveTo>
                  <a:cubicBezTo>
                    <a:pt x="43071" y="19880"/>
                    <a:pt x="43769" y="20179"/>
                    <a:pt x="44135" y="20777"/>
                  </a:cubicBezTo>
                  <a:cubicBezTo>
                    <a:pt x="43769" y="20179"/>
                    <a:pt x="43071" y="19880"/>
                    <a:pt x="42739" y="19381"/>
                  </a:cubicBezTo>
                  <a:cubicBezTo>
                    <a:pt x="42739" y="19315"/>
                    <a:pt x="42739" y="19315"/>
                    <a:pt x="42772" y="19282"/>
                  </a:cubicBezTo>
                  <a:close/>
                  <a:moveTo>
                    <a:pt x="21303" y="20976"/>
                  </a:moveTo>
                  <a:cubicBezTo>
                    <a:pt x="21323" y="20997"/>
                    <a:pt x="21370" y="21044"/>
                    <a:pt x="21394" y="21044"/>
                  </a:cubicBezTo>
                  <a:cubicBezTo>
                    <a:pt x="21409" y="21044"/>
                    <a:pt x="21415" y="21027"/>
                    <a:pt x="21402" y="20976"/>
                  </a:cubicBezTo>
                  <a:lnTo>
                    <a:pt x="21402" y="20976"/>
                  </a:lnTo>
                  <a:cubicBezTo>
                    <a:pt x="21486" y="20993"/>
                    <a:pt x="21562" y="21001"/>
                    <a:pt x="21634" y="21001"/>
                  </a:cubicBezTo>
                  <a:cubicBezTo>
                    <a:pt x="21696" y="21001"/>
                    <a:pt x="21755" y="20995"/>
                    <a:pt x="21809" y="20983"/>
                  </a:cubicBezTo>
                  <a:lnTo>
                    <a:pt x="21809" y="20983"/>
                  </a:lnTo>
                  <a:cubicBezTo>
                    <a:pt x="21461" y="21187"/>
                    <a:pt x="21048" y="21335"/>
                    <a:pt x="20683" y="21567"/>
                  </a:cubicBezTo>
                  <a:lnTo>
                    <a:pt x="20683" y="21567"/>
                  </a:lnTo>
                  <a:cubicBezTo>
                    <a:pt x="20887" y="21359"/>
                    <a:pt x="21091" y="21156"/>
                    <a:pt x="21303" y="20976"/>
                  </a:cubicBezTo>
                  <a:close/>
                  <a:moveTo>
                    <a:pt x="46295" y="21475"/>
                  </a:moveTo>
                  <a:lnTo>
                    <a:pt x="46295" y="21475"/>
                  </a:lnTo>
                  <a:cubicBezTo>
                    <a:pt x="46328" y="21541"/>
                    <a:pt x="46328" y="21641"/>
                    <a:pt x="46362" y="21708"/>
                  </a:cubicBezTo>
                  <a:cubicBezTo>
                    <a:pt x="46362" y="21730"/>
                    <a:pt x="46365" y="21756"/>
                    <a:pt x="46371" y="21783"/>
                  </a:cubicBezTo>
                  <a:cubicBezTo>
                    <a:pt x="46339" y="21682"/>
                    <a:pt x="46317" y="21586"/>
                    <a:pt x="46295" y="21475"/>
                  </a:cubicBezTo>
                  <a:close/>
                  <a:moveTo>
                    <a:pt x="26687" y="32775"/>
                  </a:moveTo>
                  <a:cubicBezTo>
                    <a:pt x="26540" y="32921"/>
                    <a:pt x="26591" y="33015"/>
                    <a:pt x="26707" y="33048"/>
                  </a:cubicBezTo>
                  <a:lnTo>
                    <a:pt x="26707" y="33048"/>
                  </a:lnTo>
                  <a:cubicBezTo>
                    <a:pt x="26649" y="33052"/>
                    <a:pt x="26587" y="33060"/>
                    <a:pt x="26521" y="33074"/>
                  </a:cubicBezTo>
                  <a:lnTo>
                    <a:pt x="26587" y="33041"/>
                  </a:lnTo>
                  <a:cubicBezTo>
                    <a:pt x="26487" y="33007"/>
                    <a:pt x="26653" y="32775"/>
                    <a:pt x="26687" y="32775"/>
                  </a:cubicBezTo>
                  <a:close/>
                  <a:moveTo>
                    <a:pt x="57522" y="0"/>
                  </a:moveTo>
                  <a:cubicBezTo>
                    <a:pt x="55725" y="0"/>
                    <a:pt x="54007" y="648"/>
                    <a:pt x="53407" y="2166"/>
                  </a:cubicBezTo>
                  <a:cubicBezTo>
                    <a:pt x="53207" y="2473"/>
                    <a:pt x="52989" y="2586"/>
                    <a:pt x="52741" y="2586"/>
                  </a:cubicBezTo>
                  <a:cubicBezTo>
                    <a:pt x="52029" y="2586"/>
                    <a:pt x="51071" y="1650"/>
                    <a:pt x="49594" y="1650"/>
                  </a:cubicBezTo>
                  <a:cubicBezTo>
                    <a:pt x="49189" y="1650"/>
                    <a:pt x="48745" y="1720"/>
                    <a:pt x="48256" y="1900"/>
                  </a:cubicBezTo>
                  <a:cubicBezTo>
                    <a:pt x="48206" y="1850"/>
                    <a:pt x="48140" y="1825"/>
                    <a:pt x="48073" y="1825"/>
                  </a:cubicBezTo>
                  <a:cubicBezTo>
                    <a:pt x="48007" y="1825"/>
                    <a:pt x="47940" y="1850"/>
                    <a:pt x="47890" y="1900"/>
                  </a:cubicBezTo>
                  <a:lnTo>
                    <a:pt x="47658" y="1966"/>
                  </a:lnTo>
                  <a:cubicBezTo>
                    <a:pt x="47636" y="1970"/>
                    <a:pt x="47613" y="1971"/>
                    <a:pt x="47591" y="1971"/>
                  </a:cubicBezTo>
                  <a:cubicBezTo>
                    <a:pt x="47445" y="1971"/>
                    <a:pt x="47290" y="1914"/>
                    <a:pt x="47139" y="1914"/>
                  </a:cubicBezTo>
                  <a:cubicBezTo>
                    <a:pt x="47066" y="1914"/>
                    <a:pt x="46995" y="1927"/>
                    <a:pt x="46927" y="1966"/>
                  </a:cubicBezTo>
                  <a:lnTo>
                    <a:pt x="46694" y="2033"/>
                  </a:lnTo>
                  <a:cubicBezTo>
                    <a:pt x="46277" y="2115"/>
                    <a:pt x="45854" y="2151"/>
                    <a:pt x="45426" y="2151"/>
                  </a:cubicBezTo>
                  <a:cubicBezTo>
                    <a:pt x="42754" y="2151"/>
                    <a:pt x="39901" y="756"/>
                    <a:pt x="37122" y="670"/>
                  </a:cubicBezTo>
                  <a:cubicBezTo>
                    <a:pt x="35689" y="595"/>
                    <a:pt x="34236" y="566"/>
                    <a:pt x="32771" y="566"/>
                  </a:cubicBezTo>
                  <a:cubicBezTo>
                    <a:pt x="27748" y="566"/>
                    <a:pt x="22595" y="910"/>
                    <a:pt x="17680" y="936"/>
                  </a:cubicBezTo>
                  <a:cubicBezTo>
                    <a:pt x="17421" y="970"/>
                    <a:pt x="17140" y="983"/>
                    <a:pt x="16843" y="983"/>
                  </a:cubicBezTo>
                  <a:cubicBezTo>
                    <a:pt x="15700" y="983"/>
                    <a:pt x="14324" y="784"/>
                    <a:pt x="13064" y="784"/>
                  </a:cubicBezTo>
                  <a:cubicBezTo>
                    <a:pt x="11759" y="784"/>
                    <a:pt x="10578" y="997"/>
                    <a:pt x="9903" y="1867"/>
                  </a:cubicBezTo>
                  <a:cubicBezTo>
                    <a:pt x="9596" y="2302"/>
                    <a:pt x="9091" y="2718"/>
                    <a:pt x="8617" y="2718"/>
                  </a:cubicBezTo>
                  <a:cubicBezTo>
                    <a:pt x="8476" y="2718"/>
                    <a:pt x="8338" y="2682"/>
                    <a:pt x="8208" y="2598"/>
                  </a:cubicBezTo>
                  <a:cubicBezTo>
                    <a:pt x="5882" y="2930"/>
                    <a:pt x="4985" y="2432"/>
                    <a:pt x="4420" y="4758"/>
                  </a:cubicBezTo>
                  <a:cubicBezTo>
                    <a:pt x="1927" y="5888"/>
                    <a:pt x="5151" y="8347"/>
                    <a:pt x="5284" y="9943"/>
                  </a:cubicBezTo>
                  <a:cubicBezTo>
                    <a:pt x="4878" y="9272"/>
                    <a:pt x="4265" y="8854"/>
                    <a:pt x="3696" y="8854"/>
                  </a:cubicBezTo>
                  <a:cubicBezTo>
                    <a:pt x="3193" y="8854"/>
                    <a:pt x="2724" y="9179"/>
                    <a:pt x="2459" y="9943"/>
                  </a:cubicBezTo>
                  <a:cubicBezTo>
                    <a:pt x="2145" y="10665"/>
                    <a:pt x="3344" y="12723"/>
                    <a:pt x="2468" y="12723"/>
                  </a:cubicBezTo>
                  <a:cubicBezTo>
                    <a:pt x="2417" y="12723"/>
                    <a:pt x="2358" y="12716"/>
                    <a:pt x="2293" y="12701"/>
                  </a:cubicBezTo>
                  <a:cubicBezTo>
                    <a:pt x="2035" y="12597"/>
                    <a:pt x="1811" y="12550"/>
                    <a:pt x="1617" y="12550"/>
                  </a:cubicBezTo>
                  <a:cubicBezTo>
                    <a:pt x="0" y="12550"/>
                    <a:pt x="391" y="15798"/>
                    <a:pt x="332" y="16955"/>
                  </a:cubicBezTo>
                  <a:cubicBezTo>
                    <a:pt x="764" y="21209"/>
                    <a:pt x="5118" y="23735"/>
                    <a:pt x="9039" y="25330"/>
                  </a:cubicBezTo>
                  <a:cubicBezTo>
                    <a:pt x="9671" y="25430"/>
                    <a:pt x="13293" y="26095"/>
                    <a:pt x="12064" y="26992"/>
                  </a:cubicBezTo>
                  <a:cubicBezTo>
                    <a:pt x="8474" y="32010"/>
                    <a:pt x="26521" y="33639"/>
                    <a:pt x="29645" y="34436"/>
                  </a:cubicBezTo>
                  <a:cubicBezTo>
                    <a:pt x="34090" y="35732"/>
                    <a:pt x="38846" y="35979"/>
                    <a:pt x="43571" y="35979"/>
                  </a:cubicBezTo>
                  <a:cubicBezTo>
                    <a:pt x="45028" y="35979"/>
                    <a:pt x="46482" y="35955"/>
                    <a:pt x="47924" y="35932"/>
                  </a:cubicBezTo>
                  <a:cubicBezTo>
                    <a:pt x="49851" y="35433"/>
                    <a:pt x="51546" y="36165"/>
                    <a:pt x="53308" y="35035"/>
                  </a:cubicBezTo>
                  <a:cubicBezTo>
                    <a:pt x="54803" y="34935"/>
                    <a:pt x="54404" y="33007"/>
                    <a:pt x="55567" y="32542"/>
                  </a:cubicBezTo>
                  <a:cubicBezTo>
                    <a:pt x="55967" y="32457"/>
                    <a:pt x="56329" y="32434"/>
                    <a:pt x="56661" y="32434"/>
                  </a:cubicBezTo>
                  <a:cubicBezTo>
                    <a:pt x="57054" y="32434"/>
                    <a:pt x="57405" y="32467"/>
                    <a:pt x="57725" y="32467"/>
                  </a:cubicBezTo>
                  <a:cubicBezTo>
                    <a:pt x="58618" y="32467"/>
                    <a:pt x="59274" y="32216"/>
                    <a:pt x="59954" y="30315"/>
                  </a:cubicBezTo>
                  <a:cubicBezTo>
                    <a:pt x="60519" y="28720"/>
                    <a:pt x="60586" y="27258"/>
                    <a:pt x="60918" y="25795"/>
                  </a:cubicBezTo>
                  <a:cubicBezTo>
                    <a:pt x="60187" y="24599"/>
                    <a:pt x="61483" y="23569"/>
                    <a:pt x="60885" y="22372"/>
                  </a:cubicBezTo>
                  <a:cubicBezTo>
                    <a:pt x="61018" y="22372"/>
                    <a:pt x="61178" y="22375"/>
                    <a:pt x="61356" y="22375"/>
                  </a:cubicBezTo>
                  <a:cubicBezTo>
                    <a:pt x="62690" y="22375"/>
                    <a:pt x="65028" y="22245"/>
                    <a:pt x="64441" y="20046"/>
                  </a:cubicBezTo>
                  <a:cubicBezTo>
                    <a:pt x="64175" y="18982"/>
                    <a:pt x="65970" y="18849"/>
                    <a:pt x="65438" y="17620"/>
                  </a:cubicBezTo>
                  <a:cubicBezTo>
                    <a:pt x="65405" y="15327"/>
                    <a:pt x="62879" y="15028"/>
                    <a:pt x="62181" y="13466"/>
                  </a:cubicBezTo>
                  <a:cubicBezTo>
                    <a:pt x="62048" y="12402"/>
                    <a:pt x="62281" y="11438"/>
                    <a:pt x="61151" y="10807"/>
                  </a:cubicBezTo>
                  <a:cubicBezTo>
                    <a:pt x="67897" y="7982"/>
                    <a:pt x="59622" y="6420"/>
                    <a:pt x="62214" y="4592"/>
                  </a:cubicBezTo>
                  <a:cubicBezTo>
                    <a:pt x="63915" y="1905"/>
                    <a:pt x="60603" y="0"/>
                    <a:pt x="57522"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43"/>
            <p:cNvSpPr/>
            <p:nvPr/>
          </p:nvSpPr>
          <p:spPr>
            <a:xfrm>
              <a:off x="2254000" y="1970913"/>
              <a:ext cx="1339797" cy="713626"/>
            </a:xfrm>
            <a:custGeom>
              <a:avLst/>
              <a:gdLst/>
              <a:ahLst/>
              <a:cxnLst/>
              <a:rect l="l" t="t" r="r" b="b"/>
              <a:pathLst>
                <a:path w="67898" h="36165" extrusionOk="0">
                  <a:moveTo>
                    <a:pt x="12009" y="2460"/>
                  </a:moveTo>
                  <a:lnTo>
                    <a:pt x="12009" y="2460"/>
                  </a:lnTo>
                  <a:cubicBezTo>
                    <a:pt x="12010" y="2482"/>
                    <a:pt x="12018" y="2507"/>
                    <a:pt x="12030" y="2531"/>
                  </a:cubicBezTo>
                  <a:cubicBezTo>
                    <a:pt x="12015" y="2516"/>
                    <a:pt x="12007" y="2487"/>
                    <a:pt x="12009" y="2460"/>
                  </a:cubicBezTo>
                  <a:close/>
                  <a:moveTo>
                    <a:pt x="33766" y="2764"/>
                  </a:moveTo>
                  <a:cubicBezTo>
                    <a:pt x="33783" y="2773"/>
                    <a:pt x="33802" y="2777"/>
                    <a:pt x="33822" y="2777"/>
                  </a:cubicBezTo>
                  <a:lnTo>
                    <a:pt x="33822" y="2777"/>
                  </a:lnTo>
                  <a:cubicBezTo>
                    <a:pt x="33821" y="2777"/>
                    <a:pt x="33820" y="2777"/>
                    <a:pt x="33819" y="2777"/>
                  </a:cubicBezTo>
                  <a:cubicBezTo>
                    <a:pt x="33801" y="2777"/>
                    <a:pt x="33784" y="2773"/>
                    <a:pt x="33766" y="2764"/>
                  </a:cubicBezTo>
                  <a:close/>
                  <a:moveTo>
                    <a:pt x="33953" y="12776"/>
                  </a:moveTo>
                  <a:cubicBezTo>
                    <a:pt x="34007" y="12776"/>
                    <a:pt x="34065" y="12784"/>
                    <a:pt x="34131" y="12801"/>
                  </a:cubicBezTo>
                  <a:lnTo>
                    <a:pt x="33799" y="12801"/>
                  </a:lnTo>
                  <a:cubicBezTo>
                    <a:pt x="33849" y="12784"/>
                    <a:pt x="33899" y="12776"/>
                    <a:pt x="33953" y="12776"/>
                  </a:cubicBezTo>
                  <a:close/>
                  <a:moveTo>
                    <a:pt x="21037" y="13114"/>
                  </a:moveTo>
                  <a:cubicBezTo>
                    <a:pt x="21086" y="13114"/>
                    <a:pt x="21130" y="13127"/>
                    <a:pt x="21170" y="13166"/>
                  </a:cubicBezTo>
                  <a:cubicBezTo>
                    <a:pt x="21170" y="13190"/>
                    <a:pt x="21170" y="13218"/>
                    <a:pt x="21170" y="13249"/>
                  </a:cubicBezTo>
                  <a:lnTo>
                    <a:pt x="21170" y="13249"/>
                  </a:lnTo>
                  <a:cubicBezTo>
                    <a:pt x="21152" y="13161"/>
                    <a:pt x="21102" y="13138"/>
                    <a:pt x="21034" y="13138"/>
                  </a:cubicBezTo>
                  <a:cubicBezTo>
                    <a:pt x="20953" y="13138"/>
                    <a:pt x="20848" y="13171"/>
                    <a:pt x="20745" y="13171"/>
                  </a:cubicBezTo>
                  <a:cubicBezTo>
                    <a:pt x="20741" y="13171"/>
                    <a:pt x="20738" y="13171"/>
                    <a:pt x="20734" y="13171"/>
                  </a:cubicBezTo>
                  <a:lnTo>
                    <a:pt x="20734" y="13171"/>
                  </a:lnTo>
                  <a:cubicBezTo>
                    <a:pt x="20837" y="13164"/>
                    <a:pt x="20944" y="13114"/>
                    <a:pt x="21037" y="13114"/>
                  </a:cubicBezTo>
                  <a:close/>
                  <a:moveTo>
                    <a:pt x="21170" y="13166"/>
                  </a:moveTo>
                  <a:cubicBezTo>
                    <a:pt x="21336" y="13283"/>
                    <a:pt x="21494" y="13441"/>
                    <a:pt x="21664" y="13586"/>
                  </a:cubicBezTo>
                  <a:lnTo>
                    <a:pt x="21664" y="13586"/>
                  </a:lnTo>
                  <a:cubicBezTo>
                    <a:pt x="21486" y="13457"/>
                    <a:pt x="21319" y="13316"/>
                    <a:pt x="21170" y="13166"/>
                  </a:cubicBezTo>
                  <a:close/>
                  <a:moveTo>
                    <a:pt x="32636" y="13000"/>
                  </a:moveTo>
                  <a:lnTo>
                    <a:pt x="32636" y="13000"/>
                  </a:lnTo>
                  <a:cubicBezTo>
                    <a:pt x="32802" y="13033"/>
                    <a:pt x="32968" y="13033"/>
                    <a:pt x="33134" y="13067"/>
                  </a:cubicBezTo>
                  <a:cubicBezTo>
                    <a:pt x="32802" y="13233"/>
                    <a:pt x="32004" y="13565"/>
                    <a:pt x="31506" y="13864"/>
                  </a:cubicBezTo>
                  <a:lnTo>
                    <a:pt x="31772" y="13698"/>
                  </a:lnTo>
                  <a:cubicBezTo>
                    <a:pt x="33201" y="13033"/>
                    <a:pt x="32902" y="13067"/>
                    <a:pt x="32636" y="13000"/>
                  </a:cubicBezTo>
                  <a:close/>
                  <a:moveTo>
                    <a:pt x="31107" y="14064"/>
                  </a:moveTo>
                  <a:cubicBezTo>
                    <a:pt x="31155" y="14080"/>
                    <a:pt x="31211" y="14096"/>
                    <a:pt x="31267" y="14112"/>
                  </a:cubicBezTo>
                  <a:lnTo>
                    <a:pt x="31267" y="14112"/>
                  </a:lnTo>
                  <a:cubicBezTo>
                    <a:pt x="31246" y="14109"/>
                    <a:pt x="31226" y="14108"/>
                    <a:pt x="31206" y="14108"/>
                  </a:cubicBezTo>
                  <a:cubicBezTo>
                    <a:pt x="31151" y="14108"/>
                    <a:pt x="31095" y="14116"/>
                    <a:pt x="31040" y="14130"/>
                  </a:cubicBezTo>
                  <a:lnTo>
                    <a:pt x="31107" y="14064"/>
                  </a:lnTo>
                  <a:close/>
                  <a:moveTo>
                    <a:pt x="28149" y="15692"/>
                  </a:moveTo>
                  <a:cubicBezTo>
                    <a:pt x="28149" y="15725"/>
                    <a:pt x="28149" y="15725"/>
                    <a:pt x="28149" y="15759"/>
                  </a:cubicBezTo>
                  <a:cubicBezTo>
                    <a:pt x="28149" y="15725"/>
                    <a:pt x="28149" y="15692"/>
                    <a:pt x="28116" y="15692"/>
                  </a:cubicBezTo>
                  <a:close/>
                  <a:moveTo>
                    <a:pt x="28000" y="15929"/>
                  </a:moveTo>
                  <a:cubicBezTo>
                    <a:pt x="28086" y="15929"/>
                    <a:pt x="28182" y="15958"/>
                    <a:pt x="28249" y="15958"/>
                  </a:cubicBezTo>
                  <a:cubicBezTo>
                    <a:pt x="28049" y="15991"/>
                    <a:pt x="27783" y="16124"/>
                    <a:pt x="27750" y="16290"/>
                  </a:cubicBezTo>
                  <a:cubicBezTo>
                    <a:pt x="27717" y="16191"/>
                    <a:pt x="27817" y="16091"/>
                    <a:pt x="27850" y="15958"/>
                  </a:cubicBezTo>
                  <a:lnTo>
                    <a:pt x="27883" y="15958"/>
                  </a:lnTo>
                  <a:cubicBezTo>
                    <a:pt x="27916" y="15936"/>
                    <a:pt x="27957" y="15929"/>
                    <a:pt x="28000" y="15929"/>
                  </a:cubicBezTo>
                  <a:close/>
                  <a:moveTo>
                    <a:pt x="28515" y="17420"/>
                  </a:moveTo>
                  <a:cubicBezTo>
                    <a:pt x="28542" y="17448"/>
                    <a:pt x="28564" y="17475"/>
                    <a:pt x="28580" y="17503"/>
                  </a:cubicBezTo>
                  <a:lnTo>
                    <a:pt x="28580" y="17503"/>
                  </a:lnTo>
                  <a:cubicBezTo>
                    <a:pt x="28548" y="17455"/>
                    <a:pt x="28493" y="17420"/>
                    <a:pt x="28415" y="17420"/>
                  </a:cubicBezTo>
                  <a:close/>
                  <a:moveTo>
                    <a:pt x="18378" y="18417"/>
                  </a:moveTo>
                  <a:cubicBezTo>
                    <a:pt x="18378" y="18443"/>
                    <a:pt x="18398" y="18449"/>
                    <a:pt x="18407" y="18465"/>
                  </a:cubicBezTo>
                  <a:lnTo>
                    <a:pt x="18407" y="18465"/>
                  </a:lnTo>
                  <a:cubicBezTo>
                    <a:pt x="18390" y="18459"/>
                    <a:pt x="18378" y="18444"/>
                    <a:pt x="18378" y="18417"/>
                  </a:cubicBezTo>
                  <a:close/>
                  <a:moveTo>
                    <a:pt x="18521" y="18444"/>
                  </a:moveTo>
                  <a:lnTo>
                    <a:pt x="18521" y="18444"/>
                  </a:lnTo>
                  <a:cubicBezTo>
                    <a:pt x="18501" y="18456"/>
                    <a:pt x="18472" y="18467"/>
                    <a:pt x="18444" y="18470"/>
                  </a:cubicBezTo>
                  <a:lnTo>
                    <a:pt x="18444" y="18470"/>
                  </a:lnTo>
                  <a:cubicBezTo>
                    <a:pt x="18475" y="18458"/>
                    <a:pt x="18503" y="18452"/>
                    <a:pt x="18521" y="18444"/>
                  </a:cubicBezTo>
                  <a:close/>
                  <a:moveTo>
                    <a:pt x="22499" y="20212"/>
                  </a:moveTo>
                  <a:lnTo>
                    <a:pt x="22499" y="20212"/>
                  </a:lnTo>
                  <a:cubicBezTo>
                    <a:pt x="22493" y="20229"/>
                    <a:pt x="22488" y="20245"/>
                    <a:pt x="22481" y="20261"/>
                  </a:cubicBezTo>
                  <a:lnTo>
                    <a:pt x="22481" y="20261"/>
                  </a:lnTo>
                  <a:cubicBezTo>
                    <a:pt x="22487" y="20245"/>
                    <a:pt x="22493" y="20228"/>
                    <a:pt x="22499" y="20212"/>
                  </a:cubicBezTo>
                  <a:close/>
                  <a:moveTo>
                    <a:pt x="42772" y="19282"/>
                  </a:moveTo>
                  <a:cubicBezTo>
                    <a:pt x="43071" y="19880"/>
                    <a:pt x="43769" y="20179"/>
                    <a:pt x="44135" y="20777"/>
                  </a:cubicBezTo>
                  <a:cubicBezTo>
                    <a:pt x="43769" y="20179"/>
                    <a:pt x="43071" y="19880"/>
                    <a:pt x="42739" y="19381"/>
                  </a:cubicBezTo>
                  <a:cubicBezTo>
                    <a:pt x="42739" y="19315"/>
                    <a:pt x="42739" y="19315"/>
                    <a:pt x="42772" y="19282"/>
                  </a:cubicBezTo>
                  <a:close/>
                  <a:moveTo>
                    <a:pt x="21303" y="20976"/>
                  </a:moveTo>
                  <a:cubicBezTo>
                    <a:pt x="21323" y="20997"/>
                    <a:pt x="21370" y="21044"/>
                    <a:pt x="21394" y="21044"/>
                  </a:cubicBezTo>
                  <a:cubicBezTo>
                    <a:pt x="21409" y="21044"/>
                    <a:pt x="21415" y="21027"/>
                    <a:pt x="21402" y="20976"/>
                  </a:cubicBezTo>
                  <a:lnTo>
                    <a:pt x="21402" y="20976"/>
                  </a:lnTo>
                  <a:cubicBezTo>
                    <a:pt x="21486" y="20993"/>
                    <a:pt x="21562" y="21001"/>
                    <a:pt x="21634" y="21001"/>
                  </a:cubicBezTo>
                  <a:cubicBezTo>
                    <a:pt x="21696" y="21001"/>
                    <a:pt x="21755" y="20995"/>
                    <a:pt x="21809" y="20983"/>
                  </a:cubicBezTo>
                  <a:lnTo>
                    <a:pt x="21809" y="20983"/>
                  </a:lnTo>
                  <a:cubicBezTo>
                    <a:pt x="21461" y="21187"/>
                    <a:pt x="21048" y="21335"/>
                    <a:pt x="20683" y="21567"/>
                  </a:cubicBezTo>
                  <a:lnTo>
                    <a:pt x="20683" y="21567"/>
                  </a:lnTo>
                  <a:cubicBezTo>
                    <a:pt x="20887" y="21359"/>
                    <a:pt x="21091" y="21156"/>
                    <a:pt x="21303" y="20976"/>
                  </a:cubicBezTo>
                  <a:close/>
                  <a:moveTo>
                    <a:pt x="46295" y="21475"/>
                  </a:moveTo>
                  <a:lnTo>
                    <a:pt x="46295" y="21475"/>
                  </a:lnTo>
                  <a:cubicBezTo>
                    <a:pt x="46328" y="21541"/>
                    <a:pt x="46328" y="21641"/>
                    <a:pt x="46362" y="21708"/>
                  </a:cubicBezTo>
                  <a:cubicBezTo>
                    <a:pt x="46362" y="21730"/>
                    <a:pt x="46365" y="21756"/>
                    <a:pt x="46371" y="21783"/>
                  </a:cubicBezTo>
                  <a:cubicBezTo>
                    <a:pt x="46339" y="21682"/>
                    <a:pt x="46317" y="21586"/>
                    <a:pt x="46295" y="21475"/>
                  </a:cubicBezTo>
                  <a:close/>
                  <a:moveTo>
                    <a:pt x="26687" y="32775"/>
                  </a:moveTo>
                  <a:cubicBezTo>
                    <a:pt x="26540" y="32921"/>
                    <a:pt x="26591" y="33015"/>
                    <a:pt x="26707" y="33048"/>
                  </a:cubicBezTo>
                  <a:lnTo>
                    <a:pt x="26707" y="33048"/>
                  </a:lnTo>
                  <a:cubicBezTo>
                    <a:pt x="26649" y="33052"/>
                    <a:pt x="26587" y="33060"/>
                    <a:pt x="26521" y="33074"/>
                  </a:cubicBezTo>
                  <a:lnTo>
                    <a:pt x="26587" y="33041"/>
                  </a:lnTo>
                  <a:cubicBezTo>
                    <a:pt x="26487" y="33007"/>
                    <a:pt x="26653" y="32775"/>
                    <a:pt x="26687" y="32775"/>
                  </a:cubicBezTo>
                  <a:close/>
                  <a:moveTo>
                    <a:pt x="57522" y="0"/>
                  </a:moveTo>
                  <a:cubicBezTo>
                    <a:pt x="55725" y="0"/>
                    <a:pt x="54007" y="648"/>
                    <a:pt x="53407" y="2166"/>
                  </a:cubicBezTo>
                  <a:cubicBezTo>
                    <a:pt x="53207" y="2473"/>
                    <a:pt x="52989" y="2586"/>
                    <a:pt x="52741" y="2586"/>
                  </a:cubicBezTo>
                  <a:cubicBezTo>
                    <a:pt x="52029" y="2586"/>
                    <a:pt x="51071" y="1650"/>
                    <a:pt x="49594" y="1650"/>
                  </a:cubicBezTo>
                  <a:cubicBezTo>
                    <a:pt x="49189" y="1650"/>
                    <a:pt x="48745" y="1720"/>
                    <a:pt x="48256" y="1900"/>
                  </a:cubicBezTo>
                  <a:cubicBezTo>
                    <a:pt x="48206" y="1850"/>
                    <a:pt x="48140" y="1825"/>
                    <a:pt x="48073" y="1825"/>
                  </a:cubicBezTo>
                  <a:cubicBezTo>
                    <a:pt x="48007" y="1825"/>
                    <a:pt x="47940" y="1850"/>
                    <a:pt x="47890" y="1900"/>
                  </a:cubicBezTo>
                  <a:lnTo>
                    <a:pt x="47658" y="1966"/>
                  </a:lnTo>
                  <a:cubicBezTo>
                    <a:pt x="47636" y="1970"/>
                    <a:pt x="47613" y="1971"/>
                    <a:pt x="47591" y="1971"/>
                  </a:cubicBezTo>
                  <a:cubicBezTo>
                    <a:pt x="47445" y="1971"/>
                    <a:pt x="47290" y="1914"/>
                    <a:pt x="47139" y="1914"/>
                  </a:cubicBezTo>
                  <a:cubicBezTo>
                    <a:pt x="47066" y="1914"/>
                    <a:pt x="46995" y="1927"/>
                    <a:pt x="46927" y="1966"/>
                  </a:cubicBezTo>
                  <a:lnTo>
                    <a:pt x="46694" y="2033"/>
                  </a:lnTo>
                  <a:cubicBezTo>
                    <a:pt x="46277" y="2115"/>
                    <a:pt x="45854" y="2151"/>
                    <a:pt x="45426" y="2151"/>
                  </a:cubicBezTo>
                  <a:cubicBezTo>
                    <a:pt x="42754" y="2151"/>
                    <a:pt x="39901" y="756"/>
                    <a:pt x="37122" y="670"/>
                  </a:cubicBezTo>
                  <a:cubicBezTo>
                    <a:pt x="35689" y="595"/>
                    <a:pt x="34236" y="566"/>
                    <a:pt x="32771" y="566"/>
                  </a:cubicBezTo>
                  <a:cubicBezTo>
                    <a:pt x="27748" y="566"/>
                    <a:pt x="22595" y="910"/>
                    <a:pt x="17680" y="936"/>
                  </a:cubicBezTo>
                  <a:cubicBezTo>
                    <a:pt x="17421" y="970"/>
                    <a:pt x="17140" y="983"/>
                    <a:pt x="16843" y="983"/>
                  </a:cubicBezTo>
                  <a:cubicBezTo>
                    <a:pt x="15700" y="983"/>
                    <a:pt x="14324" y="784"/>
                    <a:pt x="13064" y="784"/>
                  </a:cubicBezTo>
                  <a:cubicBezTo>
                    <a:pt x="11759" y="784"/>
                    <a:pt x="10578" y="997"/>
                    <a:pt x="9903" y="1867"/>
                  </a:cubicBezTo>
                  <a:cubicBezTo>
                    <a:pt x="9596" y="2302"/>
                    <a:pt x="9091" y="2718"/>
                    <a:pt x="8617" y="2718"/>
                  </a:cubicBezTo>
                  <a:cubicBezTo>
                    <a:pt x="8476" y="2718"/>
                    <a:pt x="8338" y="2682"/>
                    <a:pt x="8208" y="2598"/>
                  </a:cubicBezTo>
                  <a:cubicBezTo>
                    <a:pt x="5882" y="2930"/>
                    <a:pt x="4985" y="2432"/>
                    <a:pt x="4420" y="4758"/>
                  </a:cubicBezTo>
                  <a:cubicBezTo>
                    <a:pt x="1927" y="5888"/>
                    <a:pt x="5151" y="8347"/>
                    <a:pt x="5284" y="9943"/>
                  </a:cubicBezTo>
                  <a:cubicBezTo>
                    <a:pt x="4878" y="9272"/>
                    <a:pt x="4265" y="8854"/>
                    <a:pt x="3696" y="8854"/>
                  </a:cubicBezTo>
                  <a:cubicBezTo>
                    <a:pt x="3193" y="8854"/>
                    <a:pt x="2724" y="9179"/>
                    <a:pt x="2459" y="9943"/>
                  </a:cubicBezTo>
                  <a:cubicBezTo>
                    <a:pt x="2145" y="10665"/>
                    <a:pt x="3344" y="12723"/>
                    <a:pt x="2468" y="12723"/>
                  </a:cubicBezTo>
                  <a:cubicBezTo>
                    <a:pt x="2417" y="12723"/>
                    <a:pt x="2358" y="12716"/>
                    <a:pt x="2293" y="12701"/>
                  </a:cubicBezTo>
                  <a:cubicBezTo>
                    <a:pt x="2035" y="12597"/>
                    <a:pt x="1811" y="12550"/>
                    <a:pt x="1617" y="12550"/>
                  </a:cubicBezTo>
                  <a:cubicBezTo>
                    <a:pt x="0" y="12550"/>
                    <a:pt x="391" y="15798"/>
                    <a:pt x="332" y="16955"/>
                  </a:cubicBezTo>
                  <a:cubicBezTo>
                    <a:pt x="764" y="21209"/>
                    <a:pt x="5118" y="23735"/>
                    <a:pt x="9039" y="25330"/>
                  </a:cubicBezTo>
                  <a:cubicBezTo>
                    <a:pt x="9671" y="25430"/>
                    <a:pt x="13293" y="26095"/>
                    <a:pt x="12064" y="26992"/>
                  </a:cubicBezTo>
                  <a:cubicBezTo>
                    <a:pt x="8474" y="32010"/>
                    <a:pt x="26521" y="33639"/>
                    <a:pt x="29645" y="34436"/>
                  </a:cubicBezTo>
                  <a:cubicBezTo>
                    <a:pt x="34090" y="35732"/>
                    <a:pt x="38846" y="35979"/>
                    <a:pt x="43571" y="35979"/>
                  </a:cubicBezTo>
                  <a:cubicBezTo>
                    <a:pt x="45028" y="35979"/>
                    <a:pt x="46482" y="35955"/>
                    <a:pt x="47924" y="35932"/>
                  </a:cubicBezTo>
                  <a:cubicBezTo>
                    <a:pt x="49851" y="35433"/>
                    <a:pt x="51546" y="36165"/>
                    <a:pt x="53308" y="35035"/>
                  </a:cubicBezTo>
                  <a:cubicBezTo>
                    <a:pt x="54803" y="34935"/>
                    <a:pt x="54404" y="33007"/>
                    <a:pt x="55567" y="32542"/>
                  </a:cubicBezTo>
                  <a:cubicBezTo>
                    <a:pt x="55967" y="32457"/>
                    <a:pt x="56329" y="32434"/>
                    <a:pt x="56661" y="32434"/>
                  </a:cubicBezTo>
                  <a:cubicBezTo>
                    <a:pt x="57054" y="32434"/>
                    <a:pt x="57405" y="32467"/>
                    <a:pt x="57725" y="32467"/>
                  </a:cubicBezTo>
                  <a:cubicBezTo>
                    <a:pt x="58618" y="32467"/>
                    <a:pt x="59274" y="32216"/>
                    <a:pt x="59954" y="30315"/>
                  </a:cubicBezTo>
                  <a:cubicBezTo>
                    <a:pt x="60519" y="28720"/>
                    <a:pt x="60586" y="27258"/>
                    <a:pt x="60918" y="25795"/>
                  </a:cubicBezTo>
                  <a:cubicBezTo>
                    <a:pt x="60187" y="24599"/>
                    <a:pt x="61483" y="23569"/>
                    <a:pt x="60885" y="22372"/>
                  </a:cubicBezTo>
                  <a:cubicBezTo>
                    <a:pt x="61018" y="22372"/>
                    <a:pt x="61178" y="22375"/>
                    <a:pt x="61356" y="22375"/>
                  </a:cubicBezTo>
                  <a:cubicBezTo>
                    <a:pt x="62690" y="22375"/>
                    <a:pt x="65028" y="22245"/>
                    <a:pt x="64441" y="20046"/>
                  </a:cubicBezTo>
                  <a:cubicBezTo>
                    <a:pt x="64175" y="18982"/>
                    <a:pt x="65970" y="18849"/>
                    <a:pt x="65438" y="17620"/>
                  </a:cubicBezTo>
                  <a:cubicBezTo>
                    <a:pt x="65405" y="15327"/>
                    <a:pt x="62879" y="15028"/>
                    <a:pt x="62181" y="13466"/>
                  </a:cubicBezTo>
                  <a:cubicBezTo>
                    <a:pt x="62048" y="12402"/>
                    <a:pt x="62281" y="11438"/>
                    <a:pt x="61151" y="10807"/>
                  </a:cubicBezTo>
                  <a:cubicBezTo>
                    <a:pt x="67897" y="7982"/>
                    <a:pt x="59622" y="6420"/>
                    <a:pt x="62214" y="4592"/>
                  </a:cubicBezTo>
                  <a:cubicBezTo>
                    <a:pt x="63915" y="1905"/>
                    <a:pt x="60603" y="0"/>
                    <a:pt x="57522"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3" name="Google Shape;3643;p43"/>
          <p:cNvGrpSpPr/>
          <p:nvPr/>
        </p:nvGrpSpPr>
        <p:grpSpPr>
          <a:xfrm>
            <a:off x="3183366" y="3072563"/>
            <a:ext cx="1324716" cy="647837"/>
            <a:chOff x="2817800" y="2394113"/>
            <a:chExt cx="1797200" cy="878900"/>
          </a:xfrm>
        </p:grpSpPr>
        <p:sp>
          <p:nvSpPr>
            <p:cNvPr id="3644" name="Google Shape;3644;p43"/>
            <p:cNvSpPr/>
            <p:nvPr/>
          </p:nvSpPr>
          <p:spPr>
            <a:xfrm>
              <a:off x="2817800" y="2394113"/>
              <a:ext cx="1797200" cy="878900"/>
            </a:xfrm>
            <a:custGeom>
              <a:avLst/>
              <a:gdLst/>
              <a:ahLst/>
              <a:cxnLst/>
              <a:rect l="l" t="t" r="r" b="b"/>
              <a:pathLst>
                <a:path w="71888" h="35156" extrusionOk="0">
                  <a:moveTo>
                    <a:pt x="19111" y="2619"/>
                  </a:moveTo>
                  <a:cubicBezTo>
                    <a:pt x="19038" y="2667"/>
                    <a:pt x="18947" y="2698"/>
                    <a:pt x="18851" y="2698"/>
                  </a:cubicBezTo>
                  <a:cubicBezTo>
                    <a:pt x="18826" y="2698"/>
                    <a:pt x="18800" y="2696"/>
                    <a:pt x="18774" y="2691"/>
                  </a:cubicBezTo>
                  <a:lnTo>
                    <a:pt x="18774" y="2691"/>
                  </a:lnTo>
                  <a:cubicBezTo>
                    <a:pt x="18873" y="2685"/>
                    <a:pt x="19003" y="2619"/>
                    <a:pt x="19111" y="2619"/>
                  </a:cubicBezTo>
                  <a:close/>
                  <a:moveTo>
                    <a:pt x="19244" y="2818"/>
                  </a:moveTo>
                  <a:lnTo>
                    <a:pt x="19244" y="2818"/>
                  </a:lnTo>
                  <a:cubicBezTo>
                    <a:pt x="19291" y="2865"/>
                    <a:pt x="19321" y="2912"/>
                    <a:pt x="19370" y="2912"/>
                  </a:cubicBezTo>
                  <a:cubicBezTo>
                    <a:pt x="19390" y="2912"/>
                    <a:pt x="19414" y="2904"/>
                    <a:pt x="19443" y="2885"/>
                  </a:cubicBezTo>
                  <a:cubicBezTo>
                    <a:pt x="19609" y="3250"/>
                    <a:pt x="19875" y="3583"/>
                    <a:pt x="20207" y="3815"/>
                  </a:cubicBezTo>
                  <a:cubicBezTo>
                    <a:pt x="19908" y="3715"/>
                    <a:pt x="19775" y="3317"/>
                    <a:pt x="19509" y="3151"/>
                  </a:cubicBezTo>
                  <a:lnTo>
                    <a:pt x="19476" y="3117"/>
                  </a:lnTo>
                  <a:cubicBezTo>
                    <a:pt x="19343" y="3084"/>
                    <a:pt x="19310" y="2918"/>
                    <a:pt x="19244" y="2818"/>
                  </a:cubicBezTo>
                  <a:close/>
                  <a:moveTo>
                    <a:pt x="52096" y="6864"/>
                  </a:moveTo>
                  <a:cubicBezTo>
                    <a:pt x="52096" y="6864"/>
                    <a:pt x="52097" y="6864"/>
                    <a:pt x="52097" y="6864"/>
                  </a:cubicBezTo>
                  <a:lnTo>
                    <a:pt x="52097" y="6864"/>
                  </a:lnTo>
                  <a:cubicBezTo>
                    <a:pt x="52022" y="6865"/>
                    <a:pt x="51963" y="6934"/>
                    <a:pt x="51880" y="7072"/>
                  </a:cubicBezTo>
                  <a:lnTo>
                    <a:pt x="51847" y="7072"/>
                  </a:lnTo>
                  <a:cubicBezTo>
                    <a:pt x="51930" y="6934"/>
                    <a:pt x="52013" y="6864"/>
                    <a:pt x="52096" y="6864"/>
                  </a:cubicBezTo>
                  <a:close/>
                  <a:moveTo>
                    <a:pt x="52611" y="6873"/>
                  </a:moveTo>
                  <a:cubicBezTo>
                    <a:pt x="52578" y="7006"/>
                    <a:pt x="52578" y="7139"/>
                    <a:pt x="52644" y="7238"/>
                  </a:cubicBezTo>
                  <a:lnTo>
                    <a:pt x="52611" y="7238"/>
                  </a:lnTo>
                  <a:cubicBezTo>
                    <a:pt x="52478" y="7172"/>
                    <a:pt x="52578" y="6972"/>
                    <a:pt x="52611" y="6873"/>
                  </a:cubicBezTo>
                  <a:close/>
                  <a:moveTo>
                    <a:pt x="43206" y="5842"/>
                  </a:moveTo>
                  <a:cubicBezTo>
                    <a:pt x="43405" y="6009"/>
                    <a:pt x="43571" y="6175"/>
                    <a:pt x="43704" y="6308"/>
                  </a:cubicBezTo>
                  <a:cubicBezTo>
                    <a:pt x="43643" y="6246"/>
                    <a:pt x="43574" y="6199"/>
                    <a:pt x="43501" y="6199"/>
                  </a:cubicBezTo>
                  <a:cubicBezTo>
                    <a:pt x="43417" y="6199"/>
                    <a:pt x="43328" y="6262"/>
                    <a:pt x="43239" y="6441"/>
                  </a:cubicBezTo>
                  <a:cubicBezTo>
                    <a:pt x="43073" y="6441"/>
                    <a:pt x="43039" y="7006"/>
                    <a:pt x="42541" y="7338"/>
                  </a:cubicBezTo>
                  <a:cubicBezTo>
                    <a:pt x="43039" y="7006"/>
                    <a:pt x="43073" y="6441"/>
                    <a:pt x="43206" y="5842"/>
                  </a:cubicBezTo>
                  <a:close/>
                  <a:moveTo>
                    <a:pt x="7009" y="8188"/>
                  </a:moveTo>
                  <a:cubicBezTo>
                    <a:pt x="7009" y="8288"/>
                    <a:pt x="7080" y="8438"/>
                    <a:pt x="7080" y="8534"/>
                  </a:cubicBezTo>
                  <a:cubicBezTo>
                    <a:pt x="7062" y="8539"/>
                    <a:pt x="7046" y="8541"/>
                    <a:pt x="7033" y="8541"/>
                  </a:cubicBezTo>
                  <a:cubicBezTo>
                    <a:pt x="6883" y="8541"/>
                    <a:pt x="6955" y="8298"/>
                    <a:pt x="7009" y="8188"/>
                  </a:cubicBezTo>
                  <a:close/>
                  <a:moveTo>
                    <a:pt x="59424" y="9831"/>
                  </a:moveTo>
                  <a:cubicBezTo>
                    <a:pt x="59473" y="9879"/>
                    <a:pt x="59521" y="9910"/>
                    <a:pt x="59583" y="9910"/>
                  </a:cubicBezTo>
                  <a:cubicBezTo>
                    <a:pt x="59606" y="9910"/>
                    <a:pt x="59630" y="9906"/>
                    <a:pt x="59657" y="9897"/>
                  </a:cubicBezTo>
                  <a:lnTo>
                    <a:pt x="59657" y="9897"/>
                  </a:lnTo>
                  <a:cubicBezTo>
                    <a:pt x="59623" y="9930"/>
                    <a:pt x="59590" y="9930"/>
                    <a:pt x="59557" y="9930"/>
                  </a:cubicBezTo>
                  <a:cubicBezTo>
                    <a:pt x="59491" y="9897"/>
                    <a:pt x="59457" y="9864"/>
                    <a:pt x="59424" y="9831"/>
                  </a:cubicBezTo>
                  <a:close/>
                  <a:moveTo>
                    <a:pt x="21933" y="11936"/>
                  </a:moveTo>
                  <a:cubicBezTo>
                    <a:pt x="21884" y="11977"/>
                    <a:pt x="21938" y="12131"/>
                    <a:pt x="22135" y="12356"/>
                  </a:cubicBezTo>
                  <a:lnTo>
                    <a:pt x="22035" y="12356"/>
                  </a:lnTo>
                  <a:cubicBezTo>
                    <a:pt x="21902" y="12356"/>
                    <a:pt x="21769" y="12323"/>
                    <a:pt x="21636" y="12257"/>
                  </a:cubicBezTo>
                  <a:lnTo>
                    <a:pt x="21636" y="12257"/>
                  </a:lnTo>
                  <a:lnTo>
                    <a:pt x="21902" y="12323"/>
                  </a:lnTo>
                  <a:cubicBezTo>
                    <a:pt x="21872" y="12171"/>
                    <a:pt x="21813" y="11990"/>
                    <a:pt x="21933" y="11936"/>
                  </a:cubicBezTo>
                  <a:close/>
                  <a:moveTo>
                    <a:pt x="21236" y="12182"/>
                  </a:moveTo>
                  <a:cubicBezTo>
                    <a:pt x="21257" y="12182"/>
                    <a:pt x="21280" y="12185"/>
                    <a:pt x="21304" y="12190"/>
                  </a:cubicBezTo>
                  <a:cubicBezTo>
                    <a:pt x="21072" y="12190"/>
                    <a:pt x="21005" y="12323"/>
                    <a:pt x="20972" y="12689"/>
                  </a:cubicBezTo>
                  <a:lnTo>
                    <a:pt x="21038" y="12689"/>
                  </a:lnTo>
                  <a:cubicBezTo>
                    <a:pt x="20939" y="12689"/>
                    <a:pt x="20806" y="12755"/>
                    <a:pt x="20706" y="12755"/>
                  </a:cubicBezTo>
                  <a:cubicBezTo>
                    <a:pt x="20950" y="12511"/>
                    <a:pt x="20998" y="12182"/>
                    <a:pt x="21236" y="12182"/>
                  </a:cubicBezTo>
                  <a:close/>
                  <a:moveTo>
                    <a:pt x="9307" y="12423"/>
                  </a:moveTo>
                  <a:cubicBezTo>
                    <a:pt x="9307" y="12662"/>
                    <a:pt x="9392" y="12880"/>
                    <a:pt x="9532" y="13054"/>
                  </a:cubicBezTo>
                  <a:lnTo>
                    <a:pt x="9532" y="13054"/>
                  </a:lnTo>
                  <a:cubicBezTo>
                    <a:pt x="9361" y="12892"/>
                    <a:pt x="9245" y="12694"/>
                    <a:pt x="9307" y="12423"/>
                  </a:cubicBezTo>
                  <a:close/>
                  <a:moveTo>
                    <a:pt x="9945" y="13366"/>
                  </a:moveTo>
                  <a:cubicBezTo>
                    <a:pt x="10078" y="13423"/>
                    <a:pt x="10225" y="13455"/>
                    <a:pt x="10376" y="13455"/>
                  </a:cubicBezTo>
                  <a:cubicBezTo>
                    <a:pt x="10396" y="13455"/>
                    <a:pt x="10416" y="13454"/>
                    <a:pt x="10436" y="13453"/>
                  </a:cubicBezTo>
                  <a:lnTo>
                    <a:pt x="10436" y="13453"/>
                  </a:lnTo>
                  <a:lnTo>
                    <a:pt x="10403" y="13486"/>
                  </a:lnTo>
                  <a:cubicBezTo>
                    <a:pt x="10370" y="13586"/>
                    <a:pt x="10337" y="13686"/>
                    <a:pt x="10270" y="13752"/>
                  </a:cubicBezTo>
                  <a:cubicBezTo>
                    <a:pt x="10270" y="13609"/>
                    <a:pt x="10124" y="13491"/>
                    <a:pt x="9945" y="13366"/>
                  </a:cubicBezTo>
                  <a:close/>
                  <a:moveTo>
                    <a:pt x="9772" y="14417"/>
                  </a:moveTo>
                  <a:lnTo>
                    <a:pt x="9772" y="14417"/>
                  </a:lnTo>
                  <a:cubicBezTo>
                    <a:pt x="9705" y="14550"/>
                    <a:pt x="9639" y="14683"/>
                    <a:pt x="9606" y="14849"/>
                  </a:cubicBezTo>
                  <a:lnTo>
                    <a:pt x="9572" y="14849"/>
                  </a:lnTo>
                  <a:cubicBezTo>
                    <a:pt x="9606" y="14683"/>
                    <a:pt x="9672" y="14550"/>
                    <a:pt x="9772" y="14417"/>
                  </a:cubicBezTo>
                  <a:close/>
                  <a:moveTo>
                    <a:pt x="19908" y="16411"/>
                  </a:moveTo>
                  <a:cubicBezTo>
                    <a:pt x="19942" y="16411"/>
                    <a:pt x="20008" y="16411"/>
                    <a:pt x="20041" y="16444"/>
                  </a:cubicBezTo>
                  <a:cubicBezTo>
                    <a:pt x="20008" y="16444"/>
                    <a:pt x="19942" y="16411"/>
                    <a:pt x="19908" y="16411"/>
                  </a:cubicBezTo>
                  <a:close/>
                  <a:moveTo>
                    <a:pt x="41999" y="15777"/>
                  </a:moveTo>
                  <a:cubicBezTo>
                    <a:pt x="42156" y="15924"/>
                    <a:pt x="42220" y="16171"/>
                    <a:pt x="42142" y="16378"/>
                  </a:cubicBezTo>
                  <a:cubicBezTo>
                    <a:pt x="42317" y="16347"/>
                    <a:pt x="42437" y="16326"/>
                    <a:pt x="42524" y="16326"/>
                  </a:cubicBezTo>
                  <a:cubicBezTo>
                    <a:pt x="42616" y="16326"/>
                    <a:pt x="42669" y="16350"/>
                    <a:pt x="42707" y="16413"/>
                  </a:cubicBezTo>
                  <a:lnTo>
                    <a:pt x="42707" y="16413"/>
                  </a:lnTo>
                  <a:cubicBezTo>
                    <a:pt x="42672" y="16372"/>
                    <a:pt x="42624" y="16353"/>
                    <a:pt x="42552" y="16353"/>
                  </a:cubicBezTo>
                  <a:cubicBezTo>
                    <a:pt x="42456" y="16353"/>
                    <a:pt x="42316" y="16387"/>
                    <a:pt x="42109" y="16444"/>
                  </a:cubicBezTo>
                  <a:cubicBezTo>
                    <a:pt x="42109" y="16511"/>
                    <a:pt x="42076" y="16544"/>
                    <a:pt x="42042" y="16577"/>
                  </a:cubicBezTo>
                  <a:cubicBezTo>
                    <a:pt x="42150" y="16336"/>
                    <a:pt x="42170" y="15964"/>
                    <a:pt x="41999" y="15777"/>
                  </a:cubicBezTo>
                  <a:close/>
                  <a:moveTo>
                    <a:pt x="65345" y="20870"/>
                  </a:moveTo>
                  <a:cubicBezTo>
                    <a:pt x="65366" y="20879"/>
                    <a:pt x="65387" y="20888"/>
                    <a:pt x="65406" y="20898"/>
                  </a:cubicBezTo>
                  <a:lnTo>
                    <a:pt x="65373" y="20898"/>
                  </a:lnTo>
                  <a:cubicBezTo>
                    <a:pt x="65365" y="20890"/>
                    <a:pt x="65355" y="20880"/>
                    <a:pt x="65345" y="20870"/>
                  </a:cubicBezTo>
                  <a:close/>
                  <a:moveTo>
                    <a:pt x="5584" y="24454"/>
                  </a:moveTo>
                  <a:cubicBezTo>
                    <a:pt x="5717" y="24587"/>
                    <a:pt x="5883" y="24686"/>
                    <a:pt x="6083" y="24753"/>
                  </a:cubicBezTo>
                  <a:cubicBezTo>
                    <a:pt x="6050" y="24785"/>
                    <a:pt x="5986" y="24818"/>
                    <a:pt x="6014" y="24851"/>
                  </a:cubicBezTo>
                  <a:lnTo>
                    <a:pt x="6014" y="24851"/>
                  </a:lnTo>
                  <a:cubicBezTo>
                    <a:pt x="6181" y="24854"/>
                    <a:pt x="6279" y="25075"/>
                    <a:pt x="6421" y="25075"/>
                  </a:cubicBezTo>
                  <a:cubicBezTo>
                    <a:pt x="6438" y="25075"/>
                    <a:pt x="6455" y="25072"/>
                    <a:pt x="6474" y="25065"/>
                  </a:cubicBezTo>
                  <a:lnTo>
                    <a:pt x="6474" y="25065"/>
                  </a:lnTo>
                  <a:cubicBezTo>
                    <a:pt x="6441" y="25079"/>
                    <a:pt x="6409" y="25087"/>
                    <a:pt x="6376" y="25087"/>
                  </a:cubicBezTo>
                  <a:cubicBezTo>
                    <a:pt x="6264" y="25087"/>
                    <a:pt x="6147" y="25005"/>
                    <a:pt x="6016" y="24853"/>
                  </a:cubicBezTo>
                  <a:cubicBezTo>
                    <a:pt x="6016" y="24852"/>
                    <a:pt x="6015" y="24851"/>
                    <a:pt x="6014" y="24851"/>
                  </a:cubicBezTo>
                  <a:lnTo>
                    <a:pt x="6014" y="24851"/>
                  </a:lnTo>
                  <a:cubicBezTo>
                    <a:pt x="6013" y="24851"/>
                    <a:pt x="6012" y="24851"/>
                    <a:pt x="6011" y="24851"/>
                  </a:cubicBezTo>
                  <a:cubicBezTo>
                    <a:pt x="6002" y="24851"/>
                    <a:pt x="5992" y="24851"/>
                    <a:pt x="5983" y="24853"/>
                  </a:cubicBezTo>
                  <a:lnTo>
                    <a:pt x="5584" y="24454"/>
                  </a:lnTo>
                  <a:close/>
                  <a:moveTo>
                    <a:pt x="40215" y="26514"/>
                  </a:moveTo>
                  <a:cubicBezTo>
                    <a:pt x="40326" y="26557"/>
                    <a:pt x="40448" y="26571"/>
                    <a:pt x="40573" y="26575"/>
                  </a:cubicBezTo>
                  <a:lnTo>
                    <a:pt x="40573" y="26575"/>
                  </a:lnTo>
                  <a:cubicBezTo>
                    <a:pt x="40451" y="26572"/>
                    <a:pt x="40322" y="26563"/>
                    <a:pt x="40215" y="26514"/>
                  </a:cubicBezTo>
                  <a:close/>
                  <a:moveTo>
                    <a:pt x="40925" y="26572"/>
                  </a:moveTo>
                  <a:cubicBezTo>
                    <a:pt x="41118" y="26572"/>
                    <a:pt x="41297" y="26589"/>
                    <a:pt x="41428" y="26694"/>
                  </a:cubicBezTo>
                  <a:lnTo>
                    <a:pt x="41428" y="26694"/>
                  </a:lnTo>
                  <a:cubicBezTo>
                    <a:pt x="41301" y="26624"/>
                    <a:pt x="41074" y="26632"/>
                    <a:pt x="40946" y="26581"/>
                  </a:cubicBezTo>
                  <a:lnTo>
                    <a:pt x="40946" y="26581"/>
                  </a:lnTo>
                  <a:cubicBezTo>
                    <a:pt x="40951" y="26601"/>
                    <a:pt x="40957" y="26621"/>
                    <a:pt x="40964" y="26641"/>
                  </a:cubicBezTo>
                  <a:lnTo>
                    <a:pt x="40964" y="26641"/>
                  </a:lnTo>
                  <a:cubicBezTo>
                    <a:pt x="40893" y="26579"/>
                    <a:pt x="40759" y="26578"/>
                    <a:pt x="40612" y="26576"/>
                  </a:cubicBezTo>
                  <a:lnTo>
                    <a:pt x="40612" y="26576"/>
                  </a:lnTo>
                  <a:cubicBezTo>
                    <a:pt x="40625" y="26576"/>
                    <a:pt x="40639" y="26576"/>
                    <a:pt x="40653" y="26576"/>
                  </a:cubicBezTo>
                  <a:cubicBezTo>
                    <a:pt x="40744" y="26576"/>
                    <a:pt x="40836" y="26572"/>
                    <a:pt x="40925" y="26572"/>
                  </a:cubicBezTo>
                  <a:close/>
                  <a:moveTo>
                    <a:pt x="15681" y="26066"/>
                  </a:moveTo>
                  <a:cubicBezTo>
                    <a:pt x="15666" y="26199"/>
                    <a:pt x="15820" y="26373"/>
                    <a:pt x="15820" y="26481"/>
                  </a:cubicBezTo>
                  <a:lnTo>
                    <a:pt x="15787" y="26481"/>
                  </a:lnTo>
                  <a:cubicBezTo>
                    <a:pt x="15754" y="26481"/>
                    <a:pt x="15721" y="26514"/>
                    <a:pt x="15721" y="26514"/>
                  </a:cubicBezTo>
                  <a:lnTo>
                    <a:pt x="15754" y="26514"/>
                  </a:lnTo>
                  <a:cubicBezTo>
                    <a:pt x="15654" y="26614"/>
                    <a:pt x="15588" y="26747"/>
                    <a:pt x="15621" y="26880"/>
                  </a:cubicBezTo>
                  <a:cubicBezTo>
                    <a:pt x="15588" y="26747"/>
                    <a:pt x="15654" y="26614"/>
                    <a:pt x="15721" y="26548"/>
                  </a:cubicBezTo>
                  <a:lnTo>
                    <a:pt x="15721" y="26548"/>
                  </a:lnTo>
                  <a:cubicBezTo>
                    <a:pt x="15716" y="26549"/>
                    <a:pt x="15711" y="26549"/>
                    <a:pt x="15706" y="26549"/>
                  </a:cubicBezTo>
                  <a:cubicBezTo>
                    <a:pt x="15590" y="26549"/>
                    <a:pt x="15628" y="26227"/>
                    <a:pt x="15681" y="26066"/>
                  </a:cubicBezTo>
                  <a:close/>
                  <a:moveTo>
                    <a:pt x="9377" y="26850"/>
                  </a:moveTo>
                  <a:cubicBezTo>
                    <a:pt x="9361" y="26904"/>
                    <a:pt x="9407" y="26945"/>
                    <a:pt x="9485" y="26965"/>
                  </a:cubicBezTo>
                  <a:lnTo>
                    <a:pt x="9485" y="26965"/>
                  </a:lnTo>
                  <a:cubicBezTo>
                    <a:pt x="9439" y="26956"/>
                    <a:pt x="9394" y="26946"/>
                    <a:pt x="9340" y="26946"/>
                  </a:cubicBezTo>
                  <a:cubicBezTo>
                    <a:pt x="9306" y="26946"/>
                    <a:pt x="9272" y="26938"/>
                    <a:pt x="9234" y="26929"/>
                  </a:cubicBezTo>
                  <a:lnTo>
                    <a:pt x="9234" y="26929"/>
                  </a:lnTo>
                  <a:cubicBezTo>
                    <a:pt x="9294" y="26922"/>
                    <a:pt x="9337" y="26889"/>
                    <a:pt x="9377" y="26850"/>
                  </a:cubicBezTo>
                  <a:close/>
                  <a:moveTo>
                    <a:pt x="41018" y="26806"/>
                  </a:moveTo>
                  <a:cubicBezTo>
                    <a:pt x="41028" y="26864"/>
                    <a:pt x="41022" y="26922"/>
                    <a:pt x="40979" y="26980"/>
                  </a:cubicBezTo>
                  <a:cubicBezTo>
                    <a:pt x="41002" y="26910"/>
                    <a:pt x="41014" y="26853"/>
                    <a:pt x="41018" y="26806"/>
                  </a:cubicBezTo>
                  <a:close/>
                  <a:moveTo>
                    <a:pt x="9340" y="26946"/>
                  </a:moveTo>
                  <a:lnTo>
                    <a:pt x="9340" y="26946"/>
                  </a:lnTo>
                  <a:cubicBezTo>
                    <a:pt x="9539" y="27171"/>
                    <a:pt x="9682" y="27283"/>
                    <a:pt x="9868" y="27283"/>
                  </a:cubicBezTo>
                  <a:cubicBezTo>
                    <a:pt x="9930" y="27283"/>
                    <a:pt x="9996" y="27270"/>
                    <a:pt x="10071" y="27245"/>
                  </a:cubicBezTo>
                  <a:lnTo>
                    <a:pt x="10071" y="27245"/>
                  </a:lnTo>
                  <a:cubicBezTo>
                    <a:pt x="9997" y="27273"/>
                    <a:pt x="9929" y="27288"/>
                    <a:pt x="9862" y="27288"/>
                  </a:cubicBezTo>
                  <a:cubicBezTo>
                    <a:pt x="9689" y="27288"/>
                    <a:pt x="9532" y="27187"/>
                    <a:pt x="9340" y="26946"/>
                  </a:cubicBezTo>
                  <a:close/>
                  <a:moveTo>
                    <a:pt x="7443" y="27511"/>
                  </a:moveTo>
                  <a:cubicBezTo>
                    <a:pt x="7516" y="27708"/>
                    <a:pt x="7439" y="27791"/>
                    <a:pt x="7179" y="28076"/>
                  </a:cubicBezTo>
                  <a:cubicBezTo>
                    <a:pt x="7113" y="28043"/>
                    <a:pt x="7047" y="28026"/>
                    <a:pt x="6984" y="28026"/>
                  </a:cubicBezTo>
                  <a:cubicBezTo>
                    <a:pt x="6970" y="28026"/>
                    <a:pt x="6956" y="28027"/>
                    <a:pt x="6942" y="28029"/>
                  </a:cubicBezTo>
                  <a:lnTo>
                    <a:pt x="6942" y="28029"/>
                  </a:lnTo>
                  <a:cubicBezTo>
                    <a:pt x="7221" y="27916"/>
                    <a:pt x="7475" y="27740"/>
                    <a:pt x="7443" y="27511"/>
                  </a:cubicBezTo>
                  <a:close/>
                  <a:moveTo>
                    <a:pt x="6828" y="28892"/>
                  </a:moveTo>
                  <a:cubicBezTo>
                    <a:pt x="6821" y="28923"/>
                    <a:pt x="6814" y="28959"/>
                    <a:pt x="6814" y="28974"/>
                  </a:cubicBezTo>
                  <a:lnTo>
                    <a:pt x="6781" y="28974"/>
                  </a:lnTo>
                  <a:cubicBezTo>
                    <a:pt x="6798" y="28939"/>
                    <a:pt x="6816" y="28913"/>
                    <a:pt x="6828" y="28892"/>
                  </a:cubicBezTo>
                  <a:close/>
                  <a:moveTo>
                    <a:pt x="11952" y="28893"/>
                  </a:moveTo>
                  <a:cubicBezTo>
                    <a:pt x="12014" y="28893"/>
                    <a:pt x="12084" y="28916"/>
                    <a:pt x="12165" y="28974"/>
                  </a:cubicBezTo>
                  <a:cubicBezTo>
                    <a:pt x="12095" y="28935"/>
                    <a:pt x="12031" y="28918"/>
                    <a:pt x="11971" y="28918"/>
                  </a:cubicBezTo>
                  <a:cubicBezTo>
                    <a:pt x="11776" y="28918"/>
                    <a:pt x="11635" y="29102"/>
                    <a:pt x="11533" y="29306"/>
                  </a:cubicBezTo>
                  <a:lnTo>
                    <a:pt x="11500" y="29306"/>
                  </a:lnTo>
                  <a:lnTo>
                    <a:pt x="11467" y="29240"/>
                  </a:lnTo>
                  <a:cubicBezTo>
                    <a:pt x="11447" y="29220"/>
                    <a:pt x="11425" y="29201"/>
                    <a:pt x="11402" y="29182"/>
                  </a:cubicBezTo>
                  <a:lnTo>
                    <a:pt x="11402" y="29182"/>
                  </a:lnTo>
                  <a:cubicBezTo>
                    <a:pt x="11411" y="29184"/>
                    <a:pt x="11419" y="29184"/>
                    <a:pt x="11428" y="29184"/>
                  </a:cubicBezTo>
                  <a:cubicBezTo>
                    <a:pt x="11605" y="29184"/>
                    <a:pt x="11729" y="28893"/>
                    <a:pt x="11952" y="28893"/>
                  </a:cubicBezTo>
                  <a:close/>
                  <a:moveTo>
                    <a:pt x="22257" y="30003"/>
                  </a:moveTo>
                  <a:cubicBezTo>
                    <a:pt x="22257" y="30017"/>
                    <a:pt x="22251" y="30029"/>
                    <a:pt x="22235" y="30037"/>
                  </a:cubicBezTo>
                  <a:cubicBezTo>
                    <a:pt x="22245" y="30026"/>
                    <a:pt x="22253" y="30015"/>
                    <a:pt x="22257" y="30003"/>
                  </a:cubicBezTo>
                  <a:close/>
                  <a:moveTo>
                    <a:pt x="20905" y="31001"/>
                  </a:moveTo>
                  <a:cubicBezTo>
                    <a:pt x="20905" y="31067"/>
                    <a:pt x="20872" y="31101"/>
                    <a:pt x="20839" y="31134"/>
                  </a:cubicBezTo>
                  <a:lnTo>
                    <a:pt x="20839" y="31101"/>
                  </a:lnTo>
                  <a:lnTo>
                    <a:pt x="20827" y="31095"/>
                  </a:lnTo>
                  <a:lnTo>
                    <a:pt x="20827" y="31095"/>
                  </a:lnTo>
                  <a:cubicBezTo>
                    <a:pt x="20828" y="31095"/>
                    <a:pt x="20829" y="31095"/>
                    <a:pt x="20829" y="31095"/>
                  </a:cubicBezTo>
                  <a:cubicBezTo>
                    <a:pt x="20872" y="31095"/>
                    <a:pt x="20905" y="31048"/>
                    <a:pt x="20905" y="31001"/>
                  </a:cubicBezTo>
                  <a:close/>
                  <a:moveTo>
                    <a:pt x="35680" y="0"/>
                  </a:moveTo>
                  <a:cubicBezTo>
                    <a:pt x="32523" y="0"/>
                    <a:pt x="29381" y="65"/>
                    <a:pt x="26289" y="159"/>
                  </a:cubicBezTo>
                  <a:lnTo>
                    <a:pt x="26455" y="193"/>
                  </a:lnTo>
                  <a:cubicBezTo>
                    <a:pt x="26116" y="230"/>
                    <a:pt x="25642" y="244"/>
                    <a:pt x="25065" y="244"/>
                  </a:cubicBezTo>
                  <a:cubicBezTo>
                    <a:pt x="23086" y="244"/>
                    <a:pt x="19890" y="74"/>
                    <a:pt x="16717" y="74"/>
                  </a:cubicBezTo>
                  <a:cubicBezTo>
                    <a:pt x="11758" y="74"/>
                    <a:pt x="6857" y="490"/>
                    <a:pt x="6747" y="2619"/>
                  </a:cubicBezTo>
                  <a:cubicBezTo>
                    <a:pt x="6469" y="2459"/>
                    <a:pt x="6206" y="2389"/>
                    <a:pt x="5961" y="2389"/>
                  </a:cubicBezTo>
                  <a:cubicBezTo>
                    <a:pt x="5033" y="2389"/>
                    <a:pt x="4365" y="3387"/>
                    <a:pt x="4155" y="4280"/>
                  </a:cubicBezTo>
                  <a:cubicBezTo>
                    <a:pt x="3391" y="4746"/>
                    <a:pt x="2327" y="5444"/>
                    <a:pt x="2726" y="6474"/>
                  </a:cubicBezTo>
                  <a:cubicBezTo>
                    <a:pt x="3125" y="7604"/>
                    <a:pt x="1264" y="8634"/>
                    <a:pt x="1995" y="9731"/>
                  </a:cubicBezTo>
                  <a:cubicBezTo>
                    <a:pt x="1962" y="9864"/>
                    <a:pt x="2061" y="10030"/>
                    <a:pt x="2261" y="10063"/>
                  </a:cubicBezTo>
                  <a:cubicBezTo>
                    <a:pt x="2460" y="10296"/>
                    <a:pt x="2726" y="10529"/>
                    <a:pt x="2360" y="10894"/>
                  </a:cubicBezTo>
                  <a:cubicBezTo>
                    <a:pt x="1962" y="11991"/>
                    <a:pt x="3191" y="13320"/>
                    <a:pt x="3225" y="14517"/>
                  </a:cubicBezTo>
                  <a:cubicBezTo>
                    <a:pt x="1" y="21097"/>
                    <a:pt x="1131" y="30635"/>
                    <a:pt x="8442" y="33859"/>
                  </a:cubicBezTo>
                  <a:cubicBezTo>
                    <a:pt x="9827" y="34595"/>
                    <a:pt x="11682" y="35156"/>
                    <a:pt x="13405" y="35156"/>
                  </a:cubicBezTo>
                  <a:cubicBezTo>
                    <a:pt x="14950" y="35156"/>
                    <a:pt x="16387" y="34705"/>
                    <a:pt x="17283" y="33527"/>
                  </a:cubicBezTo>
                  <a:cubicBezTo>
                    <a:pt x="17183" y="33494"/>
                    <a:pt x="17117" y="33460"/>
                    <a:pt x="17017" y="33460"/>
                  </a:cubicBezTo>
                  <a:cubicBezTo>
                    <a:pt x="17128" y="33454"/>
                    <a:pt x="17239" y="33451"/>
                    <a:pt x="17350" y="33451"/>
                  </a:cubicBezTo>
                  <a:cubicBezTo>
                    <a:pt x="18166" y="33451"/>
                    <a:pt x="18953" y="33614"/>
                    <a:pt x="19767" y="33614"/>
                  </a:cubicBezTo>
                  <a:cubicBezTo>
                    <a:pt x="19924" y="33614"/>
                    <a:pt x="20081" y="33608"/>
                    <a:pt x="20241" y="33593"/>
                  </a:cubicBezTo>
                  <a:cubicBezTo>
                    <a:pt x="20307" y="33560"/>
                    <a:pt x="20374" y="33527"/>
                    <a:pt x="20407" y="33460"/>
                  </a:cubicBezTo>
                  <a:cubicBezTo>
                    <a:pt x="20473" y="33427"/>
                    <a:pt x="20540" y="33394"/>
                    <a:pt x="20573" y="33361"/>
                  </a:cubicBezTo>
                  <a:cubicBezTo>
                    <a:pt x="23086" y="32860"/>
                    <a:pt x="25654" y="32713"/>
                    <a:pt x="28246" y="32713"/>
                  </a:cubicBezTo>
                  <a:cubicBezTo>
                    <a:pt x="31894" y="32713"/>
                    <a:pt x="35587" y="33003"/>
                    <a:pt x="39237" y="33003"/>
                  </a:cubicBezTo>
                  <a:cubicBezTo>
                    <a:pt x="42976" y="33003"/>
                    <a:pt x="46670" y="32699"/>
                    <a:pt x="50218" y="31466"/>
                  </a:cubicBezTo>
                  <a:cubicBezTo>
                    <a:pt x="51579" y="30957"/>
                    <a:pt x="52966" y="30832"/>
                    <a:pt x="54358" y="30832"/>
                  </a:cubicBezTo>
                  <a:cubicBezTo>
                    <a:pt x="55710" y="30832"/>
                    <a:pt x="57068" y="30950"/>
                    <a:pt x="58413" y="30950"/>
                  </a:cubicBezTo>
                  <a:cubicBezTo>
                    <a:pt x="59572" y="30950"/>
                    <a:pt x="60721" y="30862"/>
                    <a:pt x="61850" y="30536"/>
                  </a:cubicBezTo>
                  <a:cubicBezTo>
                    <a:pt x="67932" y="29472"/>
                    <a:pt x="71887" y="22426"/>
                    <a:pt x="70358" y="16544"/>
                  </a:cubicBezTo>
                  <a:cubicBezTo>
                    <a:pt x="69860" y="15181"/>
                    <a:pt x="69394" y="13852"/>
                    <a:pt x="68829" y="12622"/>
                  </a:cubicBezTo>
                  <a:cubicBezTo>
                    <a:pt x="68364" y="12057"/>
                    <a:pt x="67932" y="11725"/>
                    <a:pt x="67467" y="11160"/>
                  </a:cubicBezTo>
                  <a:cubicBezTo>
                    <a:pt x="67467" y="11060"/>
                    <a:pt x="67467" y="10927"/>
                    <a:pt x="67367" y="10861"/>
                  </a:cubicBezTo>
                  <a:cubicBezTo>
                    <a:pt x="67252" y="9999"/>
                    <a:pt x="66516" y="9385"/>
                    <a:pt x="65675" y="9385"/>
                  </a:cubicBezTo>
                  <a:cubicBezTo>
                    <a:pt x="65543" y="9385"/>
                    <a:pt x="65408" y="9400"/>
                    <a:pt x="65273" y="9432"/>
                  </a:cubicBezTo>
                  <a:cubicBezTo>
                    <a:pt x="64575" y="9299"/>
                    <a:pt x="63977" y="8335"/>
                    <a:pt x="63246" y="8202"/>
                  </a:cubicBezTo>
                  <a:cubicBezTo>
                    <a:pt x="63279" y="7338"/>
                    <a:pt x="62216" y="6640"/>
                    <a:pt x="61983" y="5975"/>
                  </a:cubicBezTo>
                  <a:cubicBezTo>
                    <a:pt x="62083" y="3749"/>
                    <a:pt x="57962" y="1888"/>
                    <a:pt x="55868" y="1256"/>
                  </a:cubicBezTo>
                  <a:lnTo>
                    <a:pt x="56001" y="1256"/>
                  </a:lnTo>
                  <a:cubicBezTo>
                    <a:pt x="49390" y="302"/>
                    <a:pt x="42500" y="0"/>
                    <a:pt x="35680"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43"/>
            <p:cNvSpPr/>
            <p:nvPr/>
          </p:nvSpPr>
          <p:spPr>
            <a:xfrm>
              <a:off x="2955550" y="2509998"/>
              <a:ext cx="1521689" cy="563463"/>
            </a:xfrm>
            <a:custGeom>
              <a:avLst/>
              <a:gdLst/>
              <a:ahLst/>
              <a:cxnLst/>
              <a:rect l="l" t="t" r="r" b="b"/>
              <a:pathLst>
                <a:path w="71888" h="35156" extrusionOk="0">
                  <a:moveTo>
                    <a:pt x="19111" y="2619"/>
                  </a:moveTo>
                  <a:cubicBezTo>
                    <a:pt x="19038" y="2667"/>
                    <a:pt x="18947" y="2698"/>
                    <a:pt x="18851" y="2698"/>
                  </a:cubicBezTo>
                  <a:cubicBezTo>
                    <a:pt x="18826" y="2698"/>
                    <a:pt x="18800" y="2696"/>
                    <a:pt x="18774" y="2691"/>
                  </a:cubicBezTo>
                  <a:lnTo>
                    <a:pt x="18774" y="2691"/>
                  </a:lnTo>
                  <a:cubicBezTo>
                    <a:pt x="18873" y="2685"/>
                    <a:pt x="19003" y="2619"/>
                    <a:pt x="19111" y="2619"/>
                  </a:cubicBezTo>
                  <a:close/>
                  <a:moveTo>
                    <a:pt x="19244" y="2818"/>
                  </a:moveTo>
                  <a:lnTo>
                    <a:pt x="19244" y="2818"/>
                  </a:lnTo>
                  <a:cubicBezTo>
                    <a:pt x="19291" y="2865"/>
                    <a:pt x="19321" y="2912"/>
                    <a:pt x="19370" y="2912"/>
                  </a:cubicBezTo>
                  <a:cubicBezTo>
                    <a:pt x="19390" y="2912"/>
                    <a:pt x="19414" y="2904"/>
                    <a:pt x="19443" y="2885"/>
                  </a:cubicBezTo>
                  <a:cubicBezTo>
                    <a:pt x="19609" y="3250"/>
                    <a:pt x="19875" y="3583"/>
                    <a:pt x="20207" y="3815"/>
                  </a:cubicBezTo>
                  <a:cubicBezTo>
                    <a:pt x="19908" y="3715"/>
                    <a:pt x="19775" y="3317"/>
                    <a:pt x="19509" y="3151"/>
                  </a:cubicBezTo>
                  <a:lnTo>
                    <a:pt x="19476" y="3117"/>
                  </a:lnTo>
                  <a:cubicBezTo>
                    <a:pt x="19343" y="3084"/>
                    <a:pt x="19310" y="2918"/>
                    <a:pt x="19244" y="2818"/>
                  </a:cubicBezTo>
                  <a:close/>
                  <a:moveTo>
                    <a:pt x="52096" y="6864"/>
                  </a:moveTo>
                  <a:cubicBezTo>
                    <a:pt x="52096" y="6864"/>
                    <a:pt x="52097" y="6864"/>
                    <a:pt x="52097" y="6864"/>
                  </a:cubicBezTo>
                  <a:lnTo>
                    <a:pt x="52097" y="6864"/>
                  </a:lnTo>
                  <a:cubicBezTo>
                    <a:pt x="52022" y="6865"/>
                    <a:pt x="51963" y="6934"/>
                    <a:pt x="51880" y="7072"/>
                  </a:cubicBezTo>
                  <a:lnTo>
                    <a:pt x="51847" y="7072"/>
                  </a:lnTo>
                  <a:cubicBezTo>
                    <a:pt x="51930" y="6934"/>
                    <a:pt x="52013" y="6864"/>
                    <a:pt x="52096" y="6864"/>
                  </a:cubicBezTo>
                  <a:close/>
                  <a:moveTo>
                    <a:pt x="52611" y="6873"/>
                  </a:moveTo>
                  <a:cubicBezTo>
                    <a:pt x="52578" y="7006"/>
                    <a:pt x="52578" y="7139"/>
                    <a:pt x="52644" y="7238"/>
                  </a:cubicBezTo>
                  <a:lnTo>
                    <a:pt x="52611" y="7238"/>
                  </a:lnTo>
                  <a:cubicBezTo>
                    <a:pt x="52478" y="7172"/>
                    <a:pt x="52578" y="6972"/>
                    <a:pt x="52611" y="6873"/>
                  </a:cubicBezTo>
                  <a:close/>
                  <a:moveTo>
                    <a:pt x="43206" y="5842"/>
                  </a:moveTo>
                  <a:cubicBezTo>
                    <a:pt x="43405" y="6009"/>
                    <a:pt x="43571" y="6175"/>
                    <a:pt x="43704" y="6308"/>
                  </a:cubicBezTo>
                  <a:cubicBezTo>
                    <a:pt x="43643" y="6246"/>
                    <a:pt x="43574" y="6199"/>
                    <a:pt x="43501" y="6199"/>
                  </a:cubicBezTo>
                  <a:cubicBezTo>
                    <a:pt x="43417" y="6199"/>
                    <a:pt x="43328" y="6262"/>
                    <a:pt x="43239" y="6441"/>
                  </a:cubicBezTo>
                  <a:cubicBezTo>
                    <a:pt x="43073" y="6441"/>
                    <a:pt x="43039" y="7006"/>
                    <a:pt x="42541" y="7338"/>
                  </a:cubicBezTo>
                  <a:cubicBezTo>
                    <a:pt x="43039" y="7006"/>
                    <a:pt x="43073" y="6441"/>
                    <a:pt x="43206" y="5842"/>
                  </a:cubicBezTo>
                  <a:close/>
                  <a:moveTo>
                    <a:pt x="7009" y="8188"/>
                  </a:moveTo>
                  <a:cubicBezTo>
                    <a:pt x="7009" y="8288"/>
                    <a:pt x="7080" y="8438"/>
                    <a:pt x="7080" y="8534"/>
                  </a:cubicBezTo>
                  <a:cubicBezTo>
                    <a:pt x="7062" y="8539"/>
                    <a:pt x="7046" y="8541"/>
                    <a:pt x="7033" y="8541"/>
                  </a:cubicBezTo>
                  <a:cubicBezTo>
                    <a:pt x="6883" y="8541"/>
                    <a:pt x="6955" y="8298"/>
                    <a:pt x="7009" y="8188"/>
                  </a:cubicBezTo>
                  <a:close/>
                  <a:moveTo>
                    <a:pt x="59424" y="9831"/>
                  </a:moveTo>
                  <a:cubicBezTo>
                    <a:pt x="59473" y="9879"/>
                    <a:pt x="59521" y="9910"/>
                    <a:pt x="59583" y="9910"/>
                  </a:cubicBezTo>
                  <a:cubicBezTo>
                    <a:pt x="59606" y="9910"/>
                    <a:pt x="59630" y="9906"/>
                    <a:pt x="59657" y="9897"/>
                  </a:cubicBezTo>
                  <a:lnTo>
                    <a:pt x="59657" y="9897"/>
                  </a:lnTo>
                  <a:cubicBezTo>
                    <a:pt x="59623" y="9930"/>
                    <a:pt x="59590" y="9930"/>
                    <a:pt x="59557" y="9930"/>
                  </a:cubicBezTo>
                  <a:cubicBezTo>
                    <a:pt x="59491" y="9897"/>
                    <a:pt x="59457" y="9864"/>
                    <a:pt x="59424" y="9831"/>
                  </a:cubicBezTo>
                  <a:close/>
                  <a:moveTo>
                    <a:pt x="21933" y="11936"/>
                  </a:moveTo>
                  <a:cubicBezTo>
                    <a:pt x="21884" y="11977"/>
                    <a:pt x="21938" y="12131"/>
                    <a:pt x="22135" y="12356"/>
                  </a:cubicBezTo>
                  <a:lnTo>
                    <a:pt x="22035" y="12356"/>
                  </a:lnTo>
                  <a:cubicBezTo>
                    <a:pt x="21902" y="12356"/>
                    <a:pt x="21769" y="12323"/>
                    <a:pt x="21636" y="12257"/>
                  </a:cubicBezTo>
                  <a:lnTo>
                    <a:pt x="21636" y="12257"/>
                  </a:lnTo>
                  <a:lnTo>
                    <a:pt x="21902" y="12323"/>
                  </a:lnTo>
                  <a:cubicBezTo>
                    <a:pt x="21872" y="12171"/>
                    <a:pt x="21813" y="11990"/>
                    <a:pt x="21933" y="11936"/>
                  </a:cubicBezTo>
                  <a:close/>
                  <a:moveTo>
                    <a:pt x="21236" y="12182"/>
                  </a:moveTo>
                  <a:cubicBezTo>
                    <a:pt x="21257" y="12182"/>
                    <a:pt x="21280" y="12185"/>
                    <a:pt x="21304" y="12190"/>
                  </a:cubicBezTo>
                  <a:cubicBezTo>
                    <a:pt x="21072" y="12190"/>
                    <a:pt x="21005" y="12323"/>
                    <a:pt x="20972" y="12689"/>
                  </a:cubicBezTo>
                  <a:lnTo>
                    <a:pt x="21038" y="12689"/>
                  </a:lnTo>
                  <a:cubicBezTo>
                    <a:pt x="20939" y="12689"/>
                    <a:pt x="20806" y="12755"/>
                    <a:pt x="20706" y="12755"/>
                  </a:cubicBezTo>
                  <a:cubicBezTo>
                    <a:pt x="20950" y="12511"/>
                    <a:pt x="20998" y="12182"/>
                    <a:pt x="21236" y="12182"/>
                  </a:cubicBezTo>
                  <a:close/>
                  <a:moveTo>
                    <a:pt x="9307" y="12423"/>
                  </a:moveTo>
                  <a:cubicBezTo>
                    <a:pt x="9307" y="12662"/>
                    <a:pt x="9392" y="12880"/>
                    <a:pt x="9532" y="13054"/>
                  </a:cubicBezTo>
                  <a:lnTo>
                    <a:pt x="9532" y="13054"/>
                  </a:lnTo>
                  <a:cubicBezTo>
                    <a:pt x="9361" y="12892"/>
                    <a:pt x="9245" y="12694"/>
                    <a:pt x="9307" y="12423"/>
                  </a:cubicBezTo>
                  <a:close/>
                  <a:moveTo>
                    <a:pt x="9945" y="13366"/>
                  </a:moveTo>
                  <a:cubicBezTo>
                    <a:pt x="10078" y="13423"/>
                    <a:pt x="10225" y="13455"/>
                    <a:pt x="10376" y="13455"/>
                  </a:cubicBezTo>
                  <a:cubicBezTo>
                    <a:pt x="10396" y="13455"/>
                    <a:pt x="10416" y="13454"/>
                    <a:pt x="10436" y="13453"/>
                  </a:cubicBezTo>
                  <a:lnTo>
                    <a:pt x="10436" y="13453"/>
                  </a:lnTo>
                  <a:lnTo>
                    <a:pt x="10403" y="13486"/>
                  </a:lnTo>
                  <a:cubicBezTo>
                    <a:pt x="10370" y="13586"/>
                    <a:pt x="10337" y="13686"/>
                    <a:pt x="10270" y="13752"/>
                  </a:cubicBezTo>
                  <a:cubicBezTo>
                    <a:pt x="10270" y="13609"/>
                    <a:pt x="10124" y="13491"/>
                    <a:pt x="9945" y="13366"/>
                  </a:cubicBezTo>
                  <a:close/>
                  <a:moveTo>
                    <a:pt x="9772" y="14417"/>
                  </a:moveTo>
                  <a:lnTo>
                    <a:pt x="9772" y="14417"/>
                  </a:lnTo>
                  <a:cubicBezTo>
                    <a:pt x="9705" y="14550"/>
                    <a:pt x="9639" y="14683"/>
                    <a:pt x="9606" y="14849"/>
                  </a:cubicBezTo>
                  <a:lnTo>
                    <a:pt x="9572" y="14849"/>
                  </a:lnTo>
                  <a:cubicBezTo>
                    <a:pt x="9606" y="14683"/>
                    <a:pt x="9672" y="14550"/>
                    <a:pt x="9772" y="14417"/>
                  </a:cubicBezTo>
                  <a:close/>
                  <a:moveTo>
                    <a:pt x="19908" y="16411"/>
                  </a:moveTo>
                  <a:cubicBezTo>
                    <a:pt x="19942" y="16411"/>
                    <a:pt x="20008" y="16411"/>
                    <a:pt x="20041" y="16444"/>
                  </a:cubicBezTo>
                  <a:cubicBezTo>
                    <a:pt x="20008" y="16444"/>
                    <a:pt x="19942" y="16411"/>
                    <a:pt x="19908" y="16411"/>
                  </a:cubicBezTo>
                  <a:close/>
                  <a:moveTo>
                    <a:pt x="41999" y="15777"/>
                  </a:moveTo>
                  <a:cubicBezTo>
                    <a:pt x="42156" y="15924"/>
                    <a:pt x="42220" y="16171"/>
                    <a:pt x="42142" y="16378"/>
                  </a:cubicBezTo>
                  <a:cubicBezTo>
                    <a:pt x="42317" y="16347"/>
                    <a:pt x="42437" y="16326"/>
                    <a:pt x="42524" y="16326"/>
                  </a:cubicBezTo>
                  <a:cubicBezTo>
                    <a:pt x="42616" y="16326"/>
                    <a:pt x="42669" y="16350"/>
                    <a:pt x="42707" y="16413"/>
                  </a:cubicBezTo>
                  <a:lnTo>
                    <a:pt x="42707" y="16413"/>
                  </a:lnTo>
                  <a:cubicBezTo>
                    <a:pt x="42672" y="16372"/>
                    <a:pt x="42624" y="16353"/>
                    <a:pt x="42552" y="16353"/>
                  </a:cubicBezTo>
                  <a:cubicBezTo>
                    <a:pt x="42456" y="16353"/>
                    <a:pt x="42316" y="16387"/>
                    <a:pt x="42109" y="16444"/>
                  </a:cubicBezTo>
                  <a:cubicBezTo>
                    <a:pt x="42109" y="16511"/>
                    <a:pt x="42076" y="16544"/>
                    <a:pt x="42042" y="16577"/>
                  </a:cubicBezTo>
                  <a:cubicBezTo>
                    <a:pt x="42150" y="16336"/>
                    <a:pt x="42170" y="15964"/>
                    <a:pt x="41999" y="15777"/>
                  </a:cubicBezTo>
                  <a:close/>
                  <a:moveTo>
                    <a:pt x="65345" y="20870"/>
                  </a:moveTo>
                  <a:cubicBezTo>
                    <a:pt x="65366" y="20879"/>
                    <a:pt x="65387" y="20888"/>
                    <a:pt x="65406" y="20898"/>
                  </a:cubicBezTo>
                  <a:lnTo>
                    <a:pt x="65373" y="20898"/>
                  </a:lnTo>
                  <a:cubicBezTo>
                    <a:pt x="65365" y="20890"/>
                    <a:pt x="65355" y="20880"/>
                    <a:pt x="65345" y="20870"/>
                  </a:cubicBezTo>
                  <a:close/>
                  <a:moveTo>
                    <a:pt x="5584" y="24454"/>
                  </a:moveTo>
                  <a:cubicBezTo>
                    <a:pt x="5717" y="24587"/>
                    <a:pt x="5883" y="24686"/>
                    <a:pt x="6083" y="24753"/>
                  </a:cubicBezTo>
                  <a:cubicBezTo>
                    <a:pt x="6050" y="24785"/>
                    <a:pt x="5986" y="24818"/>
                    <a:pt x="6014" y="24851"/>
                  </a:cubicBezTo>
                  <a:lnTo>
                    <a:pt x="6014" y="24851"/>
                  </a:lnTo>
                  <a:cubicBezTo>
                    <a:pt x="6181" y="24854"/>
                    <a:pt x="6279" y="25075"/>
                    <a:pt x="6421" y="25075"/>
                  </a:cubicBezTo>
                  <a:cubicBezTo>
                    <a:pt x="6438" y="25075"/>
                    <a:pt x="6455" y="25072"/>
                    <a:pt x="6474" y="25065"/>
                  </a:cubicBezTo>
                  <a:lnTo>
                    <a:pt x="6474" y="25065"/>
                  </a:lnTo>
                  <a:cubicBezTo>
                    <a:pt x="6441" y="25079"/>
                    <a:pt x="6409" y="25087"/>
                    <a:pt x="6376" y="25087"/>
                  </a:cubicBezTo>
                  <a:cubicBezTo>
                    <a:pt x="6264" y="25087"/>
                    <a:pt x="6147" y="25005"/>
                    <a:pt x="6016" y="24853"/>
                  </a:cubicBezTo>
                  <a:cubicBezTo>
                    <a:pt x="6016" y="24852"/>
                    <a:pt x="6015" y="24851"/>
                    <a:pt x="6014" y="24851"/>
                  </a:cubicBezTo>
                  <a:lnTo>
                    <a:pt x="6014" y="24851"/>
                  </a:lnTo>
                  <a:cubicBezTo>
                    <a:pt x="6013" y="24851"/>
                    <a:pt x="6012" y="24851"/>
                    <a:pt x="6011" y="24851"/>
                  </a:cubicBezTo>
                  <a:cubicBezTo>
                    <a:pt x="6002" y="24851"/>
                    <a:pt x="5992" y="24851"/>
                    <a:pt x="5983" y="24853"/>
                  </a:cubicBezTo>
                  <a:lnTo>
                    <a:pt x="5584" y="24454"/>
                  </a:lnTo>
                  <a:close/>
                  <a:moveTo>
                    <a:pt x="40215" y="26514"/>
                  </a:moveTo>
                  <a:cubicBezTo>
                    <a:pt x="40326" y="26557"/>
                    <a:pt x="40448" y="26571"/>
                    <a:pt x="40573" y="26575"/>
                  </a:cubicBezTo>
                  <a:lnTo>
                    <a:pt x="40573" y="26575"/>
                  </a:lnTo>
                  <a:cubicBezTo>
                    <a:pt x="40451" y="26572"/>
                    <a:pt x="40322" y="26563"/>
                    <a:pt x="40215" y="26514"/>
                  </a:cubicBezTo>
                  <a:close/>
                  <a:moveTo>
                    <a:pt x="40925" y="26572"/>
                  </a:moveTo>
                  <a:cubicBezTo>
                    <a:pt x="41118" y="26572"/>
                    <a:pt x="41297" y="26589"/>
                    <a:pt x="41428" y="26694"/>
                  </a:cubicBezTo>
                  <a:lnTo>
                    <a:pt x="41428" y="26694"/>
                  </a:lnTo>
                  <a:cubicBezTo>
                    <a:pt x="41301" y="26624"/>
                    <a:pt x="41074" y="26632"/>
                    <a:pt x="40946" y="26581"/>
                  </a:cubicBezTo>
                  <a:lnTo>
                    <a:pt x="40946" y="26581"/>
                  </a:lnTo>
                  <a:cubicBezTo>
                    <a:pt x="40951" y="26601"/>
                    <a:pt x="40957" y="26621"/>
                    <a:pt x="40964" y="26641"/>
                  </a:cubicBezTo>
                  <a:lnTo>
                    <a:pt x="40964" y="26641"/>
                  </a:lnTo>
                  <a:cubicBezTo>
                    <a:pt x="40893" y="26579"/>
                    <a:pt x="40759" y="26578"/>
                    <a:pt x="40612" y="26576"/>
                  </a:cubicBezTo>
                  <a:lnTo>
                    <a:pt x="40612" y="26576"/>
                  </a:lnTo>
                  <a:cubicBezTo>
                    <a:pt x="40625" y="26576"/>
                    <a:pt x="40639" y="26576"/>
                    <a:pt x="40653" y="26576"/>
                  </a:cubicBezTo>
                  <a:cubicBezTo>
                    <a:pt x="40744" y="26576"/>
                    <a:pt x="40836" y="26572"/>
                    <a:pt x="40925" y="26572"/>
                  </a:cubicBezTo>
                  <a:close/>
                  <a:moveTo>
                    <a:pt x="15681" y="26066"/>
                  </a:moveTo>
                  <a:cubicBezTo>
                    <a:pt x="15666" y="26199"/>
                    <a:pt x="15820" y="26373"/>
                    <a:pt x="15820" y="26481"/>
                  </a:cubicBezTo>
                  <a:lnTo>
                    <a:pt x="15787" y="26481"/>
                  </a:lnTo>
                  <a:cubicBezTo>
                    <a:pt x="15754" y="26481"/>
                    <a:pt x="15721" y="26514"/>
                    <a:pt x="15721" y="26514"/>
                  </a:cubicBezTo>
                  <a:lnTo>
                    <a:pt x="15754" y="26514"/>
                  </a:lnTo>
                  <a:cubicBezTo>
                    <a:pt x="15654" y="26614"/>
                    <a:pt x="15588" y="26747"/>
                    <a:pt x="15621" y="26880"/>
                  </a:cubicBezTo>
                  <a:cubicBezTo>
                    <a:pt x="15588" y="26747"/>
                    <a:pt x="15654" y="26614"/>
                    <a:pt x="15721" y="26548"/>
                  </a:cubicBezTo>
                  <a:lnTo>
                    <a:pt x="15721" y="26548"/>
                  </a:lnTo>
                  <a:cubicBezTo>
                    <a:pt x="15716" y="26549"/>
                    <a:pt x="15711" y="26549"/>
                    <a:pt x="15706" y="26549"/>
                  </a:cubicBezTo>
                  <a:cubicBezTo>
                    <a:pt x="15590" y="26549"/>
                    <a:pt x="15628" y="26227"/>
                    <a:pt x="15681" y="26066"/>
                  </a:cubicBezTo>
                  <a:close/>
                  <a:moveTo>
                    <a:pt x="9377" y="26850"/>
                  </a:moveTo>
                  <a:cubicBezTo>
                    <a:pt x="9361" y="26904"/>
                    <a:pt x="9407" y="26945"/>
                    <a:pt x="9485" y="26965"/>
                  </a:cubicBezTo>
                  <a:lnTo>
                    <a:pt x="9485" y="26965"/>
                  </a:lnTo>
                  <a:cubicBezTo>
                    <a:pt x="9439" y="26956"/>
                    <a:pt x="9394" y="26946"/>
                    <a:pt x="9340" y="26946"/>
                  </a:cubicBezTo>
                  <a:cubicBezTo>
                    <a:pt x="9306" y="26946"/>
                    <a:pt x="9272" y="26938"/>
                    <a:pt x="9234" y="26929"/>
                  </a:cubicBezTo>
                  <a:lnTo>
                    <a:pt x="9234" y="26929"/>
                  </a:lnTo>
                  <a:cubicBezTo>
                    <a:pt x="9294" y="26922"/>
                    <a:pt x="9337" y="26889"/>
                    <a:pt x="9377" y="26850"/>
                  </a:cubicBezTo>
                  <a:close/>
                  <a:moveTo>
                    <a:pt x="41018" y="26806"/>
                  </a:moveTo>
                  <a:cubicBezTo>
                    <a:pt x="41028" y="26864"/>
                    <a:pt x="41022" y="26922"/>
                    <a:pt x="40979" y="26980"/>
                  </a:cubicBezTo>
                  <a:cubicBezTo>
                    <a:pt x="41002" y="26910"/>
                    <a:pt x="41014" y="26853"/>
                    <a:pt x="41018" y="26806"/>
                  </a:cubicBezTo>
                  <a:close/>
                  <a:moveTo>
                    <a:pt x="9340" y="26946"/>
                  </a:moveTo>
                  <a:lnTo>
                    <a:pt x="9340" y="26946"/>
                  </a:lnTo>
                  <a:cubicBezTo>
                    <a:pt x="9539" y="27171"/>
                    <a:pt x="9682" y="27283"/>
                    <a:pt x="9868" y="27283"/>
                  </a:cubicBezTo>
                  <a:cubicBezTo>
                    <a:pt x="9930" y="27283"/>
                    <a:pt x="9996" y="27270"/>
                    <a:pt x="10071" y="27245"/>
                  </a:cubicBezTo>
                  <a:lnTo>
                    <a:pt x="10071" y="27245"/>
                  </a:lnTo>
                  <a:cubicBezTo>
                    <a:pt x="9997" y="27273"/>
                    <a:pt x="9929" y="27288"/>
                    <a:pt x="9862" y="27288"/>
                  </a:cubicBezTo>
                  <a:cubicBezTo>
                    <a:pt x="9689" y="27288"/>
                    <a:pt x="9532" y="27187"/>
                    <a:pt x="9340" y="26946"/>
                  </a:cubicBezTo>
                  <a:close/>
                  <a:moveTo>
                    <a:pt x="7443" y="27511"/>
                  </a:moveTo>
                  <a:cubicBezTo>
                    <a:pt x="7516" y="27708"/>
                    <a:pt x="7439" y="27791"/>
                    <a:pt x="7179" y="28076"/>
                  </a:cubicBezTo>
                  <a:cubicBezTo>
                    <a:pt x="7113" y="28043"/>
                    <a:pt x="7047" y="28026"/>
                    <a:pt x="6984" y="28026"/>
                  </a:cubicBezTo>
                  <a:cubicBezTo>
                    <a:pt x="6970" y="28026"/>
                    <a:pt x="6956" y="28027"/>
                    <a:pt x="6942" y="28029"/>
                  </a:cubicBezTo>
                  <a:lnTo>
                    <a:pt x="6942" y="28029"/>
                  </a:lnTo>
                  <a:cubicBezTo>
                    <a:pt x="7221" y="27916"/>
                    <a:pt x="7475" y="27740"/>
                    <a:pt x="7443" y="27511"/>
                  </a:cubicBezTo>
                  <a:close/>
                  <a:moveTo>
                    <a:pt x="6828" y="28892"/>
                  </a:moveTo>
                  <a:cubicBezTo>
                    <a:pt x="6821" y="28923"/>
                    <a:pt x="6814" y="28959"/>
                    <a:pt x="6814" y="28974"/>
                  </a:cubicBezTo>
                  <a:lnTo>
                    <a:pt x="6781" y="28974"/>
                  </a:lnTo>
                  <a:cubicBezTo>
                    <a:pt x="6798" y="28939"/>
                    <a:pt x="6816" y="28913"/>
                    <a:pt x="6828" y="28892"/>
                  </a:cubicBezTo>
                  <a:close/>
                  <a:moveTo>
                    <a:pt x="11952" y="28893"/>
                  </a:moveTo>
                  <a:cubicBezTo>
                    <a:pt x="12014" y="28893"/>
                    <a:pt x="12084" y="28916"/>
                    <a:pt x="12165" y="28974"/>
                  </a:cubicBezTo>
                  <a:cubicBezTo>
                    <a:pt x="12095" y="28935"/>
                    <a:pt x="12031" y="28918"/>
                    <a:pt x="11971" y="28918"/>
                  </a:cubicBezTo>
                  <a:cubicBezTo>
                    <a:pt x="11776" y="28918"/>
                    <a:pt x="11635" y="29102"/>
                    <a:pt x="11533" y="29306"/>
                  </a:cubicBezTo>
                  <a:lnTo>
                    <a:pt x="11500" y="29306"/>
                  </a:lnTo>
                  <a:lnTo>
                    <a:pt x="11467" y="29240"/>
                  </a:lnTo>
                  <a:cubicBezTo>
                    <a:pt x="11447" y="29220"/>
                    <a:pt x="11425" y="29201"/>
                    <a:pt x="11402" y="29182"/>
                  </a:cubicBezTo>
                  <a:lnTo>
                    <a:pt x="11402" y="29182"/>
                  </a:lnTo>
                  <a:cubicBezTo>
                    <a:pt x="11411" y="29184"/>
                    <a:pt x="11419" y="29184"/>
                    <a:pt x="11428" y="29184"/>
                  </a:cubicBezTo>
                  <a:cubicBezTo>
                    <a:pt x="11605" y="29184"/>
                    <a:pt x="11729" y="28893"/>
                    <a:pt x="11952" y="28893"/>
                  </a:cubicBezTo>
                  <a:close/>
                  <a:moveTo>
                    <a:pt x="22257" y="30003"/>
                  </a:moveTo>
                  <a:cubicBezTo>
                    <a:pt x="22257" y="30017"/>
                    <a:pt x="22251" y="30029"/>
                    <a:pt x="22235" y="30037"/>
                  </a:cubicBezTo>
                  <a:cubicBezTo>
                    <a:pt x="22245" y="30026"/>
                    <a:pt x="22253" y="30015"/>
                    <a:pt x="22257" y="30003"/>
                  </a:cubicBezTo>
                  <a:close/>
                  <a:moveTo>
                    <a:pt x="20905" y="31001"/>
                  </a:moveTo>
                  <a:cubicBezTo>
                    <a:pt x="20905" y="31067"/>
                    <a:pt x="20872" y="31101"/>
                    <a:pt x="20839" y="31134"/>
                  </a:cubicBezTo>
                  <a:lnTo>
                    <a:pt x="20839" y="31101"/>
                  </a:lnTo>
                  <a:lnTo>
                    <a:pt x="20827" y="31095"/>
                  </a:lnTo>
                  <a:lnTo>
                    <a:pt x="20827" y="31095"/>
                  </a:lnTo>
                  <a:cubicBezTo>
                    <a:pt x="20828" y="31095"/>
                    <a:pt x="20829" y="31095"/>
                    <a:pt x="20829" y="31095"/>
                  </a:cubicBezTo>
                  <a:cubicBezTo>
                    <a:pt x="20872" y="31095"/>
                    <a:pt x="20905" y="31048"/>
                    <a:pt x="20905" y="31001"/>
                  </a:cubicBezTo>
                  <a:close/>
                  <a:moveTo>
                    <a:pt x="35680" y="0"/>
                  </a:moveTo>
                  <a:cubicBezTo>
                    <a:pt x="32523" y="0"/>
                    <a:pt x="29381" y="65"/>
                    <a:pt x="26289" y="159"/>
                  </a:cubicBezTo>
                  <a:lnTo>
                    <a:pt x="26455" y="193"/>
                  </a:lnTo>
                  <a:cubicBezTo>
                    <a:pt x="26116" y="230"/>
                    <a:pt x="25642" y="244"/>
                    <a:pt x="25065" y="244"/>
                  </a:cubicBezTo>
                  <a:cubicBezTo>
                    <a:pt x="23086" y="244"/>
                    <a:pt x="19890" y="74"/>
                    <a:pt x="16717" y="74"/>
                  </a:cubicBezTo>
                  <a:cubicBezTo>
                    <a:pt x="11758" y="74"/>
                    <a:pt x="6857" y="490"/>
                    <a:pt x="6747" y="2619"/>
                  </a:cubicBezTo>
                  <a:cubicBezTo>
                    <a:pt x="6469" y="2459"/>
                    <a:pt x="6206" y="2389"/>
                    <a:pt x="5961" y="2389"/>
                  </a:cubicBezTo>
                  <a:cubicBezTo>
                    <a:pt x="5033" y="2389"/>
                    <a:pt x="4365" y="3387"/>
                    <a:pt x="4155" y="4280"/>
                  </a:cubicBezTo>
                  <a:cubicBezTo>
                    <a:pt x="3391" y="4746"/>
                    <a:pt x="2327" y="5444"/>
                    <a:pt x="2726" y="6474"/>
                  </a:cubicBezTo>
                  <a:cubicBezTo>
                    <a:pt x="3125" y="7604"/>
                    <a:pt x="1264" y="8634"/>
                    <a:pt x="1995" y="9731"/>
                  </a:cubicBezTo>
                  <a:cubicBezTo>
                    <a:pt x="1962" y="9864"/>
                    <a:pt x="2061" y="10030"/>
                    <a:pt x="2261" y="10063"/>
                  </a:cubicBezTo>
                  <a:cubicBezTo>
                    <a:pt x="2460" y="10296"/>
                    <a:pt x="2726" y="10529"/>
                    <a:pt x="2360" y="10894"/>
                  </a:cubicBezTo>
                  <a:cubicBezTo>
                    <a:pt x="1962" y="11991"/>
                    <a:pt x="3191" y="13320"/>
                    <a:pt x="3225" y="14517"/>
                  </a:cubicBezTo>
                  <a:cubicBezTo>
                    <a:pt x="1" y="21097"/>
                    <a:pt x="1131" y="30635"/>
                    <a:pt x="8442" y="33859"/>
                  </a:cubicBezTo>
                  <a:cubicBezTo>
                    <a:pt x="9827" y="34595"/>
                    <a:pt x="11682" y="35156"/>
                    <a:pt x="13405" y="35156"/>
                  </a:cubicBezTo>
                  <a:cubicBezTo>
                    <a:pt x="14950" y="35156"/>
                    <a:pt x="16387" y="34705"/>
                    <a:pt x="17283" y="33527"/>
                  </a:cubicBezTo>
                  <a:cubicBezTo>
                    <a:pt x="17183" y="33494"/>
                    <a:pt x="17117" y="33460"/>
                    <a:pt x="17017" y="33460"/>
                  </a:cubicBezTo>
                  <a:cubicBezTo>
                    <a:pt x="17128" y="33454"/>
                    <a:pt x="17239" y="33451"/>
                    <a:pt x="17350" y="33451"/>
                  </a:cubicBezTo>
                  <a:cubicBezTo>
                    <a:pt x="18166" y="33451"/>
                    <a:pt x="18953" y="33614"/>
                    <a:pt x="19767" y="33614"/>
                  </a:cubicBezTo>
                  <a:cubicBezTo>
                    <a:pt x="19924" y="33614"/>
                    <a:pt x="20081" y="33608"/>
                    <a:pt x="20241" y="33593"/>
                  </a:cubicBezTo>
                  <a:cubicBezTo>
                    <a:pt x="20307" y="33560"/>
                    <a:pt x="20374" y="33527"/>
                    <a:pt x="20407" y="33460"/>
                  </a:cubicBezTo>
                  <a:cubicBezTo>
                    <a:pt x="20473" y="33427"/>
                    <a:pt x="20540" y="33394"/>
                    <a:pt x="20573" y="33361"/>
                  </a:cubicBezTo>
                  <a:cubicBezTo>
                    <a:pt x="23086" y="32860"/>
                    <a:pt x="25654" y="32713"/>
                    <a:pt x="28246" y="32713"/>
                  </a:cubicBezTo>
                  <a:cubicBezTo>
                    <a:pt x="31894" y="32713"/>
                    <a:pt x="35587" y="33003"/>
                    <a:pt x="39237" y="33003"/>
                  </a:cubicBezTo>
                  <a:cubicBezTo>
                    <a:pt x="42976" y="33003"/>
                    <a:pt x="46670" y="32699"/>
                    <a:pt x="50218" y="31466"/>
                  </a:cubicBezTo>
                  <a:cubicBezTo>
                    <a:pt x="51579" y="30957"/>
                    <a:pt x="52966" y="30832"/>
                    <a:pt x="54358" y="30832"/>
                  </a:cubicBezTo>
                  <a:cubicBezTo>
                    <a:pt x="55710" y="30832"/>
                    <a:pt x="57068" y="30950"/>
                    <a:pt x="58413" y="30950"/>
                  </a:cubicBezTo>
                  <a:cubicBezTo>
                    <a:pt x="59572" y="30950"/>
                    <a:pt x="60721" y="30862"/>
                    <a:pt x="61850" y="30536"/>
                  </a:cubicBezTo>
                  <a:cubicBezTo>
                    <a:pt x="67932" y="29472"/>
                    <a:pt x="71887" y="22426"/>
                    <a:pt x="70358" y="16544"/>
                  </a:cubicBezTo>
                  <a:cubicBezTo>
                    <a:pt x="69860" y="15181"/>
                    <a:pt x="69394" y="13852"/>
                    <a:pt x="68829" y="12622"/>
                  </a:cubicBezTo>
                  <a:cubicBezTo>
                    <a:pt x="68364" y="12057"/>
                    <a:pt x="67932" y="11725"/>
                    <a:pt x="67467" y="11160"/>
                  </a:cubicBezTo>
                  <a:cubicBezTo>
                    <a:pt x="67467" y="11060"/>
                    <a:pt x="67467" y="10927"/>
                    <a:pt x="67367" y="10861"/>
                  </a:cubicBezTo>
                  <a:cubicBezTo>
                    <a:pt x="67252" y="9999"/>
                    <a:pt x="66516" y="9385"/>
                    <a:pt x="65675" y="9385"/>
                  </a:cubicBezTo>
                  <a:cubicBezTo>
                    <a:pt x="65543" y="9385"/>
                    <a:pt x="65408" y="9400"/>
                    <a:pt x="65273" y="9432"/>
                  </a:cubicBezTo>
                  <a:cubicBezTo>
                    <a:pt x="64575" y="9299"/>
                    <a:pt x="63977" y="8335"/>
                    <a:pt x="63246" y="8202"/>
                  </a:cubicBezTo>
                  <a:cubicBezTo>
                    <a:pt x="63279" y="7338"/>
                    <a:pt x="62216" y="6640"/>
                    <a:pt x="61983" y="5975"/>
                  </a:cubicBezTo>
                  <a:cubicBezTo>
                    <a:pt x="62083" y="3749"/>
                    <a:pt x="57962" y="1888"/>
                    <a:pt x="55868" y="1256"/>
                  </a:cubicBezTo>
                  <a:lnTo>
                    <a:pt x="56001" y="1256"/>
                  </a:lnTo>
                  <a:cubicBezTo>
                    <a:pt x="49390" y="302"/>
                    <a:pt x="42500" y="0"/>
                    <a:pt x="35680"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6" name="Google Shape;3646;p43"/>
          <p:cNvGrpSpPr/>
          <p:nvPr/>
        </p:nvGrpSpPr>
        <p:grpSpPr>
          <a:xfrm>
            <a:off x="1503161" y="1821948"/>
            <a:ext cx="1303985" cy="721621"/>
            <a:chOff x="294600" y="560300"/>
            <a:chExt cx="1769075" cy="979000"/>
          </a:xfrm>
        </p:grpSpPr>
        <p:sp>
          <p:nvSpPr>
            <p:cNvPr id="3647" name="Google Shape;3647;p43"/>
            <p:cNvSpPr/>
            <p:nvPr/>
          </p:nvSpPr>
          <p:spPr>
            <a:xfrm>
              <a:off x="294600" y="560300"/>
              <a:ext cx="1769075" cy="979000"/>
            </a:xfrm>
            <a:custGeom>
              <a:avLst/>
              <a:gdLst/>
              <a:ahLst/>
              <a:cxnLst/>
              <a:rect l="l" t="t" r="r" b="b"/>
              <a:pathLst>
                <a:path w="70763" h="39160" extrusionOk="0">
                  <a:moveTo>
                    <a:pt x="21869" y="16762"/>
                  </a:moveTo>
                  <a:cubicBezTo>
                    <a:pt x="21869" y="16861"/>
                    <a:pt x="21836" y="16961"/>
                    <a:pt x="21770" y="17027"/>
                  </a:cubicBezTo>
                  <a:cubicBezTo>
                    <a:pt x="21836" y="16961"/>
                    <a:pt x="21836" y="16861"/>
                    <a:pt x="21836" y="16762"/>
                  </a:cubicBezTo>
                  <a:close/>
                  <a:moveTo>
                    <a:pt x="44778" y="21606"/>
                  </a:moveTo>
                  <a:cubicBezTo>
                    <a:pt x="44892" y="21653"/>
                    <a:pt x="44994" y="21728"/>
                    <a:pt x="45094" y="21840"/>
                  </a:cubicBezTo>
                  <a:lnTo>
                    <a:pt x="45094" y="21840"/>
                  </a:lnTo>
                  <a:cubicBezTo>
                    <a:pt x="44993" y="21740"/>
                    <a:pt x="44887" y="21659"/>
                    <a:pt x="44778" y="21606"/>
                  </a:cubicBezTo>
                  <a:close/>
                  <a:moveTo>
                    <a:pt x="45589" y="22590"/>
                  </a:moveTo>
                  <a:cubicBezTo>
                    <a:pt x="45652" y="22722"/>
                    <a:pt x="45696" y="22870"/>
                    <a:pt x="45721" y="23029"/>
                  </a:cubicBezTo>
                  <a:lnTo>
                    <a:pt x="45721" y="23029"/>
                  </a:lnTo>
                  <a:cubicBezTo>
                    <a:pt x="45698" y="22890"/>
                    <a:pt x="45652" y="22740"/>
                    <a:pt x="45589" y="22590"/>
                  </a:cubicBezTo>
                  <a:close/>
                  <a:moveTo>
                    <a:pt x="43183" y="23883"/>
                  </a:moveTo>
                  <a:lnTo>
                    <a:pt x="43305" y="23907"/>
                  </a:lnTo>
                  <a:cubicBezTo>
                    <a:pt x="43329" y="23954"/>
                    <a:pt x="43353" y="23999"/>
                    <a:pt x="43376" y="24043"/>
                  </a:cubicBezTo>
                  <a:lnTo>
                    <a:pt x="43376" y="24043"/>
                  </a:lnTo>
                  <a:cubicBezTo>
                    <a:pt x="43323" y="23974"/>
                    <a:pt x="43262" y="23918"/>
                    <a:pt x="43183" y="23883"/>
                  </a:cubicBezTo>
                  <a:close/>
                  <a:moveTo>
                    <a:pt x="46682" y="24447"/>
                  </a:moveTo>
                  <a:lnTo>
                    <a:pt x="46682" y="24447"/>
                  </a:lnTo>
                  <a:cubicBezTo>
                    <a:pt x="46577" y="24519"/>
                    <a:pt x="46470" y="24589"/>
                    <a:pt x="46362" y="24657"/>
                  </a:cubicBezTo>
                  <a:lnTo>
                    <a:pt x="46362" y="24657"/>
                  </a:lnTo>
                  <a:cubicBezTo>
                    <a:pt x="46469" y="24586"/>
                    <a:pt x="46575" y="24514"/>
                    <a:pt x="46682" y="24447"/>
                  </a:cubicBezTo>
                  <a:close/>
                  <a:moveTo>
                    <a:pt x="34166" y="35173"/>
                  </a:moveTo>
                  <a:cubicBezTo>
                    <a:pt x="34166" y="35183"/>
                    <a:pt x="34169" y="35193"/>
                    <a:pt x="34173" y="35203"/>
                  </a:cubicBezTo>
                  <a:lnTo>
                    <a:pt x="34173" y="35203"/>
                  </a:lnTo>
                  <a:cubicBezTo>
                    <a:pt x="34156" y="35186"/>
                    <a:pt x="34131" y="35178"/>
                    <a:pt x="34104" y="35173"/>
                  </a:cubicBezTo>
                  <a:close/>
                  <a:moveTo>
                    <a:pt x="15289" y="0"/>
                  </a:moveTo>
                  <a:cubicBezTo>
                    <a:pt x="8504" y="0"/>
                    <a:pt x="4198" y="3919"/>
                    <a:pt x="6050" y="17393"/>
                  </a:cubicBezTo>
                  <a:cubicBezTo>
                    <a:pt x="6714" y="20417"/>
                    <a:pt x="3258" y="21248"/>
                    <a:pt x="2394" y="23973"/>
                  </a:cubicBezTo>
                  <a:cubicBezTo>
                    <a:pt x="1769" y="24631"/>
                    <a:pt x="298" y="27697"/>
                    <a:pt x="1362" y="27697"/>
                  </a:cubicBezTo>
                  <a:cubicBezTo>
                    <a:pt x="1373" y="27697"/>
                    <a:pt x="1385" y="27696"/>
                    <a:pt x="1397" y="27696"/>
                  </a:cubicBezTo>
                  <a:lnTo>
                    <a:pt x="1397" y="27696"/>
                  </a:lnTo>
                  <a:cubicBezTo>
                    <a:pt x="1" y="28859"/>
                    <a:pt x="1496" y="31285"/>
                    <a:pt x="1762" y="32714"/>
                  </a:cubicBezTo>
                  <a:cubicBezTo>
                    <a:pt x="5359" y="37572"/>
                    <a:pt x="10363" y="39160"/>
                    <a:pt x="15954" y="39160"/>
                  </a:cubicBezTo>
                  <a:cubicBezTo>
                    <a:pt x="26275" y="39160"/>
                    <a:pt x="38597" y="33749"/>
                    <a:pt x="47759" y="33512"/>
                  </a:cubicBezTo>
                  <a:cubicBezTo>
                    <a:pt x="49395" y="33823"/>
                    <a:pt x="50964" y="33966"/>
                    <a:pt x="52441" y="33966"/>
                  </a:cubicBezTo>
                  <a:cubicBezTo>
                    <a:pt x="64862" y="33966"/>
                    <a:pt x="70763" y="23855"/>
                    <a:pt x="54605" y="18390"/>
                  </a:cubicBezTo>
                  <a:cubicBezTo>
                    <a:pt x="52179" y="13671"/>
                    <a:pt x="53276" y="9516"/>
                    <a:pt x="46363" y="8187"/>
                  </a:cubicBezTo>
                  <a:cubicBezTo>
                    <a:pt x="46164" y="7921"/>
                    <a:pt x="45865" y="7788"/>
                    <a:pt x="45565" y="7788"/>
                  </a:cubicBezTo>
                  <a:cubicBezTo>
                    <a:pt x="42774" y="7024"/>
                    <a:pt x="39450" y="5794"/>
                    <a:pt x="36559" y="5296"/>
                  </a:cubicBezTo>
                  <a:cubicBezTo>
                    <a:pt x="29228" y="3065"/>
                    <a:pt x="21289" y="0"/>
                    <a:pt x="1528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43"/>
            <p:cNvSpPr/>
            <p:nvPr/>
          </p:nvSpPr>
          <p:spPr>
            <a:xfrm>
              <a:off x="466925" y="697700"/>
              <a:ext cx="1272496" cy="704195"/>
            </a:xfrm>
            <a:custGeom>
              <a:avLst/>
              <a:gdLst/>
              <a:ahLst/>
              <a:cxnLst/>
              <a:rect l="l" t="t" r="r" b="b"/>
              <a:pathLst>
                <a:path w="70763" h="39160" extrusionOk="0">
                  <a:moveTo>
                    <a:pt x="21869" y="16762"/>
                  </a:moveTo>
                  <a:cubicBezTo>
                    <a:pt x="21869" y="16861"/>
                    <a:pt x="21836" y="16961"/>
                    <a:pt x="21770" y="17027"/>
                  </a:cubicBezTo>
                  <a:cubicBezTo>
                    <a:pt x="21836" y="16961"/>
                    <a:pt x="21836" y="16861"/>
                    <a:pt x="21836" y="16762"/>
                  </a:cubicBezTo>
                  <a:close/>
                  <a:moveTo>
                    <a:pt x="44778" y="21606"/>
                  </a:moveTo>
                  <a:cubicBezTo>
                    <a:pt x="44892" y="21653"/>
                    <a:pt x="44994" y="21728"/>
                    <a:pt x="45094" y="21840"/>
                  </a:cubicBezTo>
                  <a:lnTo>
                    <a:pt x="45094" y="21840"/>
                  </a:lnTo>
                  <a:cubicBezTo>
                    <a:pt x="44993" y="21740"/>
                    <a:pt x="44887" y="21659"/>
                    <a:pt x="44778" y="21606"/>
                  </a:cubicBezTo>
                  <a:close/>
                  <a:moveTo>
                    <a:pt x="45589" y="22590"/>
                  </a:moveTo>
                  <a:cubicBezTo>
                    <a:pt x="45652" y="22722"/>
                    <a:pt x="45696" y="22870"/>
                    <a:pt x="45721" y="23029"/>
                  </a:cubicBezTo>
                  <a:lnTo>
                    <a:pt x="45721" y="23029"/>
                  </a:lnTo>
                  <a:cubicBezTo>
                    <a:pt x="45698" y="22890"/>
                    <a:pt x="45652" y="22740"/>
                    <a:pt x="45589" y="22590"/>
                  </a:cubicBezTo>
                  <a:close/>
                  <a:moveTo>
                    <a:pt x="43183" y="23883"/>
                  </a:moveTo>
                  <a:lnTo>
                    <a:pt x="43305" y="23907"/>
                  </a:lnTo>
                  <a:cubicBezTo>
                    <a:pt x="43329" y="23954"/>
                    <a:pt x="43353" y="23999"/>
                    <a:pt x="43376" y="24043"/>
                  </a:cubicBezTo>
                  <a:lnTo>
                    <a:pt x="43376" y="24043"/>
                  </a:lnTo>
                  <a:cubicBezTo>
                    <a:pt x="43323" y="23974"/>
                    <a:pt x="43262" y="23918"/>
                    <a:pt x="43183" y="23883"/>
                  </a:cubicBezTo>
                  <a:close/>
                  <a:moveTo>
                    <a:pt x="46682" y="24447"/>
                  </a:moveTo>
                  <a:lnTo>
                    <a:pt x="46682" y="24447"/>
                  </a:lnTo>
                  <a:cubicBezTo>
                    <a:pt x="46577" y="24519"/>
                    <a:pt x="46470" y="24589"/>
                    <a:pt x="46362" y="24657"/>
                  </a:cubicBezTo>
                  <a:lnTo>
                    <a:pt x="46362" y="24657"/>
                  </a:lnTo>
                  <a:cubicBezTo>
                    <a:pt x="46469" y="24586"/>
                    <a:pt x="46575" y="24514"/>
                    <a:pt x="46682" y="24447"/>
                  </a:cubicBezTo>
                  <a:close/>
                  <a:moveTo>
                    <a:pt x="34166" y="35173"/>
                  </a:moveTo>
                  <a:cubicBezTo>
                    <a:pt x="34166" y="35183"/>
                    <a:pt x="34169" y="35193"/>
                    <a:pt x="34173" y="35203"/>
                  </a:cubicBezTo>
                  <a:lnTo>
                    <a:pt x="34173" y="35203"/>
                  </a:lnTo>
                  <a:cubicBezTo>
                    <a:pt x="34156" y="35186"/>
                    <a:pt x="34131" y="35178"/>
                    <a:pt x="34104" y="35173"/>
                  </a:cubicBezTo>
                  <a:close/>
                  <a:moveTo>
                    <a:pt x="15289" y="0"/>
                  </a:moveTo>
                  <a:cubicBezTo>
                    <a:pt x="8504" y="0"/>
                    <a:pt x="4198" y="3919"/>
                    <a:pt x="6050" y="17393"/>
                  </a:cubicBezTo>
                  <a:cubicBezTo>
                    <a:pt x="6714" y="20417"/>
                    <a:pt x="3258" y="21248"/>
                    <a:pt x="2394" y="23973"/>
                  </a:cubicBezTo>
                  <a:cubicBezTo>
                    <a:pt x="1769" y="24631"/>
                    <a:pt x="298" y="27697"/>
                    <a:pt x="1362" y="27697"/>
                  </a:cubicBezTo>
                  <a:cubicBezTo>
                    <a:pt x="1373" y="27697"/>
                    <a:pt x="1385" y="27696"/>
                    <a:pt x="1397" y="27696"/>
                  </a:cubicBezTo>
                  <a:lnTo>
                    <a:pt x="1397" y="27696"/>
                  </a:lnTo>
                  <a:cubicBezTo>
                    <a:pt x="1" y="28859"/>
                    <a:pt x="1496" y="31285"/>
                    <a:pt x="1762" y="32714"/>
                  </a:cubicBezTo>
                  <a:cubicBezTo>
                    <a:pt x="5359" y="37572"/>
                    <a:pt x="10363" y="39160"/>
                    <a:pt x="15954" y="39160"/>
                  </a:cubicBezTo>
                  <a:cubicBezTo>
                    <a:pt x="26275" y="39160"/>
                    <a:pt x="38597" y="33749"/>
                    <a:pt x="47759" y="33512"/>
                  </a:cubicBezTo>
                  <a:cubicBezTo>
                    <a:pt x="49395" y="33823"/>
                    <a:pt x="50964" y="33966"/>
                    <a:pt x="52441" y="33966"/>
                  </a:cubicBezTo>
                  <a:cubicBezTo>
                    <a:pt x="64862" y="33966"/>
                    <a:pt x="70763" y="23855"/>
                    <a:pt x="54605" y="18390"/>
                  </a:cubicBezTo>
                  <a:cubicBezTo>
                    <a:pt x="52179" y="13671"/>
                    <a:pt x="53276" y="9516"/>
                    <a:pt x="46363" y="8187"/>
                  </a:cubicBezTo>
                  <a:cubicBezTo>
                    <a:pt x="46164" y="7921"/>
                    <a:pt x="45865" y="7788"/>
                    <a:pt x="45565" y="7788"/>
                  </a:cubicBezTo>
                  <a:cubicBezTo>
                    <a:pt x="42774" y="7024"/>
                    <a:pt x="39450" y="5794"/>
                    <a:pt x="36559" y="5296"/>
                  </a:cubicBezTo>
                  <a:cubicBezTo>
                    <a:pt x="29228" y="3065"/>
                    <a:pt x="21289" y="0"/>
                    <a:pt x="1528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9" name="Google Shape;3649;p43"/>
          <p:cNvGrpSpPr/>
          <p:nvPr/>
        </p:nvGrpSpPr>
        <p:grpSpPr>
          <a:xfrm>
            <a:off x="1503161" y="3032944"/>
            <a:ext cx="1199759" cy="727075"/>
            <a:chOff x="229800" y="1834525"/>
            <a:chExt cx="1627675" cy="986400"/>
          </a:xfrm>
        </p:grpSpPr>
        <p:sp>
          <p:nvSpPr>
            <p:cNvPr id="3650" name="Google Shape;3650;p43"/>
            <p:cNvSpPr/>
            <p:nvPr/>
          </p:nvSpPr>
          <p:spPr>
            <a:xfrm>
              <a:off x="229800" y="1834525"/>
              <a:ext cx="1627675" cy="986400"/>
            </a:xfrm>
            <a:custGeom>
              <a:avLst/>
              <a:gdLst/>
              <a:ahLst/>
              <a:cxnLst/>
              <a:rect l="l" t="t" r="r" b="b"/>
              <a:pathLst>
                <a:path w="65107" h="39456" extrusionOk="0">
                  <a:moveTo>
                    <a:pt x="46704" y="1476"/>
                  </a:moveTo>
                  <a:cubicBezTo>
                    <a:pt x="46705" y="1507"/>
                    <a:pt x="46713" y="1537"/>
                    <a:pt x="46728" y="1553"/>
                  </a:cubicBezTo>
                  <a:cubicBezTo>
                    <a:pt x="46711" y="1535"/>
                    <a:pt x="46702" y="1508"/>
                    <a:pt x="46704" y="1476"/>
                  </a:cubicBezTo>
                  <a:close/>
                  <a:moveTo>
                    <a:pt x="46562" y="2184"/>
                  </a:moveTo>
                  <a:lnTo>
                    <a:pt x="46562" y="2184"/>
                  </a:lnTo>
                  <a:cubicBezTo>
                    <a:pt x="46553" y="2213"/>
                    <a:pt x="46537" y="2242"/>
                    <a:pt x="46518" y="2269"/>
                  </a:cubicBezTo>
                  <a:lnTo>
                    <a:pt x="46518" y="2269"/>
                  </a:lnTo>
                  <a:cubicBezTo>
                    <a:pt x="46533" y="2243"/>
                    <a:pt x="46548" y="2213"/>
                    <a:pt x="46562" y="2184"/>
                  </a:cubicBezTo>
                  <a:close/>
                  <a:moveTo>
                    <a:pt x="22035" y="4544"/>
                  </a:moveTo>
                  <a:cubicBezTo>
                    <a:pt x="22066" y="4605"/>
                    <a:pt x="22084" y="4679"/>
                    <a:pt x="22105" y="4751"/>
                  </a:cubicBezTo>
                  <a:lnTo>
                    <a:pt x="22105" y="4751"/>
                  </a:lnTo>
                  <a:cubicBezTo>
                    <a:pt x="22061" y="4669"/>
                    <a:pt x="22035" y="4595"/>
                    <a:pt x="22035" y="4544"/>
                  </a:cubicBezTo>
                  <a:close/>
                  <a:moveTo>
                    <a:pt x="22315" y="5050"/>
                  </a:moveTo>
                  <a:cubicBezTo>
                    <a:pt x="22356" y="5066"/>
                    <a:pt x="22406" y="5076"/>
                    <a:pt x="22467" y="5076"/>
                  </a:cubicBezTo>
                  <a:lnTo>
                    <a:pt x="22467" y="5142"/>
                  </a:lnTo>
                  <a:cubicBezTo>
                    <a:pt x="22578" y="5216"/>
                    <a:pt x="22668" y="5290"/>
                    <a:pt x="22738" y="5290"/>
                  </a:cubicBezTo>
                  <a:cubicBezTo>
                    <a:pt x="22738" y="5290"/>
                    <a:pt x="22739" y="5290"/>
                    <a:pt x="22739" y="5290"/>
                  </a:cubicBezTo>
                  <a:lnTo>
                    <a:pt x="22739" y="5290"/>
                  </a:lnTo>
                  <a:cubicBezTo>
                    <a:pt x="22724" y="5294"/>
                    <a:pt x="22709" y="5297"/>
                    <a:pt x="22692" y="5297"/>
                  </a:cubicBezTo>
                  <a:cubicBezTo>
                    <a:pt x="22581" y="5297"/>
                    <a:pt x="22439" y="5188"/>
                    <a:pt x="22315" y="5050"/>
                  </a:cubicBezTo>
                  <a:close/>
                  <a:moveTo>
                    <a:pt x="20041" y="5907"/>
                  </a:moveTo>
                  <a:cubicBezTo>
                    <a:pt x="20108" y="5907"/>
                    <a:pt x="20141" y="5907"/>
                    <a:pt x="20207" y="5940"/>
                  </a:cubicBezTo>
                  <a:lnTo>
                    <a:pt x="20174" y="5940"/>
                  </a:lnTo>
                  <a:cubicBezTo>
                    <a:pt x="20199" y="5964"/>
                    <a:pt x="20205" y="6007"/>
                    <a:pt x="20193" y="6041"/>
                  </a:cubicBezTo>
                  <a:lnTo>
                    <a:pt x="20193" y="6041"/>
                  </a:lnTo>
                  <a:cubicBezTo>
                    <a:pt x="20211" y="5979"/>
                    <a:pt x="20126" y="5907"/>
                    <a:pt x="20041" y="5907"/>
                  </a:cubicBezTo>
                  <a:close/>
                  <a:moveTo>
                    <a:pt x="26189" y="6039"/>
                  </a:moveTo>
                  <a:lnTo>
                    <a:pt x="26189" y="6039"/>
                  </a:lnTo>
                  <a:cubicBezTo>
                    <a:pt x="26195" y="6065"/>
                    <a:pt x="26194" y="6086"/>
                    <a:pt x="26189" y="6105"/>
                  </a:cubicBezTo>
                  <a:lnTo>
                    <a:pt x="26189" y="6105"/>
                  </a:lnTo>
                  <a:cubicBezTo>
                    <a:pt x="26189" y="6083"/>
                    <a:pt x="26189" y="6061"/>
                    <a:pt x="26189" y="6039"/>
                  </a:cubicBezTo>
                  <a:close/>
                  <a:moveTo>
                    <a:pt x="26165" y="6150"/>
                  </a:moveTo>
                  <a:lnTo>
                    <a:pt x="26165" y="6150"/>
                  </a:lnTo>
                  <a:cubicBezTo>
                    <a:pt x="26116" y="6204"/>
                    <a:pt x="26014" y="6221"/>
                    <a:pt x="25926" y="6256"/>
                  </a:cubicBezTo>
                  <a:lnTo>
                    <a:pt x="25926" y="6256"/>
                  </a:lnTo>
                  <a:lnTo>
                    <a:pt x="26165" y="6150"/>
                  </a:lnTo>
                  <a:close/>
                  <a:moveTo>
                    <a:pt x="51049" y="6704"/>
                  </a:moveTo>
                  <a:lnTo>
                    <a:pt x="51016" y="6737"/>
                  </a:lnTo>
                  <a:cubicBezTo>
                    <a:pt x="51016" y="6737"/>
                    <a:pt x="51016" y="6704"/>
                    <a:pt x="51049" y="6704"/>
                  </a:cubicBezTo>
                  <a:close/>
                  <a:moveTo>
                    <a:pt x="54572" y="9396"/>
                  </a:moveTo>
                  <a:cubicBezTo>
                    <a:pt x="54505" y="9396"/>
                    <a:pt x="54405" y="9463"/>
                    <a:pt x="54306" y="9629"/>
                  </a:cubicBezTo>
                  <a:cubicBezTo>
                    <a:pt x="54306" y="9562"/>
                    <a:pt x="54206" y="9529"/>
                    <a:pt x="54239" y="9463"/>
                  </a:cubicBezTo>
                  <a:cubicBezTo>
                    <a:pt x="54339" y="9429"/>
                    <a:pt x="54439" y="9396"/>
                    <a:pt x="54572" y="9396"/>
                  </a:cubicBezTo>
                  <a:close/>
                  <a:moveTo>
                    <a:pt x="14823" y="11091"/>
                  </a:moveTo>
                  <a:lnTo>
                    <a:pt x="14823" y="11091"/>
                  </a:lnTo>
                  <a:cubicBezTo>
                    <a:pt x="14815" y="11108"/>
                    <a:pt x="14808" y="11125"/>
                    <a:pt x="14800" y="11141"/>
                  </a:cubicBezTo>
                  <a:lnTo>
                    <a:pt x="14800" y="11141"/>
                  </a:lnTo>
                  <a:cubicBezTo>
                    <a:pt x="14807" y="11124"/>
                    <a:pt x="14815" y="11108"/>
                    <a:pt x="14823" y="11091"/>
                  </a:cubicBezTo>
                  <a:close/>
                  <a:moveTo>
                    <a:pt x="27334" y="11064"/>
                  </a:moveTo>
                  <a:cubicBezTo>
                    <a:pt x="27394" y="11064"/>
                    <a:pt x="27448" y="11111"/>
                    <a:pt x="27519" y="11158"/>
                  </a:cubicBezTo>
                  <a:lnTo>
                    <a:pt x="27501" y="11158"/>
                  </a:lnTo>
                  <a:cubicBezTo>
                    <a:pt x="27453" y="11108"/>
                    <a:pt x="27395" y="11076"/>
                    <a:pt x="27330" y="11076"/>
                  </a:cubicBezTo>
                  <a:cubicBezTo>
                    <a:pt x="27306" y="11076"/>
                    <a:pt x="27280" y="11081"/>
                    <a:pt x="27253" y="11091"/>
                  </a:cubicBezTo>
                  <a:cubicBezTo>
                    <a:pt x="27282" y="11072"/>
                    <a:pt x="27308" y="11064"/>
                    <a:pt x="27334" y="11064"/>
                  </a:cubicBezTo>
                  <a:close/>
                  <a:moveTo>
                    <a:pt x="18446" y="11224"/>
                  </a:moveTo>
                  <a:cubicBezTo>
                    <a:pt x="18479" y="11224"/>
                    <a:pt x="18479" y="11257"/>
                    <a:pt x="18479" y="11291"/>
                  </a:cubicBezTo>
                  <a:cubicBezTo>
                    <a:pt x="18479" y="11251"/>
                    <a:pt x="18463" y="11232"/>
                    <a:pt x="18442" y="11224"/>
                  </a:cubicBezTo>
                  <a:close/>
                  <a:moveTo>
                    <a:pt x="27620" y="11345"/>
                  </a:moveTo>
                  <a:cubicBezTo>
                    <a:pt x="27663" y="11433"/>
                    <a:pt x="27685" y="11528"/>
                    <a:pt x="27685" y="11623"/>
                  </a:cubicBezTo>
                  <a:cubicBezTo>
                    <a:pt x="27685" y="11549"/>
                    <a:pt x="27662" y="11443"/>
                    <a:pt x="27620" y="11345"/>
                  </a:cubicBezTo>
                  <a:close/>
                  <a:moveTo>
                    <a:pt x="14631" y="11569"/>
                  </a:moveTo>
                  <a:cubicBezTo>
                    <a:pt x="14499" y="11923"/>
                    <a:pt x="14366" y="12269"/>
                    <a:pt x="14092" y="12520"/>
                  </a:cubicBezTo>
                  <a:cubicBezTo>
                    <a:pt x="14325" y="12288"/>
                    <a:pt x="14491" y="11988"/>
                    <a:pt x="14491" y="11689"/>
                  </a:cubicBezTo>
                  <a:cubicBezTo>
                    <a:pt x="14557" y="11623"/>
                    <a:pt x="14458" y="11590"/>
                    <a:pt x="14458" y="11590"/>
                  </a:cubicBezTo>
                  <a:cubicBezTo>
                    <a:pt x="14452" y="11584"/>
                    <a:pt x="14452" y="11581"/>
                    <a:pt x="14457" y="11581"/>
                  </a:cubicBezTo>
                  <a:cubicBezTo>
                    <a:pt x="14478" y="11581"/>
                    <a:pt x="14578" y="11635"/>
                    <a:pt x="14524" y="11689"/>
                  </a:cubicBezTo>
                  <a:cubicBezTo>
                    <a:pt x="14569" y="11652"/>
                    <a:pt x="14603" y="11612"/>
                    <a:pt x="14631" y="11569"/>
                  </a:cubicBezTo>
                  <a:close/>
                  <a:moveTo>
                    <a:pt x="33329" y="17348"/>
                  </a:moveTo>
                  <a:lnTo>
                    <a:pt x="33329" y="17348"/>
                  </a:lnTo>
                  <a:cubicBezTo>
                    <a:pt x="33291" y="17409"/>
                    <a:pt x="33275" y="17480"/>
                    <a:pt x="33302" y="17572"/>
                  </a:cubicBezTo>
                  <a:cubicBezTo>
                    <a:pt x="33268" y="17505"/>
                    <a:pt x="33268" y="17439"/>
                    <a:pt x="33302" y="17372"/>
                  </a:cubicBezTo>
                  <a:lnTo>
                    <a:pt x="33329" y="17348"/>
                  </a:lnTo>
                  <a:close/>
                  <a:moveTo>
                    <a:pt x="45698" y="26848"/>
                  </a:moveTo>
                  <a:cubicBezTo>
                    <a:pt x="45698" y="26913"/>
                    <a:pt x="45697" y="26978"/>
                    <a:pt x="45665" y="27010"/>
                  </a:cubicBezTo>
                  <a:cubicBezTo>
                    <a:pt x="45697" y="26945"/>
                    <a:pt x="45698" y="26912"/>
                    <a:pt x="45698" y="26848"/>
                  </a:cubicBezTo>
                  <a:close/>
                  <a:moveTo>
                    <a:pt x="18313" y="27110"/>
                  </a:moveTo>
                  <a:lnTo>
                    <a:pt x="18329" y="27177"/>
                  </a:lnTo>
                  <a:lnTo>
                    <a:pt x="18329" y="27177"/>
                  </a:lnTo>
                  <a:cubicBezTo>
                    <a:pt x="18321" y="27152"/>
                    <a:pt x="18313" y="27127"/>
                    <a:pt x="18313" y="27110"/>
                  </a:cubicBezTo>
                  <a:close/>
                  <a:moveTo>
                    <a:pt x="31806" y="27110"/>
                  </a:moveTo>
                  <a:lnTo>
                    <a:pt x="31806" y="27110"/>
                  </a:lnTo>
                  <a:cubicBezTo>
                    <a:pt x="31939" y="27143"/>
                    <a:pt x="31806" y="27276"/>
                    <a:pt x="31773" y="27310"/>
                  </a:cubicBezTo>
                  <a:cubicBezTo>
                    <a:pt x="31806" y="27276"/>
                    <a:pt x="31906" y="27143"/>
                    <a:pt x="31806" y="27110"/>
                  </a:cubicBezTo>
                  <a:close/>
                  <a:moveTo>
                    <a:pt x="44556" y="27341"/>
                  </a:moveTo>
                  <a:cubicBezTo>
                    <a:pt x="44559" y="27342"/>
                    <a:pt x="44563" y="27343"/>
                    <a:pt x="44568" y="27343"/>
                  </a:cubicBezTo>
                  <a:cubicBezTo>
                    <a:pt x="44601" y="27343"/>
                    <a:pt x="44635" y="27376"/>
                    <a:pt x="44668" y="27376"/>
                  </a:cubicBezTo>
                  <a:cubicBezTo>
                    <a:pt x="44628" y="27376"/>
                    <a:pt x="44577" y="27364"/>
                    <a:pt x="44556" y="27341"/>
                  </a:cubicBezTo>
                  <a:close/>
                  <a:moveTo>
                    <a:pt x="19875" y="27575"/>
                  </a:moveTo>
                  <a:cubicBezTo>
                    <a:pt x="19709" y="27742"/>
                    <a:pt x="19742" y="27941"/>
                    <a:pt x="20041" y="28273"/>
                  </a:cubicBezTo>
                  <a:cubicBezTo>
                    <a:pt x="19742" y="27941"/>
                    <a:pt x="19675" y="27742"/>
                    <a:pt x="19875" y="27575"/>
                  </a:cubicBezTo>
                  <a:close/>
                  <a:moveTo>
                    <a:pt x="35526" y="29290"/>
                  </a:moveTo>
                  <a:cubicBezTo>
                    <a:pt x="35528" y="29359"/>
                    <a:pt x="35462" y="29448"/>
                    <a:pt x="35395" y="29536"/>
                  </a:cubicBezTo>
                  <a:cubicBezTo>
                    <a:pt x="35429" y="29603"/>
                    <a:pt x="35495" y="29636"/>
                    <a:pt x="35595" y="29636"/>
                  </a:cubicBezTo>
                  <a:cubicBezTo>
                    <a:pt x="35495" y="29636"/>
                    <a:pt x="35429" y="29603"/>
                    <a:pt x="35362" y="29536"/>
                  </a:cubicBezTo>
                  <a:lnTo>
                    <a:pt x="35395" y="29536"/>
                  </a:lnTo>
                  <a:cubicBezTo>
                    <a:pt x="35418" y="29448"/>
                    <a:pt x="35514" y="29359"/>
                    <a:pt x="35526" y="29290"/>
                  </a:cubicBezTo>
                  <a:close/>
                  <a:moveTo>
                    <a:pt x="32072" y="29569"/>
                  </a:moveTo>
                  <a:cubicBezTo>
                    <a:pt x="31977" y="29605"/>
                    <a:pt x="31891" y="29636"/>
                    <a:pt x="31806" y="29666"/>
                  </a:cubicBezTo>
                  <a:lnTo>
                    <a:pt x="31806" y="29666"/>
                  </a:lnTo>
                  <a:cubicBezTo>
                    <a:pt x="31806" y="29658"/>
                    <a:pt x="31806" y="29647"/>
                    <a:pt x="31806" y="29636"/>
                  </a:cubicBezTo>
                  <a:lnTo>
                    <a:pt x="31806" y="29636"/>
                  </a:lnTo>
                  <a:cubicBezTo>
                    <a:pt x="31813" y="29641"/>
                    <a:pt x="31823" y="29644"/>
                    <a:pt x="31835" y="29644"/>
                  </a:cubicBezTo>
                  <a:cubicBezTo>
                    <a:pt x="31891" y="29644"/>
                    <a:pt x="31993" y="29589"/>
                    <a:pt x="32072" y="29569"/>
                  </a:cubicBezTo>
                  <a:close/>
                  <a:moveTo>
                    <a:pt x="33867" y="28838"/>
                  </a:moveTo>
                  <a:lnTo>
                    <a:pt x="33900" y="28872"/>
                  </a:lnTo>
                  <a:cubicBezTo>
                    <a:pt x="33534" y="29038"/>
                    <a:pt x="33368" y="29437"/>
                    <a:pt x="33401" y="29802"/>
                  </a:cubicBezTo>
                  <a:cubicBezTo>
                    <a:pt x="33102" y="29802"/>
                    <a:pt x="33634" y="28938"/>
                    <a:pt x="33867" y="28838"/>
                  </a:cubicBezTo>
                  <a:close/>
                  <a:moveTo>
                    <a:pt x="31773" y="29835"/>
                  </a:moveTo>
                  <a:lnTo>
                    <a:pt x="31773" y="29835"/>
                  </a:lnTo>
                  <a:cubicBezTo>
                    <a:pt x="31740" y="30068"/>
                    <a:pt x="31773" y="30134"/>
                    <a:pt x="31906" y="30201"/>
                  </a:cubicBezTo>
                  <a:cubicBezTo>
                    <a:pt x="31740" y="30134"/>
                    <a:pt x="31740" y="30035"/>
                    <a:pt x="31773" y="29835"/>
                  </a:cubicBezTo>
                  <a:close/>
                  <a:moveTo>
                    <a:pt x="35063" y="30866"/>
                  </a:moveTo>
                  <a:lnTo>
                    <a:pt x="35063" y="30899"/>
                  </a:lnTo>
                  <a:cubicBezTo>
                    <a:pt x="35063" y="30899"/>
                    <a:pt x="35063" y="30932"/>
                    <a:pt x="35063" y="30932"/>
                  </a:cubicBezTo>
                  <a:cubicBezTo>
                    <a:pt x="35113" y="30932"/>
                    <a:pt x="35155" y="30991"/>
                    <a:pt x="35201" y="31045"/>
                  </a:cubicBezTo>
                  <a:lnTo>
                    <a:pt x="35201" y="31045"/>
                  </a:lnTo>
                  <a:cubicBezTo>
                    <a:pt x="35181" y="31040"/>
                    <a:pt x="35163" y="31038"/>
                    <a:pt x="35145" y="31038"/>
                  </a:cubicBezTo>
                  <a:cubicBezTo>
                    <a:pt x="34955" y="31038"/>
                    <a:pt x="34857" y="31281"/>
                    <a:pt x="34742" y="31281"/>
                  </a:cubicBezTo>
                  <a:cubicBezTo>
                    <a:pt x="34674" y="31281"/>
                    <a:pt x="34600" y="31197"/>
                    <a:pt x="34498" y="30932"/>
                  </a:cubicBezTo>
                  <a:lnTo>
                    <a:pt x="34498" y="30932"/>
                  </a:lnTo>
                  <a:cubicBezTo>
                    <a:pt x="34610" y="31157"/>
                    <a:pt x="34669" y="31273"/>
                    <a:pt x="34736" y="31273"/>
                  </a:cubicBezTo>
                  <a:cubicBezTo>
                    <a:pt x="34808" y="31273"/>
                    <a:pt x="34891" y="31140"/>
                    <a:pt x="35063" y="30866"/>
                  </a:cubicBezTo>
                  <a:close/>
                  <a:moveTo>
                    <a:pt x="49847" y="0"/>
                  </a:moveTo>
                  <a:cubicBezTo>
                    <a:pt x="48885" y="0"/>
                    <a:pt x="47892" y="148"/>
                    <a:pt x="46861" y="489"/>
                  </a:cubicBezTo>
                  <a:cubicBezTo>
                    <a:pt x="46647" y="554"/>
                    <a:pt x="46432" y="590"/>
                    <a:pt x="46208" y="590"/>
                  </a:cubicBezTo>
                  <a:cubicBezTo>
                    <a:pt x="46086" y="590"/>
                    <a:pt x="45961" y="579"/>
                    <a:pt x="45831" y="556"/>
                  </a:cubicBezTo>
                  <a:cubicBezTo>
                    <a:pt x="42408" y="1254"/>
                    <a:pt x="39084" y="2350"/>
                    <a:pt x="35927" y="3813"/>
                  </a:cubicBezTo>
                  <a:lnTo>
                    <a:pt x="35728" y="3813"/>
                  </a:lnTo>
                  <a:cubicBezTo>
                    <a:pt x="34731" y="4045"/>
                    <a:pt x="33734" y="4212"/>
                    <a:pt x="32737" y="4311"/>
                  </a:cubicBezTo>
                  <a:cubicBezTo>
                    <a:pt x="32669" y="4316"/>
                    <a:pt x="32602" y="4318"/>
                    <a:pt x="32535" y="4318"/>
                  </a:cubicBezTo>
                  <a:cubicBezTo>
                    <a:pt x="31470" y="4318"/>
                    <a:pt x="30389" y="3755"/>
                    <a:pt x="29319" y="3755"/>
                  </a:cubicBezTo>
                  <a:cubicBezTo>
                    <a:pt x="29050" y="3755"/>
                    <a:pt x="28782" y="3790"/>
                    <a:pt x="28516" y="3879"/>
                  </a:cubicBezTo>
                  <a:cubicBezTo>
                    <a:pt x="27609" y="3789"/>
                    <a:pt x="26867" y="3230"/>
                    <a:pt x="26065" y="3230"/>
                  </a:cubicBezTo>
                  <a:cubicBezTo>
                    <a:pt x="25985" y="3230"/>
                    <a:pt x="25905" y="3236"/>
                    <a:pt x="25824" y="3248"/>
                  </a:cubicBezTo>
                  <a:cubicBezTo>
                    <a:pt x="23099" y="2650"/>
                    <a:pt x="20174" y="1154"/>
                    <a:pt x="17316" y="1088"/>
                  </a:cubicBezTo>
                  <a:cubicBezTo>
                    <a:pt x="14690" y="1287"/>
                    <a:pt x="12397" y="2251"/>
                    <a:pt x="9971" y="2616"/>
                  </a:cubicBezTo>
                  <a:cubicBezTo>
                    <a:pt x="9496" y="2644"/>
                    <a:pt x="9420" y="3446"/>
                    <a:pt x="8936" y="3446"/>
                  </a:cubicBezTo>
                  <a:cubicBezTo>
                    <a:pt x="8843" y="3446"/>
                    <a:pt x="8736" y="3417"/>
                    <a:pt x="8608" y="3347"/>
                  </a:cubicBezTo>
                  <a:cubicBezTo>
                    <a:pt x="8397" y="3233"/>
                    <a:pt x="8144" y="3179"/>
                    <a:pt x="7882" y="3179"/>
                  </a:cubicBezTo>
                  <a:cubicBezTo>
                    <a:pt x="7155" y="3179"/>
                    <a:pt x="6362" y="3594"/>
                    <a:pt x="6216" y="4278"/>
                  </a:cubicBezTo>
                  <a:cubicBezTo>
                    <a:pt x="6156" y="4487"/>
                    <a:pt x="6069" y="4615"/>
                    <a:pt x="5836" y="4615"/>
                  </a:cubicBezTo>
                  <a:cubicBezTo>
                    <a:pt x="5809" y="4615"/>
                    <a:pt x="5781" y="4614"/>
                    <a:pt x="5750" y="4610"/>
                  </a:cubicBezTo>
                  <a:cubicBezTo>
                    <a:pt x="4820" y="4710"/>
                    <a:pt x="3723" y="5209"/>
                    <a:pt x="3789" y="6305"/>
                  </a:cubicBezTo>
                  <a:cubicBezTo>
                    <a:pt x="3707" y="6298"/>
                    <a:pt x="3629" y="6294"/>
                    <a:pt x="3555" y="6294"/>
                  </a:cubicBezTo>
                  <a:cubicBezTo>
                    <a:pt x="1730" y="6294"/>
                    <a:pt x="2128" y="8572"/>
                    <a:pt x="1330" y="9562"/>
                  </a:cubicBezTo>
                  <a:cubicBezTo>
                    <a:pt x="699" y="10958"/>
                    <a:pt x="1" y="12819"/>
                    <a:pt x="499" y="14282"/>
                  </a:cubicBezTo>
                  <a:cubicBezTo>
                    <a:pt x="732" y="15079"/>
                    <a:pt x="1496" y="15611"/>
                    <a:pt x="1197" y="16342"/>
                  </a:cubicBezTo>
                  <a:lnTo>
                    <a:pt x="1197" y="16542"/>
                  </a:lnTo>
                  <a:cubicBezTo>
                    <a:pt x="2493" y="18037"/>
                    <a:pt x="2759" y="20496"/>
                    <a:pt x="4487" y="21527"/>
                  </a:cubicBezTo>
                  <a:cubicBezTo>
                    <a:pt x="7177" y="24893"/>
                    <a:pt x="9135" y="25229"/>
                    <a:pt x="10724" y="25229"/>
                  </a:cubicBezTo>
                  <a:cubicBezTo>
                    <a:pt x="11120" y="25229"/>
                    <a:pt x="11493" y="25208"/>
                    <a:pt x="11849" y="25208"/>
                  </a:cubicBezTo>
                  <a:cubicBezTo>
                    <a:pt x="12872" y="25208"/>
                    <a:pt x="13752" y="25380"/>
                    <a:pt x="14624" y="26711"/>
                  </a:cubicBezTo>
                  <a:cubicBezTo>
                    <a:pt x="16817" y="29304"/>
                    <a:pt x="20041" y="31065"/>
                    <a:pt x="23099" y="32660"/>
                  </a:cubicBezTo>
                  <a:cubicBezTo>
                    <a:pt x="25192" y="34953"/>
                    <a:pt x="27818" y="35718"/>
                    <a:pt x="30743" y="36549"/>
                  </a:cubicBezTo>
                  <a:cubicBezTo>
                    <a:pt x="34932" y="38022"/>
                    <a:pt x="39774" y="39456"/>
                    <a:pt x="44502" y="39456"/>
                  </a:cubicBezTo>
                  <a:cubicBezTo>
                    <a:pt x="47238" y="39456"/>
                    <a:pt x="49935" y="38976"/>
                    <a:pt x="52445" y="37745"/>
                  </a:cubicBezTo>
                  <a:cubicBezTo>
                    <a:pt x="52554" y="37784"/>
                    <a:pt x="52654" y="37801"/>
                    <a:pt x="52749" y="37801"/>
                  </a:cubicBezTo>
                  <a:cubicBezTo>
                    <a:pt x="53351" y="37801"/>
                    <a:pt x="53689" y="37110"/>
                    <a:pt x="54152" y="37110"/>
                  </a:cubicBezTo>
                  <a:cubicBezTo>
                    <a:pt x="54170" y="37110"/>
                    <a:pt x="54188" y="37112"/>
                    <a:pt x="54206" y="37114"/>
                  </a:cubicBezTo>
                  <a:cubicBezTo>
                    <a:pt x="54540" y="37316"/>
                    <a:pt x="54876" y="37402"/>
                    <a:pt x="55203" y="37402"/>
                  </a:cubicBezTo>
                  <a:cubicBezTo>
                    <a:pt x="56114" y="37402"/>
                    <a:pt x="56958" y="36735"/>
                    <a:pt x="57496" y="36050"/>
                  </a:cubicBezTo>
                  <a:cubicBezTo>
                    <a:pt x="60089" y="35784"/>
                    <a:pt x="58959" y="32394"/>
                    <a:pt x="60354" y="31131"/>
                  </a:cubicBezTo>
                  <a:cubicBezTo>
                    <a:pt x="60155" y="29802"/>
                    <a:pt x="62182" y="30035"/>
                    <a:pt x="61883" y="28805"/>
                  </a:cubicBezTo>
                  <a:cubicBezTo>
                    <a:pt x="61617" y="27941"/>
                    <a:pt x="62847" y="27974"/>
                    <a:pt x="62814" y="27110"/>
                  </a:cubicBezTo>
                  <a:cubicBezTo>
                    <a:pt x="63778" y="23222"/>
                    <a:pt x="63844" y="19300"/>
                    <a:pt x="64575" y="15511"/>
                  </a:cubicBezTo>
                  <a:lnTo>
                    <a:pt x="64575" y="15312"/>
                  </a:lnTo>
                  <a:cubicBezTo>
                    <a:pt x="64608" y="15212"/>
                    <a:pt x="64575" y="15079"/>
                    <a:pt x="64509" y="15013"/>
                  </a:cubicBezTo>
                  <a:cubicBezTo>
                    <a:pt x="65107" y="12387"/>
                    <a:pt x="64176" y="9064"/>
                    <a:pt x="62847" y="6937"/>
                  </a:cubicBezTo>
                  <a:cubicBezTo>
                    <a:pt x="62149" y="6106"/>
                    <a:pt x="62216" y="5674"/>
                    <a:pt x="60986" y="5209"/>
                  </a:cubicBezTo>
                  <a:cubicBezTo>
                    <a:pt x="60487" y="4544"/>
                    <a:pt x="60222" y="3680"/>
                    <a:pt x="59324" y="3580"/>
                  </a:cubicBezTo>
                  <a:cubicBezTo>
                    <a:pt x="56337" y="1892"/>
                    <a:pt x="53289" y="0"/>
                    <a:pt x="498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43"/>
            <p:cNvSpPr/>
            <p:nvPr/>
          </p:nvSpPr>
          <p:spPr>
            <a:xfrm>
              <a:off x="333475" y="1992362"/>
              <a:ext cx="1352598" cy="587894"/>
            </a:xfrm>
            <a:custGeom>
              <a:avLst/>
              <a:gdLst/>
              <a:ahLst/>
              <a:cxnLst/>
              <a:rect l="l" t="t" r="r" b="b"/>
              <a:pathLst>
                <a:path w="65107" h="39456" extrusionOk="0">
                  <a:moveTo>
                    <a:pt x="46704" y="1476"/>
                  </a:moveTo>
                  <a:cubicBezTo>
                    <a:pt x="46705" y="1507"/>
                    <a:pt x="46713" y="1537"/>
                    <a:pt x="46728" y="1553"/>
                  </a:cubicBezTo>
                  <a:cubicBezTo>
                    <a:pt x="46711" y="1535"/>
                    <a:pt x="46702" y="1508"/>
                    <a:pt x="46704" y="1476"/>
                  </a:cubicBezTo>
                  <a:close/>
                  <a:moveTo>
                    <a:pt x="46562" y="2184"/>
                  </a:moveTo>
                  <a:lnTo>
                    <a:pt x="46562" y="2184"/>
                  </a:lnTo>
                  <a:cubicBezTo>
                    <a:pt x="46553" y="2213"/>
                    <a:pt x="46537" y="2242"/>
                    <a:pt x="46518" y="2269"/>
                  </a:cubicBezTo>
                  <a:lnTo>
                    <a:pt x="46518" y="2269"/>
                  </a:lnTo>
                  <a:cubicBezTo>
                    <a:pt x="46533" y="2243"/>
                    <a:pt x="46548" y="2213"/>
                    <a:pt x="46562" y="2184"/>
                  </a:cubicBezTo>
                  <a:close/>
                  <a:moveTo>
                    <a:pt x="22035" y="4544"/>
                  </a:moveTo>
                  <a:cubicBezTo>
                    <a:pt x="22066" y="4605"/>
                    <a:pt x="22084" y="4679"/>
                    <a:pt x="22105" y="4751"/>
                  </a:cubicBezTo>
                  <a:lnTo>
                    <a:pt x="22105" y="4751"/>
                  </a:lnTo>
                  <a:cubicBezTo>
                    <a:pt x="22061" y="4669"/>
                    <a:pt x="22035" y="4595"/>
                    <a:pt x="22035" y="4544"/>
                  </a:cubicBezTo>
                  <a:close/>
                  <a:moveTo>
                    <a:pt x="22315" y="5050"/>
                  </a:moveTo>
                  <a:cubicBezTo>
                    <a:pt x="22356" y="5066"/>
                    <a:pt x="22406" y="5076"/>
                    <a:pt x="22467" y="5076"/>
                  </a:cubicBezTo>
                  <a:lnTo>
                    <a:pt x="22467" y="5142"/>
                  </a:lnTo>
                  <a:cubicBezTo>
                    <a:pt x="22578" y="5216"/>
                    <a:pt x="22668" y="5290"/>
                    <a:pt x="22738" y="5290"/>
                  </a:cubicBezTo>
                  <a:cubicBezTo>
                    <a:pt x="22738" y="5290"/>
                    <a:pt x="22739" y="5290"/>
                    <a:pt x="22739" y="5290"/>
                  </a:cubicBezTo>
                  <a:lnTo>
                    <a:pt x="22739" y="5290"/>
                  </a:lnTo>
                  <a:cubicBezTo>
                    <a:pt x="22724" y="5294"/>
                    <a:pt x="22709" y="5297"/>
                    <a:pt x="22692" y="5297"/>
                  </a:cubicBezTo>
                  <a:cubicBezTo>
                    <a:pt x="22581" y="5297"/>
                    <a:pt x="22439" y="5188"/>
                    <a:pt x="22315" y="5050"/>
                  </a:cubicBezTo>
                  <a:close/>
                  <a:moveTo>
                    <a:pt x="20041" y="5907"/>
                  </a:moveTo>
                  <a:cubicBezTo>
                    <a:pt x="20108" y="5907"/>
                    <a:pt x="20141" y="5907"/>
                    <a:pt x="20207" y="5940"/>
                  </a:cubicBezTo>
                  <a:lnTo>
                    <a:pt x="20174" y="5940"/>
                  </a:lnTo>
                  <a:cubicBezTo>
                    <a:pt x="20199" y="5964"/>
                    <a:pt x="20205" y="6007"/>
                    <a:pt x="20193" y="6041"/>
                  </a:cubicBezTo>
                  <a:lnTo>
                    <a:pt x="20193" y="6041"/>
                  </a:lnTo>
                  <a:cubicBezTo>
                    <a:pt x="20211" y="5979"/>
                    <a:pt x="20126" y="5907"/>
                    <a:pt x="20041" y="5907"/>
                  </a:cubicBezTo>
                  <a:close/>
                  <a:moveTo>
                    <a:pt x="26189" y="6039"/>
                  </a:moveTo>
                  <a:lnTo>
                    <a:pt x="26189" y="6039"/>
                  </a:lnTo>
                  <a:cubicBezTo>
                    <a:pt x="26195" y="6065"/>
                    <a:pt x="26194" y="6086"/>
                    <a:pt x="26189" y="6105"/>
                  </a:cubicBezTo>
                  <a:lnTo>
                    <a:pt x="26189" y="6105"/>
                  </a:lnTo>
                  <a:cubicBezTo>
                    <a:pt x="26189" y="6083"/>
                    <a:pt x="26189" y="6061"/>
                    <a:pt x="26189" y="6039"/>
                  </a:cubicBezTo>
                  <a:close/>
                  <a:moveTo>
                    <a:pt x="26165" y="6150"/>
                  </a:moveTo>
                  <a:lnTo>
                    <a:pt x="26165" y="6150"/>
                  </a:lnTo>
                  <a:cubicBezTo>
                    <a:pt x="26116" y="6204"/>
                    <a:pt x="26014" y="6221"/>
                    <a:pt x="25926" y="6256"/>
                  </a:cubicBezTo>
                  <a:lnTo>
                    <a:pt x="25926" y="6256"/>
                  </a:lnTo>
                  <a:lnTo>
                    <a:pt x="26165" y="6150"/>
                  </a:lnTo>
                  <a:close/>
                  <a:moveTo>
                    <a:pt x="51049" y="6704"/>
                  </a:moveTo>
                  <a:lnTo>
                    <a:pt x="51016" y="6737"/>
                  </a:lnTo>
                  <a:cubicBezTo>
                    <a:pt x="51016" y="6737"/>
                    <a:pt x="51016" y="6704"/>
                    <a:pt x="51049" y="6704"/>
                  </a:cubicBezTo>
                  <a:close/>
                  <a:moveTo>
                    <a:pt x="54572" y="9396"/>
                  </a:moveTo>
                  <a:cubicBezTo>
                    <a:pt x="54505" y="9396"/>
                    <a:pt x="54405" y="9463"/>
                    <a:pt x="54306" y="9629"/>
                  </a:cubicBezTo>
                  <a:cubicBezTo>
                    <a:pt x="54306" y="9562"/>
                    <a:pt x="54206" y="9529"/>
                    <a:pt x="54239" y="9463"/>
                  </a:cubicBezTo>
                  <a:cubicBezTo>
                    <a:pt x="54339" y="9429"/>
                    <a:pt x="54439" y="9396"/>
                    <a:pt x="54572" y="9396"/>
                  </a:cubicBezTo>
                  <a:close/>
                  <a:moveTo>
                    <a:pt x="14823" y="11091"/>
                  </a:moveTo>
                  <a:lnTo>
                    <a:pt x="14823" y="11091"/>
                  </a:lnTo>
                  <a:cubicBezTo>
                    <a:pt x="14815" y="11108"/>
                    <a:pt x="14808" y="11125"/>
                    <a:pt x="14800" y="11141"/>
                  </a:cubicBezTo>
                  <a:lnTo>
                    <a:pt x="14800" y="11141"/>
                  </a:lnTo>
                  <a:cubicBezTo>
                    <a:pt x="14807" y="11124"/>
                    <a:pt x="14815" y="11108"/>
                    <a:pt x="14823" y="11091"/>
                  </a:cubicBezTo>
                  <a:close/>
                  <a:moveTo>
                    <a:pt x="27334" y="11064"/>
                  </a:moveTo>
                  <a:cubicBezTo>
                    <a:pt x="27394" y="11064"/>
                    <a:pt x="27448" y="11111"/>
                    <a:pt x="27519" y="11158"/>
                  </a:cubicBezTo>
                  <a:lnTo>
                    <a:pt x="27501" y="11158"/>
                  </a:lnTo>
                  <a:cubicBezTo>
                    <a:pt x="27453" y="11108"/>
                    <a:pt x="27395" y="11076"/>
                    <a:pt x="27330" y="11076"/>
                  </a:cubicBezTo>
                  <a:cubicBezTo>
                    <a:pt x="27306" y="11076"/>
                    <a:pt x="27280" y="11081"/>
                    <a:pt x="27253" y="11091"/>
                  </a:cubicBezTo>
                  <a:cubicBezTo>
                    <a:pt x="27282" y="11072"/>
                    <a:pt x="27308" y="11064"/>
                    <a:pt x="27334" y="11064"/>
                  </a:cubicBezTo>
                  <a:close/>
                  <a:moveTo>
                    <a:pt x="18446" y="11224"/>
                  </a:moveTo>
                  <a:cubicBezTo>
                    <a:pt x="18479" y="11224"/>
                    <a:pt x="18479" y="11257"/>
                    <a:pt x="18479" y="11291"/>
                  </a:cubicBezTo>
                  <a:cubicBezTo>
                    <a:pt x="18479" y="11251"/>
                    <a:pt x="18463" y="11232"/>
                    <a:pt x="18442" y="11224"/>
                  </a:cubicBezTo>
                  <a:close/>
                  <a:moveTo>
                    <a:pt x="27620" y="11345"/>
                  </a:moveTo>
                  <a:cubicBezTo>
                    <a:pt x="27663" y="11433"/>
                    <a:pt x="27685" y="11528"/>
                    <a:pt x="27685" y="11623"/>
                  </a:cubicBezTo>
                  <a:cubicBezTo>
                    <a:pt x="27685" y="11549"/>
                    <a:pt x="27662" y="11443"/>
                    <a:pt x="27620" y="11345"/>
                  </a:cubicBezTo>
                  <a:close/>
                  <a:moveTo>
                    <a:pt x="14631" y="11569"/>
                  </a:moveTo>
                  <a:cubicBezTo>
                    <a:pt x="14499" y="11923"/>
                    <a:pt x="14366" y="12269"/>
                    <a:pt x="14092" y="12520"/>
                  </a:cubicBezTo>
                  <a:cubicBezTo>
                    <a:pt x="14325" y="12288"/>
                    <a:pt x="14491" y="11988"/>
                    <a:pt x="14491" y="11689"/>
                  </a:cubicBezTo>
                  <a:cubicBezTo>
                    <a:pt x="14557" y="11623"/>
                    <a:pt x="14458" y="11590"/>
                    <a:pt x="14458" y="11590"/>
                  </a:cubicBezTo>
                  <a:cubicBezTo>
                    <a:pt x="14452" y="11584"/>
                    <a:pt x="14452" y="11581"/>
                    <a:pt x="14457" y="11581"/>
                  </a:cubicBezTo>
                  <a:cubicBezTo>
                    <a:pt x="14478" y="11581"/>
                    <a:pt x="14578" y="11635"/>
                    <a:pt x="14524" y="11689"/>
                  </a:cubicBezTo>
                  <a:cubicBezTo>
                    <a:pt x="14569" y="11652"/>
                    <a:pt x="14603" y="11612"/>
                    <a:pt x="14631" y="11569"/>
                  </a:cubicBezTo>
                  <a:close/>
                  <a:moveTo>
                    <a:pt x="33329" y="17348"/>
                  </a:moveTo>
                  <a:lnTo>
                    <a:pt x="33329" y="17348"/>
                  </a:lnTo>
                  <a:cubicBezTo>
                    <a:pt x="33291" y="17409"/>
                    <a:pt x="33275" y="17480"/>
                    <a:pt x="33302" y="17572"/>
                  </a:cubicBezTo>
                  <a:cubicBezTo>
                    <a:pt x="33268" y="17505"/>
                    <a:pt x="33268" y="17439"/>
                    <a:pt x="33302" y="17372"/>
                  </a:cubicBezTo>
                  <a:lnTo>
                    <a:pt x="33329" y="17348"/>
                  </a:lnTo>
                  <a:close/>
                  <a:moveTo>
                    <a:pt x="45698" y="26848"/>
                  </a:moveTo>
                  <a:cubicBezTo>
                    <a:pt x="45698" y="26913"/>
                    <a:pt x="45697" y="26978"/>
                    <a:pt x="45665" y="27010"/>
                  </a:cubicBezTo>
                  <a:cubicBezTo>
                    <a:pt x="45697" y="26945"/>
                    <a:pt x="45698" y="26912"/>
                    <a:pt x="45698" y="26848"/>
                  </a:cubicBezTo>
                  <a:close/>
                  <a:moveTo>
                    <a:pt x="18313" y="27110"/>
                  </a:moveTo>
                  <a:lnTo>
                    <a:pt x="18329" y="27177"/>
                  </a:lnTo>
                  <a:lnTo>
                    <a:pt x="18329" y="27177"/>
                  </a:lnTo>
                  <a:cubicBezTo>
                    <a:pt x="18321" y="27152"/>
                    <a:pt x="18313" y="27127"/>
                    <a:pt x="18313" y="27110"/>
                  </a:cubicBezTo>
                  <a:close/>
                  <a:moveTo>
                    <a:pt x="31806" y="27110"/>
                  </a:moveTo>
                  <a:lnTo>
                    <a:pt x="31806" y="27110"/>
                  </a:lnTo>
                  <a:cubicBezTo>
                    <a:pt x="31939" y="27143"/>
                    <a:pt x="31806" y="27276"/>
                    <a:pt x="31773" y="27310"/>
                  </a:cubicBezTo>
                  <a:cubicBezTo>
                    <a:pt x="31806" y="27276"/>
                    <a:pt x="31906" y="27143"/>
                    <a:pt x="31806" y="27110"/>
                  </a:cubicBezTo>
                  <a:close/>
                  <a:moveTo>
                    <a:pt x="44556" y="27341"/>
                  </a:moveTo>
                  <a:cubicBezTo>
                    <a:pt x="44559" y="27342"/>
                    <a:pt x="44563" y="27343"/>
                    <a:pt x="44568" y="27343"/>
                  </a:cubicBezTo>
                  <a:cubicBezTo>
                    <a:pt x="44601" y="27343"/>
                    <a:pt x="44635" y="27376"/>
                    <a:pt x="44668" y="27376"/>
                  </a:cubicBezTo>
                  <a:cubicBezTo>
                    <a:pt x="44628" y="27376"/>
                    <a:pt x="44577" y="27364"/>
                    <a:pt x="44556" y="27341"/>
                  </a:cubicBezTo>
                  <a:close/>
                  <a:moveTo>
                    <a:pt x="19875" y="27575"/>
                  </a:moveTo>
                  <a:cubicBezTo>
                    <a:pt x="19709" y="27742"/>
                    <a:pt x="19742" y="27941"/>
                    <a:pt x="20041" y="28273"/>
                  </a:cubicBezTo>
                  <a:cubicBezTo>
                    <a:pt x="19742" y="27941"/>
                    <a:pt x="19675" y="27742"/>
                    <a:pt x="19875" y="27575"/>
                  </a:cubicBezTo>
                  <a:close/>
                  <a:moveTo>
                    <a:pt x="35526" y="29290"/>
                  </a:moveTo>
                  <a:cubicBezTo>
                    <a:pt x="35528" y="29359"/>
                    <a:pt x="35462" y="29448"/>
                    <a:pt x="35395" y="29536"/>
                  </a:cubicBezTo>
                  <a:cubicBezTo>
                    <a:pt x="35429" y="29603"/>
                    <a:pt x="35495" y="29636"/>
                    <a:pt x="35595" y="29636"/>
                  </a:cubicBezTo>
                  <a:cubicBezTo>
                    <a:pt x="35495" y="29636"/>
                    <a:pt x="35429" y="29603"/>
                    <a:pt x="35362" y="29536"/>
                  </a:cubicBezTo>
                  <a:lnTo>
                    <a:pt x="35395" y="29536"/>
                  </a:lnTo>
                  <a:cubicBezTo>
                    <a:pt x="35418" y="29448"/>
                    <a:pt x="35514" y="29359"/>
                    <a:pt x="35526" y="29290"/>
                  </a:cubicBezTo>
                  <a:close/>
                  <a:moveTo>
                    <a:pt x="32072" y="29569"/>
                  </a:moveTo>
                  <a:cubicBezTo>
                    <a:pt x="31977" y="29605"/>
                    <a:pt x="31891" y="29636"/>
                    <a:pt x="31806" y="29666"/>
                  </a:cubicBezTo>
                  <a:lnTo>
                    <a:pt x="31806" y="29666"/>
                  </a:lnTo>
                  <a:cubicBezTo>
                    <a:pt x="31806" y="29658"/>
                    <a:pt x="31806" y="29647"/>
                    <a:pt x="31806" y="29636"/>
                  </a:cubicBezTo>
                  <a:lnTo>
                    <a:pt x="31806" y="29636"/>
                  </a:lnTo>
                  <a:cubicBezTo>
                    <a:pt x="31813" y="29641"/>
                    <a:pt x="31823" y="29644"/>
                    <a:pt x="31835" y="29644"/>
                  </a:cubicBezTo>
                  <a:cubicBezTo>
                    <a:pt x="31891" y="29644"/>
                    <a:pt x="31993" y="29589"/>
                    <a:pt x="32072" y="29569"/>
                  </a:cubicBezTo>
                  <a:close/>
                  <a:moveTo>
                    <a:pt x="33867" y="28838"/>
                  </a:moveTo>
                  <a:lnTo>
                    <a:pt x="33900" y="28872"/>
                  </a:lnTo>
                  <a:cubicBezTo>
                    <a:pt x="33534" y="29038"/>
                    <a:pt x="33368" y="29437"/>
                    <a:pt x="33401" y="29802"/>
                  </a:cubicBezTo>
                  <a:cubicBezTo>
                    <a:pt x="33102" y="29802"/>
                    <a:pt x="33634" y="28938"/>
                    <a:pt x="33867" y="28838"/>
                  </a:cubicBezTo>
                  <a:close/>
                  <a:moveTo>
                    <a:pt x="31773" y="29835"/>
                  </a:moveTo>
                  <a:lnTo>
                    <a:pt x="31773" y="29835"/>
                  </a:lnTo>
                  <a:cubicBezTo>
                    <a:pt x="31740" y="30068"/>
                    <a:pt x="31773" y="30134"/>
                    <a:pt x="31906" y="30201"/>
                  </a:cubicBezTo>
                  <a:cubicBezTo>
                    <a:pt x="31740" y="30134"/>
                    <a:pt x="31740" y="30035"/>
                    <a:pt x="31773" y="29835"/>
                  </a:cubicBezTo>
                  <a:close/>
                  <a:moveTo>
                    <a:pt x="35063" y="30866"/>
                  </a:moveTo>
                  <a:lnTo>
                    <a:pt x="35063" y="30899"/>
                  </a:lnTo>
                  <a:cubicBezTo>
                    <a:pt x="35063" y="30899"/>
                    <a:pt x="35063" y="30932"/>
                    <a:pt x="35063" y="30932"/>
                  </a:cubicBezTo>
                  <a:cubicBezTo>
                    <a:pt x="35113" y="30932"/>
                    <a:pt x="35155" y="30991"/>
                    <a:pt x="35201" y="31045"/>
                  </a:cubicBezTo>
                  <a:lnTo>
                    <a:pt x="35201" y="31045"/>
                  </a:lnTo>
                  <a:cubicBezTo>
                    <a:pt x="35181" y="31040"/>
                    <a:pt x="35163" y="31038"/>
                    <a:pt x="35145" y="31038"/>
                  </a:cubicBezTo>
                  <a:cubicBezTo>
                    <a:pt x="34955" y="31038"/>
                    <a:pt x="34857" y="31281"/>
                    <a:pt x="34742" y="31281"/>
                  </a:cubicBezTo>
                  <a:cubicBezTo>
                    <a:pt x="34674" y="31281"/>
                    <a:pt x="34600" y="31197"/>
                    <a:pt x="34498" y="30932"/>
                  </a:cubicBezTo>
                  <a:lnTo>
                    <a:pt x="34498" y="30932"/>
                  </a:lnTo>
                  <a:cubicBezTo>
                    <a:pt x="34610" y="31157"/>
                    <a:pt x="34669" y="31273"/>
                    <a:pt x="34736" y="31273"/>
                  </a:cubicBezTo>
                  <a:cubicBezTo>
                    <a:pt x="34808" y="31273"/>
                    <a:pt x="34891" y="31140"/>
                    <a:pt x="35063" y="30866"/>
                  </a:cubicBezTo>
                  <a:close/>
                  <a:moveTo>
                    <a:pt x="49847" y="0"/>
                  </a:moveTo>
                  <a:cubicBezTo>
                    <a:pt x="48885" y="0"/>
                    <a:pt x="47892" y="148"/>
                    <a:pt x="46861" y="489"/>
                  </a:cubicBezTo>
                  <a:cubicBezTo>
                    <a:pt x="46647" y="554"/>
                    <a:pt x="46432" y="590"/>
                    <a:pt x="46208" y="590"/>
                  </a:cubicBezTo>
                  <a:cubicBezTo>
                    <a:pt x="46086" y="590"/>
                    <a:pt x="45961" y="579"/>
                    <a:pt x="45831" y="556"/>
                  </a:cubicBezTo>
                  <a:cubicBezTo>
                    <a:pt x="42408" y="1254"/>
                    <a:pt x="39084" y="2350"/>
                    <a:pt x="35927" y="3813"/>
                  </a:cubicBezTo>
                  <a:lnTo>
                    <a:pt x="35728" y="3813"/>
                  </a:lnTo>
                  <a:cubicBezTo>
                    <a:pt x="34731" y="4045"/>
                    <a:pt x="33734" y="4212"/>
                    <a:pt x="32737" y="4311"/>
                  </a:cubicBezTo>
                  <a:cubicBezTo>
                    <a:pt x="32669" y="4316"/>
                    <a:pt x="32602" y="4318"/>
                    <a:pt x="32535" y="4318"/>
                  </a:cubicBezTo>
                  <a:cubicBezTo>
                    <a:pt x="31470" y="4318"/>
                    <a:pt x="30389" y="3755"/>
                    <a:pt x="29319" y="3755"/>
                  </a:cubicBezTo>
                  <a:cubicBezTo>
                    <a:pt x="29050" y="3755"/>
                    <a:pt x="28782" y="3790"/>
                    <a:pt x="28516" y="3879"/>
                  </a:cubicBezTo>
                  <a:cubicBezTo>
                    <a:pt x="27609" y="3789"/>
                    <a:pt x="26867" y="3230"/>
                    <a:pt x="26065" y="3230"/>
                  </a:cubicBezTo>
                  <a:cubicBezTo>
                    <a:pt x="25985" y="3230"/>
                    <a:pt x="25905" y="3236"/>
                    <a:pt x="25824" y="3248"/>
                  </a:cubicBezTo>
                  <a:cubicBezTo>
                    <a:pt x="23099" y="2650"/>
                    <a:pt x="20174" y="1154"/>
                    <a:pt x="17316" y="1088"/>
                  </a:cubicBezTo>
                  <a:cubicBezTo>
                    <a:pt x="14690" y="1287"/>
                    <a:pt x="12397" y="2251"/>
                    <a:pt x="9971" y="2616"/>
                  </a:cubicBezTo>
                  <a:cubicBezTo>
                    <a:pt x="9496" y="2644"/>
                    <a:pt x="9420" y="3446"/>
                    <a:pt x="8936" y="3446"/>
                  </a:cubicBezTo>
                  <a:cubicBezTo>
                    <a:pt x="8843" y="3446"/>
                    <a:pt x="8736" y="3417"/>
                    <a:pt x="8608" y="3347"/>
                  </a:cubicBezTo>
                  <a:cubicBezTo>
                    <a:pt x="8397" y="3233"/>
                    <a:pt x="8144" y="3179"/>
                    <a:pt x="7882" y="3179"/>
                  </a:cubicBezTo>
                  <a:cubicBezTo>
                    <a:pt x="7155" y="3179"/>
                    <a:pt x="6362" y="3594"/>
                    <a:pt x="6216" y="4278"/>
                  </a:cubicBezTo>
                  <a:cubicBezTo>
                    <a:pt x="6156" y="4487"/>
                    <a:pt x="6069" y="4615"/>
                    <a:pt x="5836" y="4615"/>
                  </a:cubicBezTo>
                  <a:cubicBezTo>
                    <a:pt x="5809" y="4615"/>
                    <a:pt x="5781" y="4614"/>
                    <a:pt x="5750" y="4610"/>
                  </a:cubicBezTo>
                  <a:cubicBezTo>
                    <a:pt x="4820" y="4710"/>
                    <a:pt x="3723" y="5209"/>
                    <a:pt x="3789" y="6305"/>
                  </a:cubicBezTo>
                  <a:cubicBezTo>
                    <a:pt x="3707" y="6298"/>
                    <a:pt x="3629" y="6294"/>
                    <a:pt x="3555" y="6294"/>
                  </a:cubicBezTo>
                  <a:cubicBezTo>
                    <a:pt x="1730" y="6294"/>
                    <a:pt x="2128" y="8572"/>
                    <a:pt x="1330" y="9562"/>
                  </a:cubicBezTo>
                  <a:cubicBezTo>
                    <a:pt x="699" y="10958"/>
                    <a:pt x="1" y="12819"/>
                    <a:pt x="499" y="14282"/>
                  </a:cubicBezTo>
                  <a:cubicBezTo>
                    <a:pt x="732" y="15079"/>
                    <a:pt x="1496" y="15611"/>
                    <a:pt x="1197" y="16342"/>
                  </a:cubicBezTo>
                  <a:lnTo>
                    <a:pt x="1197" y="16542"/>
                  </a:lnTo>
                  <a:cubicBezTo>
                    <a:pt x="2493" y="18037"/>
                    <a:pt x="2759" y="20496"/>
                    <a:pt x="4487" y="21527"/>
                  </a:cubicBezTo>
                  <a:cubicBezTo>
                    <a:pt x="7177" y="24893"/>
                    <a:pt x="9135" y="25229"/>
                    <a:pt x="10724" y="25229"/>
                  </a:cubicBezTo>
                  <a:cubicBezTo>
                    <a:pt x="11120" y="25229"/>
                    <a:pt x="11493" y="25208"/>
                    <a:pt x="11849" y="25208"/>
                  </a:cubicBezTo>
                  <a:cubicBezTo>
                    <a:pt x="12872" y="25208"/>
                    <a:pt x="13752" y="25380"/>
                    <a:pt x="14624" y="26711"/>
                  </a:cubicBezTo>
                  <a:cubicBezTo>
                    <a:pt x="16817" y="29304"/>
                    <a:pt x="20041" y="31065"/>
                    <a:pt x="23099" y="32660"/>
                  </a:cubicBezTo>
                  <a:cubicBezTo>
                    <a:pt x="25192" y="34953"/>
                    <a:pt x="27818" y="35718"/>
                    <a:pt x="30743" y="36549"/>
                  </a:cubicBezTo>
                  <a:cubicBezTo>
                    <a:pt x="34932" y="38022"/>
                    <a:pt x="39774" y="39456"/>
                    <a:pt x="44502" y="39456"/>
                  </a:cubicBezTo>
                  <a:cubicBezTo>
                    <a:pt x="47238" y="39456"/>
                    <a:pt x="49935" y="38976"/>
                    <a:pt x="52445" y="37745"/>
                  </a:cubicBezTo>
                  <a:cubicBezTo>
                    <a:pt x="52554" y="37784"/>
                    <a:pt x="52654" y="37801"/>
                    <a:pt x="52749" y="37801"/>
                  </a:cubicBezTo>
                  <a:cubicBezTo>
                    <a:pt x="53351" y="37801"/>
                    <a:pt x="53689" y="37110"/>
                    <a:pt x="54152" y="37110"/>
                  </a:cubicBezTo>
                  <a:cubicBezTo>
                    <a:pt x="54170" y="37110"/>
                    <a:pt x="54188" y="37112"/>
                    <a:pt x="54206" y="37114"/>
                  </a:cubicBezTo>
                  <a:cubicBezTo>
                    <a:pt x="54540" y="37316"/>
                    <a:pt x="54876" y="37402"/>
                    <a:pt x="55203" y="37402"/>
                  </a:cubicBezTo>
                  <a:cubicBezTo>
                    <a:pt x="56114" y="37402"/>
                    <a:pt x="56958" y="36735"/>
                    <a:pt x="57496" y="36050"/>
                  </a:cubicBezTo>
                  <a:cubicBezTo>
                    <a:pt x="60089" y="35784"/>
                    <a:pt x="58959" y="32394"/>
                    <a:pt x="60354" y="31131"/>
                  </a:cubicBezTo>
                  <a:cubicBezTo>
                    <a:pt x="60155" y="29802"/>
                    <a:pt x="62182" y="30035"/>
                    <a:pt x="61883" y="28805"/>
                  </a:cubicBezTo>
                  <a:cubicBezTo>
                    <a:pt x="61617" y="27941"/>
                    <a:pt x="62847" y="27974"/>
                    <a:pt x="62814" y="27110"/>
                  </a:cubicBezTo>
                  <a:cubicBezTo>
                    <a:pt x="63778" y="23222"/>
                    <a:pt x="63844" y="19300"/>
                    <a:pt x="64575" y="15511"/>
                  </a:cubicBezTo>
                  <a:lnTo>
                    <a:pt x="64575" y="15312"/>
                  </a:lnTo>
                  <a:cubicBezTo>
                    <a:pt x="64608" y="15212"/>
                    <a:pt x="64575" y="15079"/>
                    <a:pt x="64509" y="15013"/>
                  </a:cubicBezTo>
                  <a:cubicBezTo>
                    <a:pt x="65107" y="12387"/>
                    <a:pt x="64176" y="9064"/>
                    <a:pt x="62847" y="6937"/>
                  </a:cubicBezTo>
                  <a:cubicBezTo>
                    <a:pt x="62149" y="6106"/>
                    <a:pt x="62216" y="5674"/>
                    <a:pt x="60986" y="5209"/>
                  </a:cubicBezTo>
                  <a:cubicBezTo>
                    <a:pt x="60487" y="4544"/>
                    <a:pt x="60222" y="3680"/>
                    <a:pt x="59324" y="3580"/>
                  </a:cubicBezTo>
                  <a:cubicBezTo>
                    <a:pt x="56337" y="1892"/>
                    <a:pt x="53289" y="0"/>
                    <a:pt x="498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2" name="Google Shape;3652;p43"/>
          <p:cNvGrpSpPr/>
          <p:nvPr/>
        </p:nvGrpSpPr>
        <p:grpSpPr>
          <a:xfrm>
            <a:off x="6427831" y="1795800"/>
            <a:ext cx="1213009" cy="773918"/>
            <a:chOff x="356313" y="2982650"/>
            <a:chExt cx="1645650" cy="1049950"/>
          </a:xfrm>
        </p:grpSpPr>
        <p:sp>
          <p:nvSpPr>
            <p:cNvPr id="3653" name="Google Shape;3653;p43"/>
            <p:cNvSpPr/>
            <p:nvPr/>
          </p:nvSpPr>
          <p:spPr>
            <a:xfrm>
              <a:off x="356313" y="2982650"/>
              <a:ext cx="1645650" cy="1049950"/>
            </a:xfrm>
            <a:custGeom>
              <a:avLst/>
              <a:gdLst/>
              <a:ahLst/>
              <a:cxnLst/>
              <a:rect l="l" t="t" r="r" b="b"/>
              <a:pathLst>
                <a:path w="65826" h="41998" extrusionOk="0">
                  <a:moveTo>
                    <a:pt x="25425" y="2300"/>
                  </a:moveTo>
                  <a:cubicBezTo>
                    <a:pt x="25492" y="2333"/>
                    <a:pt x="25558" y="2399"/>
                    <a:pt x="25591" y="2499"/>
                  </a:cubicBezTo>
                  <a:cubicBezTo>
                    <a:pt x="25558" y="2399"/>
                    <a:pt x="25492" y="2366"/>
                    <a:pt x="25425" y="2333"/>
                  </a:cubicBezTo>
                  <a:lnTo>
                    <a:pt x="25425" y="2300"/>
                  </a:lnTo>
                  <a:close/>
                  <a:moveTo>
                    <a:pt x="31308" y="3330"/>
                  </a:moveTo>
                  <a:cubicBezTo>
                    <a:pt x="31374" y="3363"/>
                    <a:pt x="31407" y="3429"/>
                    <a:pt x="31407" y="3528"/>
                  </a:cubicBezTo>
                  <a:lnTo>
                    <a:pt x="31407" y="3528"/>
                  </a:lnTo>
                  <a:cubicBezTo>
                    <a:pt x="31407" y="3429"/>
                    <a:pt x="31374" y="3363"/>
                    <a:pt x="31308" y="3363"/>
                  </a:cubicBezTo>
                  <a:lnTo>
                    <a:pt x="31308" y="3330"/>
                  </a:lnTo>
                  <a:close/>
                  <a:moveTo>
                    <a:pt x="36527" y="5570"/>
                  </a:moveTo>
                  <a:cubicBezTo>
                    <a:pt x="36401" y="5739"/>
                    <a:pt x="36758" y="5969"/>
                    <a:pt x="36625" y="6155"/>
                  </a:cubicBezTo>
                  <a:cubicBezTo>
                    <a:pt x="36592" y="6188"/>
                    <a:pt x="36559" y="6221"/>
                    <a:pt x="36525" y="6255"/>
                  </a:cubicBezTo>
                  <a:cubicBezTo>
                    <a:pt x="36632" y="5988"/>
                    <a:pt x="36375" y="5743"/>
                    <a:pt x="36527" y="5570"/>
                  </a:cubicBezTo>
                  <a:close/>
                  <a:moveTo>
                    <a:pt x="32105" y="7119"/>
                  </a:moveTo>
                  <a:cubicBezTo>
                    <a:pt x="32141" y="7138"/>
                    <a:pt x="32174" y="7159"/>
                    <a:pt x="32203" y="7181"/>
                  </a:cubicBezTo>
                  <a:lnTo>
                    <a:pt x="32203" y="7181"/>
                  </a:lnTo>
                  <a:cubicBezTo>
                    <a:pt x="32173" y="7161"/>
                    <a:pt x="32140" y="7140"/>
                    <a:pt x="32105" y="7119"/>
                  </a:cubicBezTo>
                  <a:close/>
                  <a:moveTo>
                    <a:pt x="33235" y="7717"/>
                  </a:moveTo>
                  <a:cubicBezTo>
                    <a:pt x="33216" y="7733"/>
                    <a:pt x="33187" y="7750"/>
                    <a:pt x="33150" y="7769"/>
                  </a:cubicBezTo>
                  <a:lnTo>
                    <a:pt x="33150" y="7769"/>
                  </a:lnTo>
                  <a:cubicBezTo>
                    <a:pt x="33178" y="7752"/>
                    <a:pt x="33206" y="7735"/>
                    <a:pt x="33235" y="7717"/>
                  </a:cubicBezTo>
                  <a:close/>
                  <a:moveTo>
                    <a:pt x="37157" y="7783"/>
                  </a:moveTo>
                  <a:lnTo>
                    <a:pt x="37157" y="7783"/>
                  </a:lnTo>
                  <a:cubicBezTo>
                    <a:pt x="37036" y="7844"/>
                    <a:pt x="36915" y="7987"/>
                    <a:pt x="36794" y="7987"/>
                  </a:cubicBezTo>
                  <a:cubicBezTo>
                    <a:pt x="36782" y="7987"/>
                    <a:pt x="36770" y="7986"/>
                    <a:pt x="36758" y="7983"/>
                  </a:cubicBezTo>
                  <a:cubicBezTo>
                    <a:pt x="36891" y="7916"/>
                    <a:pt x="37024" y="7850"/>
                    <a:pt x="37157" y="7783"/>
                  </a:cubicBezTo>
                  <a:close/>
                  <a:moveTo>
                    <a:pt x="33120" y="8153"/>
                  </a:moveTo>
                  <a:cubicBezTo>
                    <a:pt x="33225" y="8153"/>
                    <a:pt x="33330" y="8170"/>
                    <a:pt x="33435" y="8215"/>
                  </a:cubicBezTo>
                  <a:cubicBezTo>
                    <a:pt x="33337" y="8174"/>
                    <a:pt x="33234" y="8155"/>
                    <a:pt x="33132" y="8155"/>
                  </a:cubicBezTo>
                  <a:cubicBezTo>
                    <a:pt x="32991" y="8155"/>
                    <a:pt x="32853" y="8191"/>
                    <a:pt x="32737" y="8249"/>
                  </a:cubicBezTo>
                  <a:lnTo>
                    <a:pt x="32737" y="8215"/>
                  </a:lnTo>
                  <a:cubicBezTo>
                    <a:pt x="32864" y="8179"/>
                    <a:pt x="32992" y="8153"/>
                    <a:pt x="33120" y="8153"/>
                  </a:cubicBezTo>
                  <a:close/>
                  <a:moveTo>
                    <a:pt x="32445" y="7726"/>
                  </a:moveTo>
                  <a:cubicBezTo>
                    <a:pt x="32448" y="7880"/>
                    <a:pt x="32430" y="8006"/>
                    <a:pt x="32498" y="8042"/>
                  </a:cubicBezTo>
                  <a:lnTo>
                    <a:pt x="32498" y="8042"/>
                  </a:lnTo>
                  <a:cubicBezTo>
                    <a:pt x="32238" y="8158"/>
                    <a:pt x="32089" y="8265"/>
                    <a:pt x="32438" y="8315"/>
                  </a:cubicBezTo>
                  <a:cubicBezTo>
                    <a:pt x="32389" y="8329"/>
                    <a:pt x="32349" y="8336"/>
                    <a:pt x="32317" y="8336"/>
                  </a:cubicBezTo>
                  <a:cubicBezTo>
                    <a:pt x="32197" y="8336"/>
                    <a:pt x="32192" y="8240"/>
                    <a:pt x="32271" y="8083"/>
                  </a:cubicBezTo>
                  <a:cubicBezTo>
                    <a:pt x="32155" y="8049"/>
                    <a:pt x="32055" y="8026"/>
                    <a:pt x="31969" y="8016"/>
                  </a:cubicBezTo>
                  <a:lnTo>
                    <a:pt x="31969" y="8016"/>
                  </a:lnTo>
                  <a:cubicBezTo>
                    <a:pt x="32159" y="7930"/>
                    <a:pt x="32348" y="7839"/>
                    <a:pt x="32445" y="7726"/>
                  </a:cubicBezTo>
                  <a:close/>
                  <a:moveTo>
                    <a:pt x="36858" y="7617"/>
                  </a:moveTo>
                  <a:lnTo>
                    <a:pt x="36858" y="7617"/>
                  </a:lnTo>
                  <a:cubicBezTo>
                    <a:pt x="36725" y="7783"/>
                    <a:pt x="36559" y="7916"/>
                    <a:pt x="36359" y="7983"/>
                  </a:cubicBezTo>
                  <a:cubicBezTo>
                    <a:pt x="36378" y="7981"/>
                    <a:pt x="36395" y="7981"/>
                    <a:pt x="36412" y="7981"/>
                  </a:cubicBezTo>
                  <a:cubicBezTo>
                    <a:pt x="36690" y="7981"/>
                    <a:pt x="36650" y="8199"/>
                    <a:pt x="36593" y="8418"/>
                  </a:cubicBezTo>
                  <a:lnTo>
                    <a:pt x="36593" y="8418"/>
                  </a:lnTo>
                  <a:cubicBezTo>
                    <a:pt x="36566" y="8221"/>
                    <a:pt x="36279" y="7983"/>
                    <a:pt x="36359" y="7983"/>
                  </a:cubicBezTo>
                  <a:lnTo>
                    <a:pt x="36326" y="7983"/>
                  </a:lnTo>
                  <a:cubicBezTo>
                    <a:pt x="36525" y="7916"/>
                    <a:pt x="36725" y="7783"/>
                    <a:pt x="36858" y="7617"/>
                  </a:cubicBezTo>
                  <a:close/>
                  <a:moveTo>
                    <a:pt x="11101" y="13732"/>
                  </a:moveTo>
                  <a:cubicBezTo>
                    <a:pt x="11101" y="13745"/>
                    <a:pt x="11101" y="13756"/>
                    <a:pt x="11101" y="13766"/>
                  </a:cubicBezTo>
                  <a:cubicBezTo>
                    <a:pt x="11082" y="13803"/>
                    <a:pt x="11053" y="13830"/>
                    <a:pt x="11025" y="13846"/>
                  </a:cubicBezTo>
                  <a:lnTo>
                    <a:pt x="11025" y="13846"/>
                  </a:lnTo>
                  <a:cubicBezTo>
                    <a:pt x="11061" y="13821"/>
                    <a:pt x="11088" y="13776"/>
                    <a:pt x="11101" y="13732"/>
                  </a:cubicBezTo>
                  <a:close/>
                  <a:moveTo>
                    <a:pt x="32731" y="14497"/>
                  </a:moveTo>
                  <a:cubicBezTo>
                    <a:pt x="32764" y="14497"/>
                    <a:pt x="32740" y="14499"/>
                    <a:pt x="32721" y="14509"/>
                  </a:cubicBezTo>
                  <a:lnTo>
                    <a:pt x="32721" y="14509"/>
                  </a:lnTo>
                  <a:cubicBezTo>
                    <a:pt x="32724" y="14505"/>
                    <a:pt x="32728" y="14501"/>
                    <a:pt x="32731" y="14497"/>
                  </a:cubicBezTo>
                  <a:close/>
                  <a:moveTo>
                    <a:pt x="32992" y="14202"/>
                  </a:moveTo>
                  <a:cubicBezTo>
                    <a:pt x="32921" y="14322"/>
                    <a:pt x="32817" y="14401"/>
                    <a:pt x="32731" y="14497"/>
                  </a:cubicBezTo>
                  <a:lnTo>
                    <a:pt x="32731" y="14497"/>
                  </a:lnTo>
                  <a:cubicBezTo>
                    <a:pt x="32725" y="14497"/>
                    <a:pt x="32716" y="14497"/>
                    <a:pt x="32703" y="14497"/>
                  </a:cubicBezTo>
                  <a:lnTo>
                    <a:pt x="32703" y="14530"/>
                  </a:lnTo>
                  <a:cubicBezTo>
                    <a:pt x="32670" y="14497"/>
                    <a:pt x="32637" y="14497"/>
                    <a:pt x="32604" y="14464"/>
                  </a:cubicBezTo>
                  <a:cubicBezTo>
                    <a:pt x="32637" y="14464"/>
                    <a:pt x="32670" y="14497"/>
                    <a:pt x="32703" y="14497"/>
                  </a:cubicBezTo>
                  <a:lnTo>
                    <a:pt x="32604" y="14331"/>
                  </a:lnTo>
                  <a:cubicBezTo>
                    <a:pt x="32754" y="14331"/>
                    <a:pt x="32905" y="14303"/>
                    <a:pt x="32992" y="14202"/>
                  </a:cubicBezTo>
                  <a:close/>
                  <a:moveTo>
                    <a:pt x="32721" y="14509"/>
                  </a:moveTo>
                  <a:cubicBezTo>
                    <a:pt x="32715" y="14516"/>
                    <a:pt x="32709" y="14523"/>
                    <a:pt x="32703" y="14530"/>
                  </a:cubicBezTo>
                  <a:cubicBezTo>
                    <a:pt x="32703" y="14520"/>
                    <a:pt x="32712" y="14514"/>
                    <a:pt x="32721" y="14509"/>
                  </a:cubicBezTo>
                  <a:close/>
                  <a:moveTo>
                    <a:pt x="48025" y="15195"/>
                  </a:moveTo>
                  <a:lnTo>
                    <a:pt x="48025" y="15195"/>
                  </a:lnTo>
                  <a:cubicBezTo>
                    <a:pt x="48124" y="15427"/>
                    <a:pt x="48224" y="15627"/>
                    <a:pt x="48157" y="15826"/>
                  </a:cubicBezTo>
                  <a:lnTo>
                    <a:pt x="48157" y="15793"/>
                  </a:lnTo>
                  <a:cubicBezTo>
                    <a:pt x="48224" y="15593"/>
                    <a:pt x="48091" y="15394"/>
                    <a:pt x="48025" y="15195"/>
                  </a:cubicBezTo>
                  <a:close/>
                  <a:moveTo>
                    <a:pt x="56965" y="17554"/>
                  </a:moveTo>
                  <a:cubicBezTo>
                    <a:pt x="56998" y="17621"/>
                    <a:pt x="57031" y="17654"/>
                    <a:pt x="57031" y="17720"/>
                  </a:cubicBezTo>
                  <a:cubicBezTo>
                    <a:pt x="57031" y="17654"/>
                    <a:pt x="56998" y="17621"/>
                    <a:pt x="56931" y="17554"/>
                  </a:cubicBezTo>
                  <a:close/>
                  <a:moveTo>
                    <a:pt x="57397" y="17654"/>
                  </a:moveTo>
                  <a:cubicBezTo>
                    <a:pt x="57430" y="17720"/>
                    <a:pt x="57430" y="17787"/>
                    <a:pt x="57397" y="17853"/>
                  </a:cubicBezTo>
                  <a:cubicBezTo>
                    <a:pt x="57397" y="17787"/>
                    <a:pt x="57397" y="17720"/>
                    <a:pt x="57397" y="17654"/>
                  </a:cubicBezTo>
                  <a:close/>
                  <a:moveTo>
                    <a:pt x="56865" y="17588"/>
                  </a:moveTo>
                  <a:cubicBezTo>
                    <a:pt x="56998" y="18186"/>
                    <a:pt x="57098" y="18352"/>
                    <a:pt x="57264" y="18352"/>
                  </a:cubicBezTo>
                  <a:cubicBezTo>
                    <a:pt x="57237" y="18357"/>
                    <a:pt x="57212" y="18360"/>
                    <a:pt x="57190" y="18360"/>
                  </a:cubicBezTo>
                  <a:cubicBezTo>
                    <a:pt x="57077" y="18360"/>
                    <a:pt x="57026" y="18286"/>
                    <a:pt x="56998" y="18119"/>
                  </a:cubicBezTo>
                  <a:lnTo>
                    <a:pt x="56998" y="18086"/>
                  </a:lnTo>
                  <a:cubicBezTo>
                    <a:pt x="56765" y="18086"/>
                    <a:pt x="56632" y="18219"/>
                    <a:pt x="56466" y="18352"/>
                  </a:cubicBezTo>
                  <a:cubicBezTo>
                    <a:pt x="56699" y="18153"/>
                    <a:pt x="56832" y="17887"/>
                    <a:pt x="56865" y="17588"/>
                  </a:cubicBezTo>
                  <a:close/>
                  <a:moveTo>
                    <a:pt x="23043" y="21168"/>
                  </a:moveTo>
                  <a:cubicBezTo>
                    <a:pt x="23280" y="21168"/>
                    <a:pt x="23292" y="21885"/>
                    <a:pt x="22700" y="22107"/>
                  </a:cubicBezTo>
                  <a:cubicBezTo>
                    <a:pt x="23132" y="21775"/>
                    <a:pt x="23232" y="21709"/>
                    <a:pt x="22733" y="21476"/>
                  </a:cubicBezTo>
                  <a:cubicBezTo>
                    <a:pt x="22853" y="21254"/>
                    <a:pt x="22961" y="21168"/>
                    <a:pt x="23043" y="21168"/>
                  </a:cubicBezTo>
                  <a:close/>
                  <a:moveTo>
                    <a:pt x="18180" y="21709"/>
                  </a:moveTo>
                  <a:cubicBezTo>
                    <a:pt x="18222" y="21751"/>
                    <a:pt x="18237" y="21793"/>
                    <a:pt x="18310" y="21793"/>
                  </a:cubicBezTo>
                  <a:cubicBezTo>
                    <a:pt x="18353" y="21793"/>
                    <a:pt x="18415" y="21779"/>
                    <a:pt x="18512" y="21742"/>
                  </a:cubicBezTo>
                  <a:lnTo>
                    <a:pt x="18512" y="21742"/>
                  </a:lnTo>
                  <a:lnTo>
                    <a:pt x="18413" y="21875"/>
                  </a:lnTo>
                  <a:cubicBezTo>
                    <a:pt x="18346" y="22207"/>
                    <a:pt x="18014" y="22407"/>
                    <a:pt x="17848" y="22573"/>
                  </a:cubicBezTo>
                  <a:cubicBezTo>
                    <a:pt x="18080" y="22340"/>
                    <a:pt x="18479" y="22041"/>
                    <a:pt x="18180" y="21709"/>
                  </a:cubicBezTo>
                  <a:close/>
                  <a:moveTo>
                    <a:pt x="27206" y="29502"/>
                  </a:moveTo>
                  <a:cubicBezTo>
                    <a:pt x="27105" y="29591"/>
                    <a:pt x="27015" y="29748"/>
                    <a:pt x="26936" y="29835"/>
                  </a:cubicBezTo>
                  <a:lnTo>
                    <a:pt x="26936" y="29835"/>
                  </a:lnTo>
                  <a:cubicBezTo>
                    <a:pt x="26888" y="29795"/>
                    <a:pt x="26834" y="29779"/>
                    <a:pt x="26776" y="29779"/>
                  </a:cubicBezTo>
                  <a:cubicBezTo>
                    <a:pt x="26711" y="29779"/>
                    <a:pt x="26642" y="29799"/>
                    <a:pt x="26573" y="29828"/>
                  </a:cubicBezTo>
                  <a:lnTo>
                    <a:pt x="26573" y="29828"/>
                  </a:lnTo>
                  <a:cubicBezTo>
                    <a:pt x="26783" y="29706"/>
                    <a:pt x="27003" y="29573"/>
                    <a:pt x="27206" y="29502"/>
                  </a:cubicBezTo>
                  <a:close/>
                  <a:moveTo>
                    <a:pt x="25425" y="35667"/>
                  </a:moveTo>
                  <a:cubicBezTo>
                    <a:pt x="25392" y="35767"/>
                    <a:pt x="25359" y="35866"/>
                    <a:pt x="25359" y="35933"/>
                  </a:cubicBezTo>
                  <a:lnTo>
                    <a:pt x="25359" y="35900"/>
                  </a:lnTo>
                  <a:cubicBezTo>
                    <a:pt x="25359" y="35767"/>
                    <a:pt x="25325" y="35700"/>
                    <a:pt x="25292" y="35667"/>
                  </a:cubicBezTo>
                  <a:close/>
                  <a:moveTo>
                    <a:pt x="24730" y="1"/>
                  </a:moveTo>
                  <a:cubicBezTo>
                    <a:pt x="20159" y="1"/>
                    <a:pt x="15700" y="339"/>
                    <a:pt x="11998" y="1137"/>
                  </a:cubicBezTo>
                  <a:cubicBezTo>
                    <a:pt x="10337" y="1203"/>
                    <a:pt x="4853" y="1702"/>
                    <a:pt x="4388" y="3131"/>
                  </a:cubicBezTo>
                  <a:cubicBezTo>
                    <a:pt x="5850" y="5490"/>
                    <a:pt x="3058" y="5224"/>
                    <a:pt x="2460" y="6986"/>
                  </a:cubicBezTo>
                  <a:cubicBezTo>
                    <a:pt x="1696" y="7218"/>
                    <a:pt x="1862" y="8116"/>
                    <a:pt x="2028" y="8714"/>
                  </a:cubicBezTo>
                  <a:cubicBezTo>
                    <a:pt x="1995" y="9678"/>
                    <a:pt x="1097" y="10741"/>
                    <a:pt x="699" y="11738"/>
                  </a:cubicBezTo>
                  <a:cubicBezTo>
                    <a:pt x="1" y="12602"/>
                    <a:pt x="1297" y="13101"/>
                    <a:pt x="1297" y="13832"/>
                  </a:cubicBezTo>
                  <a:cubicBezTo>
                    <a:pt x="1297" y="15128"/>
                    <a:pt x="3158" y="15029"/>
                    <a:pt x="4022" y="15161"/>
                  </a:cubicBezTo>
                  <a:cubicBezTo>
                    <a:pt x="3158" y="16291"/>
                    <a:pt x="2427" y="17122"/>
                    <a:pt x="3058" y="18385"/>
                  </a:cubicBezTo>
                  <a:cubicBezTo>
                    <a:pt x="2028" y="18618"/>
                    <a:pt x="2527" y="19681"/>
                    <a:pt x="2294" y="20379"/>
                  </a:cubicBezTo>
                  <a:cubicBezTo>
                    <a:pt x="2161" y="22008"/>
                    <a:pt x="1131" y="23836"/>
                    <a:pt x="1563" y="25298"/>
                  </a:cubicBezTo>
                  <a:cubicBezTo>
                    <a:pt x="1563" y="25364"/>
                    <a:pt x="1596" y="25431"/>
                    <a:pt x="1629" y="25531"/>
                  </a:cubicBezTo>
                  <a:cubicBezTo>
                    <a:pt x="1629" y="25630"/>
                    <a:pt x="1696" y="25763"/>
                    <a:pt x="1829" y="25796"/>
                  </a:cubicBezTo>
                  <a:lnTo>
                    <a:pt x="1862" y="26029"/>
                  </a:lnTo>
                  <a:cubicBezTo>
                    <a:pt x="1978" y="26319"/>
                    <a:pt x="2245" y="26507"/>
                    <a:pt x="2531" y="26507"/>
                  </a:cubicBezTo>
                  <a:cubicBezTo>
                    <a:pt x="2574" y="26507"/>
                    <a:pt x="2617" y="26503"/>
                    <a:pt x="2659" y="26494"/>
                  </a:cubicBezTo>
                  <a:cubicBezTo>
                    <a:pt x="2959" y="26561"/>
                    <a:pt x="3224" y="26594"/>
                    <a:pt x="3490" y="26594"/>
                  </a:cubicBezTo>
                  <a:lnTo>
                    <a:pt x="3723" y="26528"/>
                  </a:lnTo>
                  <a:cubicBezTo>
                    <a:pt x="3772" y="26543"/>
                    <a:pt x="3820" y="26550"/>
                    <a:pt x="3867" y="26550"/>
                  </a:cubicBezTo>
                  <a:cubicBezTo>
                    <a:pt x="4272" y="26550"/>
                    <a:pt x="4631" y="26050"/>
                    <a:pt x="4926" y="26050"/>
                  </a:cubicBezTo>
                  <a:cubicBezTo>
                    <a:pt x="5046" y="26050"/>
                    <a:pt x="5155" y="26132"/>
                    <a:pt x="5252" y="26361"/>
                  </a:cubicBezTo>
                  <a:cubicBezTo>
                    <a:pt x="5185" y="27226"/>
                    <a:pt x="6714" y="26793"/>
                    <a:pt x="6016" y="27724"/>
                  </a:cubicBezTo>
                  <a:cubicBezTo>
                    <a:pt x="3490" y="29063"/>
                    <a:pt x="1159" y="35781"/>
                    <a:pt x="5046" y="35781"/>
                  </a:cubicBezTo>
                  <a:cubicBezTo>
                    <a:pt x="5404" y="35781"/>
                    <a:pt x="5814" y="35724"/>
                    <a:pt x="6282" y="35601"/>
                  </a:cubicBezTo>
                  <a:cubicBezTo>
                    <a:pt x="6437" y="35518"/>
                    <a:pt x="6560" y="35483"/>
                    <a:pt x="6658" y="35483"/>
                  </a:cubicBezTo>
                  <a:cubicBezTo>
                    <a:pt x="7272" y="35483"/>
                    <a:pt x="6910" y="36895"/>
                    <a:pt x="7512" y="37096"/>
                  </a:cubicBezTo>
                  <a:cubicBezTo>
                    <a:pt x="9525" y="38318"/>
                    <a:pt x="8952" y="38431"/>
                    <a:pt x="9407" y="38431"/>
                  </a:cubicBezTo>
                  <a:cubicBezTo>
                    <a:pt x="9510" y="38431"/>
                    <a:pt x="9667" y="38425"/>
                    <a:pt x="9919" y="38425"/>
                  </a:cubicBezTo>
                  <a:cubicBezTo>
                    <a:pt x="10187" y="38425"/>
                    <a:pt x="10564" y="38431"/>
                    <a:pt x="11101" y="38459"/>
                  </a:cubicBezTo>
                  <a:cubicBezTo>
                    <a:pt x="12807" y="39493"/>
                    <a:pt x="14963" y="39729"/>
                    <a:pt x="17271" y="39729"/>
                  </a:cubicBezTo>
                  <a:cubicBezTo>
                    <a:pt x="19214" y="39729"/>
                    <a:pt x="21266" y="39562"/>
                    <a:pt x="23247" y="39562"/>
                  </a:cubicBezTo>
                  <a:cubicBezTo>
                    <a:pt x="24736" y="39562"/>
                    <a:pt x="26185" y="39656"/>
                    <a:pt x="27519" y="39988"/>
                  </a:cubicBezTo>
                  <a:cubicBezTo>
                    <a:pt x="31117" y="40622"/>
                    <a:pt x="35900" y="41998"/>
                    <a:pt x="40176" y="41998"/>
                  </a:cubicBezTo>
                  <a:cubicBezTo>
                    <a:pt x="44194" y="41998"/>
                    <a:pt x="47764" y="40783"/>
                    <a:pt x="49487" y="36598"/>
                  </a:cubicBezTo>
                  <a:cubicBezTo>
                    <a:pt x="49952" y="34836"/>
                    <a:pt x="52544" y="34338"/>
                    <a:pt x="52112" y="32410"/>
                  </a:cubicBezTo>
                  <a:cubicBezTo>
                    <a:pt x="53242" y="31745"/>
                    <a:pt x="54239" y="31214"/>
                    <a:pt x="53541" y="29618"/>
                  </a:cubicBezTo>
                  <a:cubicBezTo>
                    <a:pt x="53799" y="29578"/>
                    <a:pt x="54028" y="29563"/>
                    <a:pt x="54233" y="29563"/>
                  </a:cubicBezTo>
                  <a:cubicBezTo>
                    <a:pt x="54759" y="29563"/>
                    <a:pt x="55126" y="29660"/>
                    <a:pt x="55412" y="29660"/>
                  </a:cubicBezTo>
                  <a:cubicBezTo>
                    <a:pt x="55919" y="29660"/>
                    <a:pt x="56170" y="29354"/>
                    <a:pt x="56599" y="27658"/>
                  </a:cubicBezTo>
                  <a:cubicBezTo>
                    <a:pt x="56907" y="28037"/>
                    <a:pt x="57419" y="28451"/>
                    <a:pt x="57880" y="28451"/>
                  </a:cubicBezTo>
                  <a:cubicBezTo>
                    <a:pt x="58065" y="28451"/>
                    <a:pt x="58242" y="28384"/>
                    <a:pt x="58394" y="28223"/>
                  </a:cubicBezTo>
                  <a:cubicBezTo>
                    <a:pt x="59756" y="26428"/>
                    <a:pt x="58726" y="23537"/>
                    <a:pt x="56665" y="22706"/>
                  </a:cubicBezTo>
                  <a:cubicBezTo>
                    <a:pt x="57363" y="22008"/>
                    <a:pt x="56233" y="21410"/>
                    <a:pt x="56832" y="20878"/>
                  </a:cubicBezTo>
                  <a:lnTo>
                    <a:pt x="56832" y="20878"/>
                  </a:lnTo>
                  <a:cubicBezTo>
                    <a:pt x="56969" y="20894"/>
                    <a:pt x="57102" y="20902"/>
                    <a:pt x="57229" y="20902"/>
                  </a:cubicBezTo>
                  <a:cubicBezTo>
                    <a:pt x="59158" y="20902"/>
                    <a:pt x="59922" y="19080"/>
                    <a:pt x="60919" y="17521"/>
                  </a:cubicBezTo>
                  <a:cubicBezTo>
                    <a:pt x="61215" y="17953"/>
                    <a:pt x="61533" y="18128"/>
                    <a:pt x="61840" y="18128"/>
                  </a:cubicBezTo>
                  <a:cubicBezTo>
                    <a:pt x="62501" y="18128"/>
                    <a:pt x="63108" y="17318"/>
                    <a:pt x="63312" y="16524"/>
                  </a:cubicBezTo>
                  <a:cubicBezTo>
                    <a:pt x="63602" y="16684"/>
                    <a:pt x="63867" y="16755"/>
                    <a:pt x="64104" y="16755"/>
                  </a:cubicBezTo>
                  <a:cubicBezTo>
                    <a:pt x="65388" y="16755"/>
                    <a:pt x="65826" y="14687"/>
                    <a:pt x="64675" y="13732"/>
                  </a:cubicBezTo>
                  <a:cubicBezTo>
                    <a:pt x="64143" y="12735"/>
                    <a:pt x="64176" y="11705"/>
                    <a:pt x="63046" y="11207"/>
                  </a:cubicBezTo>
                  <a:cubicBezTo>
                    <a:pt x="63479" y="10309"/>
                    <a:pt x="61584" y="9777"/>
                    <a:pt x="62648" y="9246"/>
                  </a:cubicBezTo>
                  <a:cubicBezTo>
                    <a:pt x="64542" y="7883"/>
                    <a:pt x="61717" y="6520"/>
                    <a:pt x="61684" y="5357"/>
                  </a:cubicBezTo>
                  <a:cubicBezTo>
                    <a:pt x="60462" y="1771"/>
                    <a:pt x="56135" y="1361"/>
                    <a:pt x="51689" y="1361"/>
                  </a:cubicBezTo>
                  <a:cubicBezTo>
                    <a:pt x="50374" y="1361"/>
                    <a:pt x="49048" y="1397"/>
                    <a:pt x="47789" y="1397"/>
                  </a:cubicBezTo>
                  <a:cubicBezTo>
                    <a:pt x="46246" y="1397"/>
                    <a:pt x="44804" y="1343"/>
                    <a:pt x="43604" y="1103"/>
                  </a:cubicBezTo>
                  <a:cubicBezTo>
                    <a:pt x="42510" y="1030"/>
                    <a:pt x="41362" y="851"/>
                    <a:pt x="40252" y="851"/>
                  </a:cubicBezTo>
                  <a:cubicBezTo>
                    <a:pt x="39845" y="851"/>
                    <a:pt x="39443" y="875"/>
                    <a:pt x="39051" y="937"/>
                  </a:cubicBezTo>
                  <a:cubicBezTo>
                    <a:pt x="39084" y="970"/>
                    <a:pt x="39118" y="1004"/>
                    <a:pt x="39151" y="1037"/>
                  </a:cubicBezTo>
                  <a:cubicBezTo>
                    <a:pt x="34762" y="397"/>
                    <a:pt x="29680" y="1"/>
                    <a:pt x="24730"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43"/>
            <p:cNvSpPr/>
            <p:nvPr/>
          </p:nvSpPr>
          <p:spPr>
            <a:xfrm>
              <a:off x="531245" y="3180881"/>
              <a:ext cx="1295785" cy="653489"/>
            </a:xfrm>
            <a:custGeom>
              <a:avLst/>
              <a:gdLst/>
              <a:ahLst/>
              <a:cxnLst/>
              <a:rect l="l" t="t" r="r" b="b"/>
              <a:pathLst>
                <a:path w="65826" h="41998" extrusionOk="0">
                  <a:moveTo>
                    <a:pt x="25425" y="2300"/>
                  </a:moveTo>
                  <a:cubicBezTo>
                    <a:pt x="25492" y="2333"/>
                    <a:pt x="25558" y="2399"/>
                    <a:pt x="25591" y="2499"/>
                  </a:cubicBezTo>
                  <a:cubicBezTo>
                    <a:pt x="25558" y="2399"/>
                    <a:pt x="25492" y="2366"/>
                    <a:pt x="25425" y="2333"/>
                  </a:cubicBezTo>
                  <a:lnTo>
                    <a:pt x="25425" y="2300"/>
                  </a:lnTo>
                  <a:close/>
                  <a:moveTo>
                    <a:pt x="31308" y="3330"/>
                  </a:moveTo>
                  <a:cubicBezTo>
                    <a:pt x="31374" y="3363"/>
                    <a:pt x="31407" y="3429"/>
                    <a:pt x="31407" y="3528"/>
                  </a:cubicBezTo>
                  <a:lnTo>
                    <a:pt x="31407" y="3528"/>
                  </a:lnTo>
                  <a:cubicBezTo>
                    <a:pt x="31407" y="3429"/>
                    <a:pt x="31374" y="3363"/>
                    <a:pt x="31308" y="3363"/>
                  </a:cubicBezTo>
                  <a:lnTo>
                    <a:pt x="31308" y="3330"/>
                  </a:lnTo>
                  <a:close/>
                  <a:moveTo>
                    <a:pt x="36527" y="5570"/>
                  </a:moveTo>
                  <a:cubicBezTo>
                    <a:pt x="36401" y="5739"/>
                    <a:pt x="36758" y="5969"/>
                    <a:pt x="36625" y="6155"/>
                  </a:cubicBezTo>
                  <a:cubicBezTo>
                    <a:pt x="36592" y="6188"/>
                    <a:pt x="36559" y="6221"/>
                    <a:pt x="36525" y="6255"/>
                  </a:cubicBezTo>
                  <a:cubicBezTo>
                    <a:pt x="36632" y="5988"/>
                    <a:pt x="36375" y="5743"/>
                    <a:pt x="36527" y="5570"/>
                  </a:cubicBezTo>
                  <a:close/>
                  <a:moveTo>
                    <a:pt x="32105" y="7119"/>
                  </a:moveTo>
                  <a:cubicBezTo>
                    <a:pt x="32141" y="7138"/>
                    <a:pt x="32174" y="7159"/>
                    <a:pt x="32203" y="7181"/>
                  </a:cubicBezTo>
                  <a:lnTo>
                    <a:pt x="32203" y="7181"/>
                  </a:lnTo>
                  <a:cubicBezTo>
                    <a:pt x="32173" y="7161"/>
                    <a:pt x="32140" y="7140"/>
                    <a:pt x="32105" y="7119"/>
                  </a:cubicBezTo>
                  <a:close/>
                  <a:moveTo>
                    <a:pt x="33235" y="7717"/>
                  </a:moveTo>
                  <a:cubicBezTo>
                    <a:pt x="33216" y="7733"/>
                    <a:pt x="33187" y="7750"/>
                    <a:pt x="33150" y="7769"/>
                  </a:cubicBezTo>
                  <a:lnTo>
                    <a:pt x="33150" y="7769"/>
                  </a:lnTo>
                  <a:cubicBezTo>
                    <a:pt x="33178" y="7752"/>
                    <a:pt x="33206" y="7735"/>
                    <a:pt x="33235" y="7717"/>
                  </a:cubicBezTo>
                  <a:close/>
                  <a:moveTo>
                    <a:pt x="37157" y="7783"/>
                  </a:moveTo>
                  <a:lnTo>
                    <a:pt x="37157" y="7783"/>
                  </a:lnTo>
                  <a:cubicBezTo>
                    <a:pt x="37036" y="7844"/>
                    <a:pt x="36915" y="7987"/>
                    <a:pt x="36794" y="7987"/>
                  </a:cubicBezTo>
                  <a:cubicBezTo>
                    <a:pt x="36782" y="7987"/>
                    <a:pt x="36770" y="7986"/>
                    <a:pt x="36758" y="7983"/>
                  </a:cubicBezTo>
                  <a:cubicBezTo>
                    <a:pt x="36891" y="7916"/>
                    <a:pt x="37024" y="7850"/>
                    <a:pt x="37157" y="7783"/>
                  </a:cubicBezTo>
                  <a:close/>
                  <a:moveTo>
                    <a:pt x="33120" y="8153"/>
                  </a:moveTo>
                  <a:cubicBezTo>
                    <a:pt x="33225" y="8153"/>
                    <a:pt x="33330" y="8170"/>
                    <a:pt x="33435" y="8215"/>
                  </a:cubicBezTo>
                  <a:cubicBezTo>
                    <a:pt x="33337" y="8174"/>
                    <a:pt x="33234" y="8155"/>
                    <a:pt x="33132" y="8155"/>
                  </a:cubicBezTo>
                  <a:cubicBezTo>
                    <a:pt x="32991" y="8155"/>
                    <a:pt x="32853" y="8191"/>
                    <a:pt x="32737" y="8249"/>
                  </a:cubicBezTo>
                  <a:lnTo>
                    <a:pt x="32737" y="8215"/>
                  </a:lnTo>
                  <a:cubicBezTo>
                    <a:pt x="32864" y="8179"/>
                    <a:pt x="32992" y="8153"/>
                    <a:pt x="33120" y="8153"/>
                  </a:cubicBezTo>
                  <a:close/>
                  <a:moveTo>
                    <a:pt x="32445" y="7726"/>
                  </a:moveTo>
                  <a:cubicBezTo>
                    <a:pt x="32448" y="7880"/>
                    <a:pt x="32430" y="8006"/>
                    <a:pt x="32498" y="8042"/>
                  </a:cubicBezTo>
                  <a:lnTo>
                    <a:pt x="32498" y="8042"/>
                  </a:lnTo>
                  <a:cubicBezTo>
                    <a:pt x="32238" y="8158"/>
                    <a:pt x="32089" y="8265"/>
                    <a:pt x="32438" y="8315"/>
                  </a:cubicBezTo>
                  <a:cubicBezTo>
                    <a:pt x="32389" y="8329"/>
                    <a:pt x="32349" y="8336"/>
                    <a:pt x="32317" y="8336"/>
                  </a:cubicBezTo>
                  <a:cubicBezTo>
                    <a:pt x="32197" y="8336"/>
                    <a:pt x="32192" y="8240"/>
                    <a:pt x="32271" y="8083"/>
                  </a:cubicBezTo>
                  <a:cubicBezTo>
                    <a:pt x="32155" y="8049"/>
                    <a:pt x="32055" y="8026"/>
                    <a:pt x="31969" y="8016"/>
                  </a:cubicBezTo>
                  <a:lnTo>
                    <a:pt x="31969" y="8016"/>
                  </a:lnTo>
                  <a:cubicBezTo>
                    <a:pt x="32159" y="7930"/>
                    <a:pt x="32348" y="7839"/>
                    <a:pt x="32445" y="7726"/>
                  </a:cubicBezTo>
                  <a:close/>
                  <a:moveTo>
                    <a:pt x="36858" y="7617"/>
                  </a:moveTo>
                  <a:lnTo>
                    <a:pt x="36858" y="7617"/>
                  </a:lnTo>
                  <a:cubicBezTo>
                    <a:pt x="36725" y="7783"/>
                    <a:pt x="36559" y="7916"/>
                    <a:pt x="36359" y="7983"/>
                  </a:cubicBezTo>
                  <a:cubicBezTo>
                    <a:pt x="36378" y="7981"/>
                    <a:pt x="36395" y="7981"/>
                    <a:pt x="36412" y="7981"/>
                  </a:cubicBezTo>
                  <a:cubicBezTo>
                    <a:pt x="36690" y="7981"/>
                    <a:pt x="36650" y="8199"/>
                    <a:pt x="36593" y="8418"/>
                  </a:cubicBezTo>
                  <a:lnTo>
                    <a:pt x="36593" y="8418"/>
                  </a:lnTo>
                  <a:cubicBezTo>
                    <a:pt x="36566" y="8221"/>
                    <a:pt x="36279" y="7983"/>
                    <a:pt x="36359" y="7983"/>
                  </a:cubicBezTo>
                  <a:lnTo>
                    <a:pt x="36326" y="7983"/>
                  </a:lnTo>
                  <a:cubicBezTo>
                    <a:pt x="36525" y="7916"/>
                    <a:pt x="36725" y="7783"/>
                    <a:pt x="36858" y="7617"/>
                  </a:cubicBezTo>
                  <a:close/>
                  <a:moveTo>
                    <a:pt x="11101" y="13732"/>
                  </a:moveTo>
                  <a:cubicBezTo>
                    <a:pt x="11101" y="13745"/>
                    <a:pt x="11101" y="13756"/>
                    <a:pt x="11101" y="13766"/>
                  </a:cubicBezTo>
                  <a:cubicBezTo>
                    <a:pt x="11082" y="13803"/>
                    <a:pt x="11053" y="13830"/>
                    <a:pt x="11025" y="13846"/>
                  </a:cubicBezTo>
                  <a:lnTo>
                    <a:pt x="11025" y="13846"/>
                  </a:lnTo>
                  <a:cubicBezTo>
                    <a:pt x="11061" y="13821"/>
                    <a:pt x="11088" y="13776"/>
                    <a:pt x="11101" y="13732"/>
                  </a:cubicBezTo>
                  <a:close/>
                  <a:moveTo>
                    <a:pt x="32731" y="14497"/>
                  </a:moveTo>
                  <a:cubicBezTo>
                    <a:pt x="32764" y="14497"/>
                    <a:pt x="32740" y="14499"/>
                    <a:pt x="32721" y="14509"/>
                  </a:cubicBezTo>
                  <a:lnTo>
                    <a:pt x="32721" y="14509"/>
                  </a:lnTo>
                  <a:cubicBezTo>
                    <a:pt x="32724" y="14505"/>
                    <a:pt x="32728" y="14501"/>
                    <a:pt x="32731" y="14497"/>
                  </a:cubicBezTo>
                  <a:close/>
                  <a:moveTo>
                    <a:pt x="32992" y="14202"/>
                  </a:moveTo>
                  <a:cubicBezTo>
                    <a:pt x="32921" y="14322"/>
                    <a:pt x="32817" y="14401"/>
                    <a:pt x="32731" y="14497"/>
                  </a:cubicBezTo>
                  <a:lnTo>
                    <a:pt x="32731" y="14497"/>
                  </a:lnTo>
                  <a:cubicBezTo>
                    <a:pt x="32725" y="14497"/>
                    <a:pt x="32716" y="14497"/>
                    <a:pt x="32703" y="14497"/>
                  </a:cubicBezTo>
                  <a:lnTo>
                    <a:pt x="32703" y="14530"/>
                  </a:lnTo>
                  <a:cubicBezTo>
                    <a:pt x="32670" y="14497"/>
                    <a:pt x="32637" y="14497"/>
                    <a:pt x="32604" y="14464"/>
                  </a:cubicBezTo>
                  <a:cubicBezTo>
                    <a:pt x="32637" y="14464"/>
                    <a:pt x="32670" y="14497"/>
                    <a:pt x="32703" y="14497"/>
                  </a:cubicBezTo>
                  <a:lnTo>
                    <a:pt x="32604" y="14331"/>
                  </a:lnTo>
                  <a:cubicBezTo>
                    <a:pt x="32754" y="14331"/>
                    <a:pt x="32905" y="14303"/>
                    <a:pt x="32992" y="14202"/>
                  </a:cubicBezTo>
                  <a:close/>
                  <a:moveTo>
                    <a:pt x="32721" y="14509"/>
                  </a:moveTo>
                  <a:cubicBezTo>
                    <a:pt x="32715" y="14516"/>
                    <a:pt x="32709" y="14523"/>
                    <a:pt x="32703" y="14530"/>
                  </a:cubicBezTo>
                  <a:cubicBezTo>
                    <a:pt x="32703" y="14520"/>
                    <a:pt x="32712" y="14514"/>
                    <a:pt x="32721" y="14509"/>
                  </a:cubicBezTo>
                  <a:close/>
                  <a:moveTo>
                    <a:pt x="48025" y="15195"/>
                  </a:moveTo>
                  <a:lnTo>
                    <a:pt x="48025" y="15195"/>
                  </a:lnTo>
                  <a:cubicBezTo>
                    <a:pt x="48124" y="15427"/>
                    <a:pt x="48224" y="15627"/>
                    <a:pt x="48157" y="15826"/>
                  </a:cubicBezTo>
                  <a:lnTo>
                    <a:pt x="48157" y="15793"/>
                  </a:lnTo>
                  <a:cubicBezTo>
                    <a:pt x="48224" y="15593"/>
                    <a:pt x="48091" y="15394"/>
                    <a:pt x="48025" y="15195"/>
                  </a:cubicBezTo>
                  <a:close/>
                  <a:moveTo>
                    <a:pt x="56965" y="17554"/>
                  </a:moveTo>
                  <a:cubicBezTo>
                    <a:pt x="56998" y="17621"/>
                    <a:pt x="57031" y="17654"/>
                    <a:pt x="57031" y="17720"/>
                  </a:cubicBezTo>
                  <a:cubicBezTo>
                    <a:pt x="57031" y="17654"/>
                    <a:pt x="56998" y="17621"/>
                    <a:pt x="56931" y="17554"/>
                  </a:cubicBezTo>
                  <a:close/>
                  <a:moveTo>
                    <a:pt x="57397" y="17654"/>
                  </a:moveTo>
                  <a:cubicBezTo>
                    <a:pt x="57430" y="17720"/>
                    <a:pt x="57430" y="17787"/>
                    <a:pt x="57397" y="17853"/>
                  </a:cubicBezTo>
                  <a:cubicBezTo>
                    <a:pt x="57397" y="17787"/>
                    <a:pt x="57397" y="17720"/>
                    <a:pt x="57397" y="17654"/>
                  </a:cubicBezTo>
                  <a:close/>
                  <a:moveTo>
                    <a:pt x="56865" y="17588"/>
                  </a:moveTo>
                  <a:cubicBezTo>
                    <a:pt x="56998" y="18186"/>
                    <a:pt x="57098" y="18352"/>
                    <a:pt x="57264" y="18352"/>
                  </a:cubicBezTo>
                  <a:cubicBezTo>
                    <a:pt x="57237" y="18357"/>
                    <a:pt x="57212" y="18360"/>
                    <a:pt x="57190" y="18360"/>
                  </a:cubicBezTo>
                  <a:cubicBezTo>
                    <a:pt x="57077" y="18360"/>
                    <a:pt x="57026" y="18286"/>
                    <a:pt x="56998" y="18119"/>
                  </a:cubicBezTo>
                  <a:lnTo>
                    <a:pt x="56998" y="18086"/>
                  </a:lnTo>
                  <a:cubicBezTo>
                    <a:pt x="56765" y="18086"/>
                    <a:pt x="56632" y="18219"/>
                    <a:pt x="56466" y="18352"/>
                  </a:cubicBezTo>
                  <a:cubicBezTo>
                    <a:pt x="56699" y="18153"/>
                    <a:pt x="56832" y="17887"/>
                    <a:pt x="56865" y="17588"/>
                  </a:cubicBezTo>
                  <a:close/>
                  <a:moveTo>
                    <a:pt x="23043" y="21168"/>
                  </a:moveTo>
                  <a:cubicBezTo>
                    <a:pt x="23280" y="21168"/>
                    <a:pt x="23292" y="21885"/>
                    <a:pt x="22700" y="22107"/>
                  </a:cubicBezTo>
                  <a:cubicBezTo>
                    <a:pt x="23132" y="21775"/>
                    <a:pt x="23232" y="21709"/>
                    <a:pt x="22733" y="21476"/>
                  </a:cubicBezTo>
                  <a:cubicBezTo>
                    <a:pt x="22853" y="21254"/>
                    <a:pt x="22961" y="21168"/>
                    <a:pt x="23043" y="21168"/>
                  </a:cubicBezTo>
                  <a:close/>
                  <a:moveTo>
                    <a:pt x="18180" y="21709"/>
                  </a:moveTo>
                  <a:cubicBezTo>
                    <a:pt x="18222" y="21751"/>
                    <a:pt x="18237" y="21793"/>
                    <a:pt x="18310" y="21793"/>
                  </a:cubicBezTo>
                  <a:cubicBezTo>
                    <a:pt x="18353" y="21793"/>
                    <a:pt x="18415" y="21779"/>
                    <a:pt x="18512" y="21742"/>
                  </a:cubicBezTo>
                  <a:lnTo>
                    <a:pt x="18512" y="21742"/>
                  </a:lnTo>
                  <a:lnTo>
                    <a:pt x="18413" y="21875"/>
                  </a:lnTo>
                  <a:cubicBezTo>
                    <a:pt x="18346" y="22207"/>
                    <a:pt x="18014" y="22407"/>
                    <a:pt x="17848" y="22573"/>
                  </a:cubicBezTo>
                  <a:cubicBezTo>
                    <a:pt x="18080" y="22340"/>
                    <a:pt x="18479" y="22041"/>
                    <a:pt x="18180" y="21709"/>
                  </a:cubicBezTo>
                  <a:close/>
                  <a:moveTo>
                    <a:pt x="27206" y="29502"/>
                  </a:moveTo>
                  <a:cubicBezTo>
                    <a:pt x="27105" y="29591"/>
                    <a:pt x="27015" y="29748"/>
                    <a:pt x="26936" y="29835"/>
                  </a:cubicBezTo>
                  <a:lnTo>
                    <a:pt x="26936" y="29835"/>
                  </a:lnTo>
                  <a:cubicBezTo>
                    <a:pt x="26888" y="29795"/>
                    <a:pt x="26834" y="29779"/>
                    <a:pt x="26776" y="29779"/>
                  </a:cubicBezTo>
                  <a:cubicBezTo>
                    <a:pt x="26711" y="29779"/>
                    <a:pt x="26642" y="29799"/>
                    <a:pt x="26573" y="29828"/>
                  </a:cubicBezTo>
                  <a:lnTo>
                    <a:pt x="26573" y="29828"/>
                  </a:lnTo>
                  <a:cubicBezTo>
                    <a:pt x="26783" y="29706"/>
                    <a:pt x="27003" y="29573"/>
                    <a:pt x="27206" y="29502"/>
                  </a:cubicBezTo>
                  <a:close/>
                  <a:moveTo>
                    <a:pt x="25425" y="35667"/>
                  </a:moveTo>
                  <a:cubicBezTo>
                    <a:pt x="25392" y="35767"/>
                    <a:pt x="25359" y="35866"/>
                    <a:pt x="25359" y="35933"/>
                  </a:cubicBezTo>
                  <a:lnTo>
                    <a:pt x="25359" y="35900"/>
                  </a:lnTo>
                  <a:cubicBezTo>
                    <a:pt x="25359" y="35767"/>
                    <a:pt x="25325" y="35700"/>
                    <a:pt x="25292" y="35667"/>
                  </a:cubicBezTo>
                  <a:close/>
                  <a:moveTo>
                    <a:pt x="24730" y="1"/>
                  </a:moveTo>
                  <a:cubicBezTo>
                    <a:pt x="20159" y="1"/>
                    <a:pt x="15700" y="339"/>
                    <a:pt x="11998" y="1137"/>
                  </a:cubicBezTo>
                  <a:cubicBezTo>
                    <a:pt x="10337" y="1203"/>
                    <a:pt x="4853" y="1702"/>
                    <a:pt x="4388" y="3131"/>
                  </a:cubicBezTo>
                  <a:cubicBezTo>
                    <a:pt x="5850" y="5490"/>
                    <a:pt x="3058" y="5224"/>
                    <a:pt x="2460" y="6986"/>
                  </a:cubicBezTo>
                  <a:cubicBezTo>
                    <a:pt x="1696" y="7218"/>
                    <a:pt x="1862" y="8116"/>
                    <a:pt x="2028" y="8714"/>
                  </a:cubicBezTo>
                  <a:cubicBezTo>
                    <a:pt x="1995" y="9678"/>
                    <a:pt x="1097" y="10741"/>
                    <a:pt x="699" y="11738"/>
                  </a:cubicBezTo>
                  <a:cubicBezTo>
                    <a:pt x="1" y="12602"/>
                    <a:pt x="1297" y="13101"/>
                    <a:pt x="1297" y="13832"/>
                  </a:cubicBezTo>
                  <a:cubicBezTo>
                    <a:pt x="1297" y="15128"/>
                    <a:pt x="3158" y="15029"/>
                    <a:pt x="4022" y="15161"/>
                  </a:cubicBezTo>
                  <a:cubicBezTo>
                    <a:pt x="3158" y="16291"/>
                    <a:pt x="2427" y="17122"/>
                    <a:pt x="3058" y="18385"/>
                  </a:cubicBezTo>
                  <a:cubicBezTo>
                    <a:pt x="2028" y="18618"/>
                    <a:pt x="2527" y="19681"/>
                    <a:pt x="2294" y="20379"/>
                  </a:cubicBezTo>
                  <a:cubicBezTo>
                    <a:pt x="2161" y="22008"/>
                    <a:pt x="1131" y="23836"/>
                    <a:pt x="1563" y="25298"/>
                  </a:cubicBezTo>
                  <a:cubicBezTo>
                    <a:pt x="1563" y="25364"/>
                    <a:pt x="1596" y="25431"/>
                    <a:pt x="1629" y="25531"/>
                  </a:cubicBezTo>
                  <a:cubicBezTo>
                    <a:pt x="1629" y="25630"/>
                    <a:pt x="1696" y="25763"/>
                    <a:pt x="1829" y="25796"/>
                  </a:cubicBezTo>
                  <a:lnTo>
                    <a:pt x="1862" y="26029"/>
                  </a:lnTo>
                  <a:cubicBezTo>
                    <a:pt x="1978" y="26319"/>
                    <a:pt x="2245" y="26507"/>
                    <a:pt x="2531" y="26507"/>
                  </a:cubicBezTo>
                  <a:cubicBezTo>
                    <a:pt x="2574" y="26507"/>
                    <a:pt x="2617" y="26503"/>
                    <a:pt x="2659" y="26494"/>
                  </a:cubicBezTo>
                  <a:cubicBezTo>
                    <a:pt x="2959" y="26561"/>
                    <a:pt x="3224" y="26594"/>
                    <a:pt x="3490" y="26594"/>
                  </a:cubicBezTo>
                  <a:lnTo>
                    <a:pt x="3723" y="26528"/>
                  </a:lnTo>
                  <a:cubicBezTo>
                    <a:pt x="3772" y="26543"/>
                    <a:pt x="3820" y="26550"/>
                    <a:pt x="3867" y="26550"/>
                  </a:cubicBezTo>
                  <a:cubicBezTo>
                    <a:pt x="4272" y="26550"/>
                    <a:pt x="4631" y="26050"/>
                    <a:pt x="4926" y="26050"/>
                  </a:cubicBezTo>
                  <a:cubicBezTo>
                    <a:pt x="5046" y="26050"/>
                    <a:pt x="5155" y="26132"/>
                    <a:pt x="5252" y="26361"/>
                  </a:cubicBezTo>
                  <a:cubicBezTo>
                    <a:pt x="5185" y="27226"/>
                    <a:pt x="6714" y="26793"/>
                    <a:pt x="6016" y="27724"/>
                  </a:cubicBezTo>
                  <a:cubicBezTo>
                    <a:pt x="3490" y="29063"/>
                    <a:pt x="1159" y="35781"/>
                    <a:pt x="5046" y="35781"/>
                  </a:cubicBezTo>
                  <a:cubicBezTo>
                    <a:pt x="5404" y="35781"/>
                    <a:pt x="5814" y="35724"/>
                    <a:pt x="6282" y="35601"/>
                  </a:cubicBezTo>
                  <a:cubicBezTo>
                    <a:pt x="6437" y="35518"/>
                    <a:pt x="6560" y="35483"/>
                    <a:pt x="6658" y="35483"/>
                  </a:cubicBezTo>
                  <a:cubicBezTo>
                    <a:pt x="7272" y="35483"/>
                    <a:pt x="6910" y="36895"/>
                    <a:pt x="7512" y="37096"/>
                  </a:cubicBezTo>
                  <a:cubicBezTo>
                    <a:pt x="9525" y="38318"/>
                    <a:pt x="8952" y="38431"/>
                    <a:pt x="9407" y="38431"/>
                  </a:cubicBezTo>
                  <a:cubicBezTo>
                    <a:pt x="9510" y="38431"/>
                    <a:pt x="9667" y="38425"/>
                    <a:pt x="9919" y="38425"/>
                  </a:cubicBezTo>
                  <a:cubicBezTo>
                    <a:pt x="10187" y="38425"/>
                    <a:pt x="10564" y="38431"/>
                    <a:pt x="11101" y="38459"/>
                  </a:cubicBezTo>
                  <a:cubicBezTo>
                    <a:pt x="12807" y="39493"/>
                    <a:pt x="14963" y="39729"/>
                    <a:pt x="17271" y="39729"/>
                  </a:cubicBezTo>
                  <a:cubicBezTo>
                    <a:pt x="19214" y="39729"/>
                    <a:pt x="21266" y="39562"/>
                    <a:pt x="23247" y="39562"/>
                  </a:cubicBezTo>
                  <a:cubicBezTo>
                    <a:pt x="24736" y="39562"/>
                    <a:pt x="26185" y="39656"/>
                    <a:pt x="27519" y="39988"/>
                  </a:cubicBezTo>
                  <a:cubicBezTo>
                    <a:pt x="31117" y="40622"/>
                    <a:pt x="35900" y="41998"/>
                    <a:pt x="40176" y="41998"/>
                  </a:cubicBezTo>
                  <a:cubicBezTo>
                    <a:pt x="44194" y="41998"/>
                    <a:pt x="47764" y="40783"/>
                    <a:pt x="49487" y="36598"/>
                  </a:cubicBezTo>
                  <a:cubicBezTo>
                    <a:pt x="49952" y="34836"/>
                    <a:pt x="52544" y="34338"/>
                    <a:pt x="52112" y="32410"/>
                  </a:cubicBezTo>
                  <a:cubicBezTo>
                    <a:pt x="53242" y="31745"/>
                    <a:pt x="54239" y="31214"/>
                    <a:pt x="53541" y="29618"/>
                  </a:cubicBezTo>
                  <a:cubicBezTo>
                    <a:pt x="53799" y="29578"/>
                    <a:pt x="54028" y="29563"/>
                    <a:pt x="54233" y="29563"/>
                  </a:cubicBezTo>
                  <a:cubicBezTo>
                    <a:pt x="54759" y="29563"/>
                    <a:pt x="55126" y="29660"/>
                    <a:pt x="55412" y="29660"/>
                  </a:cubicBezTo>
                  <a:cubicBezTo>
                    <a:pt x="55919" y="29660"/>
                    <a:pt x="56170" y="29354"/>
                    <a:pt x="56599" y="27658"/>
                  </a:cubicBezTo>
                  <a:cubicBezTo>
                    <a:pt x="56907" y="28037"/>
                    <a:pt x="57419" y="28451"/>
                    <a:pt x="57880" y="28451"/>
                  </a:cubicBezTo>
                  <a:cubicBezTo>
                    <a:pt x="58065" y="28451"/>
                    <a:pt x="58242" y="28384"/>
                    <a:pt x="58394" y="28223"/>
                  </a:cubicBezTo>
                  <a:cubicBezTo>
                    <a:pt x="59756" y="26428"/>
                    <a:pt x="58726" y="23537"/>
                    <a:pt x="56665" y="22706"/>
                  </a:cubicBezTo>
                  <a:cubicBezTo>
                    <a:pt x="57363" y="22008"/>
                    <a:pt x="56233" y="21410"/>
                    <a:pt x="56832" y="20878"/>
                  </a:cubicBezTo>
                  <a:lnTo>
                    <a:pt x="56832" y="20878"/>
                  </a:lnTo>
                  <a:cubicBezTo>
                    <a:pt x="56969" y="20894"/>
                    <a:pt x="57102" y="20902"/>
                    <a:pt x="57229" y="20902"/>
                  </a:cubicBezTo>
                  <a:cubicBezTo>
                    <a:pt x="59158" y="20902"/>
                    <a:pt x="59922" y="19080"/>
                    <a:pt x="60919" y="17521"/>
                  </a:cubicBezTo>
                  <a:cubicBezTo>
                    <a:pt x="61215" y="17953"/>
                    <a:pt x="61533" y="18128"/>
                    <a:pt x="61840" y="18128"/>
                  </a:cubicBezTo>
                  <a:cubicBezTo>
                    <a:pt x="62501" y="18128"/>
                    <a:pt x="63108" y="17318"/>
                    <a:pt x="63312" y="16524"/>
                  </a:cubicBezTo>
                  <a:cubicBezTo>
                    <a:pt x="63602" y="16684"/>
                    <a:pt x="63867" y="16755"/>
                    <a:pt x="64104" y="16755"/>
                  </a:cubicBezTo>
                  <a:cubicBezTo>
                    <a:pt x="65388" y="16755"/>
                    <a:pt x="65826" y="14687"/>
                    <a:pt x="64675" y="13732"/>
                  </a:cubicBezTo>
                  <a:cubicBezTo>
                    <a:pt x="64143" y="12735"/>
                    <a:pt x="64176" y="11705"/>
                    <a:pt x="63046" y="11207"/>
                  </a:cubicBezTo>
                  <a:cubicBezTo>
                    <a:pt x="63479" y="10309"/>
                    <a:pt x="61584" y="9777"/>
                    <a:pt x="62648" y="9246"/>
                  </a:cubicBezTo>
                  <a:cubicBezTo>
                    <a:pt x="64542" y="7883"/>
                    <a:pt x="61717" y="6520"/>
                    <a:pt x="61684" y="5357"/>
                  </a:cubicBezTo>
                  <a:cubicBezTo>
                    <a:pt x="60462" y="1771"/>
                    <a:pt x="56135" y="1361"/>
                    <a:pt x="51689" y="1361"/>
                  </a:cubicBezTo>
                  <a:cubicBezTo>
                    <a:pt x="50374" y="1361"/>
                    <a:pt x="49048" y="1397"/>
                    <a:pt x="47789" y="1397"/>
                  </a:cubicBezTo>
                  <a:cubicBezTo>
                    <a:pt x="46246" y="1397"/>
                    <a:pt x="44804" y="1343"/>
                    <a:pt x="43604" y="1103"/>
                  </a:cubicBezTo>
                  <a:cubicBezTo>
                    <a:pt x="42510" y="1030"/>
                    <a:pt x="41362" y="851"/>
                    <a:pt x="40252" y="851"/>
                  </a:cubicBezTo>
                  <a:cubicBezTo>
                    <a:pt x="39845" y="851"/>
                    <a:pt x="39443" y="875"/>
                    <a:pt x="39051" y="937"/>
                  </a:cubicBezTo>
                  <a:cubicBezTo>
                    <a:pt x="39084" y="970"/>
                    <a:pt x="39118" y="1004"/>
                    <a:pt x="39151" y="1037"/>
                  </a:cubicBezTo>
                  <a:cubicBezTo>
                    <a:pt x="34762" y="397"/>
                    <a:pt x="29680" y="1"/>
                    <a:pt x="24730"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5" name="Google Shape;3655;p43"/>
          <p:cNvGrpSpPr/>
          <p:nvPr/>
        </p:nvGrpSpPr>
        <p:grpSpPr>
          <a:xfrm>
            <a:off x="6434456" y="3032944"/>
            <a:ext cx="1199759" cy="727075"/>
            <a:chOff x="382200" y="1986925"/>
            <a:chExt cx="1627675" cy="986400"/>
          </a:xfrm>
        </p:grpSpPr>
        <p:sp>
          <p:nvSpPr>
            <p:cNvPr id="3656" name="Google Shape;3656;p43"/>
            <p:cNvSpPr/>
            <p:nvPr/>
          </p:nvSpPr>
          <p:spPr>
            <a:xfrm rot="10800000">
              <a:off x="382200" y="1986925"/>
              <a:ext cx="1627675" cy="986400"/>
            </a:xfrm>
            <a:custGeom>
              <a:avLst/>
              <a:gdLst/>
              <a:ahLst/>
              <a:cxnLst/>
              <a:rect l="l" t="t" r="r" b="b"/>
              <a:pathLst>
                <a:path w="65107" h="39456" extrusionOk="0">
                  <a:moveTo>
                    <a:pt x="46704" y="1476"/>
                  </a:moveTo>
                  <a:cubicBezTo>
                    <a:pt x="46705" y="1507"/>
                    <a:pt x="46713" y="1537"/>
                    <a:pt x="46728" y="1553"/>
                  </a:cubicBezTo>
                  <a:cubicBezTo>
                    <a:pt x="46711" y="1535"/>
                    <a:pt x="46702" y="1508"/>
                    <a:pt x="46704" y="1476"/>
                  </a:cubicBezTo>
                  <a:close/>
                  <a:moveTo>
                    <a:pt x="46562" y="2184"/>
                  </a:moveTo>
                  <a:lnTo>
                    <a:pt x="46562" y="2184"/>
                  </a:lnTo>
                  <a:cubicBezTo>
                    <a:pt x="46553" y="2213"/>
                    <a:pt x="46537" y="2242"/>
                    <a:pt x="46518" y="2269"/>
                  </a:cubicBezTo>
                  <a:lnTo>
                    <a:pt x="46518" y="2269"/>
                  </a:lnTo>
                  <a:cubicBezTo>
                    <a:pt x="46533" y="2243"/>
                    <a:pt x="46548" y="2213"/>
                    <a:pt x="46562" y="2184"/>
                  </a:cubicBezTo>
                  <a:close/>
                  <a:moveTo>
                    <a:pt x="22035" y="4544"/>
                  </a:moveTo>
                  <a:cubicBezTo>
                    <a:pt x="22066" y="4605"/>
                    <a:pt x="22084" y="4679"/>
                    <a:pt x="22105" y="4751"/>
                  </a:cubicBezTo>
                  <a:lnTo>
                    <a:pt x="22105" y="4751"/>
                  </a:lnTo>
                  <a:cubicBezTo>
                    <a:pt x="22061" y="4669"/>
                    <a:pt x="22035" y="4595"/>
                    <a:pt x="22035" y="4544"/>
                  </a:cubicBezTo>
                  <a:close/>
                  <a:moveTo>
                    <a:pt x="22315" y="5050"/>
                  </a:moveTo>
                  <a:cubicBezTo>
                    <a:pt x="22356" y="5066"/>
                    <a:pt x="22406" y="5076"/>
                    <a:pt x="22467" y="5076"/>
                  </a:cubicBezTo>
                  <a:lnTo>
                    <a:pt x="22467" y="5142"/>
                  </a:lnTo>
                  <a:cubicBezTo>
                    <a:pt x="22578" y="5216"/>
                    <a:pt x="22668" y="5290"/>
                    <a:pt x="22738" y="5290"/>
                  </a:cubicBezTo>
                  <a:cubicBezTo>
                    <a:pt x="22738" y="5290"/>
                    <a:pt x="22739" y="5290"/>
                    <a:pt x="22739" y="5290"/>
                  </a:cubicBezTo>
                  <a:lnTo>
                    <a:pt x="22739" y="5290"/>
                  </a:lnTo>
                  <a:cubicBezTo>
                    <a:pt x="22724" y="5294"/>
                    <a:pt x="22709" y="5297"/>
                    <a:pt x="22692" y="5297"/>
                  </a:cubicBezTo>
                  <a:cubicBezTo>
                    <a:pt x="22581" y="5297"/>
                    <a:pt x="22439" y="5188"/>
                    <a:pt x="22315" y="5050"/>
                  </a:cubicBezTo>
                  <a:close/>
                  <a:moveTo>
                    <a:pt x="20041" y="5907"/>
                  </a:moveTo>
                  <a:cubicBezTo>
                    <a:pt x="20108" y="5907"/>
                    <a:pt x="20141" y="5907"/>
                    <a:pt x="20207" y="5940"/>
                  </a:cubicBezTo>
                  <a:lnTo>
                    <a:pt x="20174" y="5940"/>
                  </a:lnTo>
                  <a:cubicBezTo>
                    <a:pt x="20199" y="5964"/>
                    <a:pt x="20205" y="6007"/>
                    <a:pt x="20193" y="6041"/>
                  </a:cubicBezTo>
                  <a:lnTo>
                    <a:pt x="20193" y="6041"/>
                  </a:lnTo>
                  <a:cubicBezTo>
                    <a:pt x="20211" y="5979"/>
                    <a:pt x="20126" y="5907"/>
                    <a:pt x="20041" y="5907"/>
                  </a:cubicBezTo>
                  <a:close/>
                  <a:moveTo>
                    <a:pt x="26189" y="6039"/>
                  </a:moveTo>
                  <a:lnTo>
                    <a:pt x="26189" y="6039"/>
                  </a:lnTo>
                  <a:cubicBezTo>
                    <a:pt x="26195" y="6065"/>
                    <a:pt x="26194" y="6086"/>
                    <a:pt x="26189" y="6105"/>
                  </a:cubicBezTo>
                  <a:lnTo>
                    <a:pt x="26189" y="6105"/>
                  </a:lnTo>
                  <a:cubicBezTo>
                    <a:pt x="26189" y="6083"/>
                    <a:pt x="26189" y="6061"/>
                    <a:pt x="26189" y="6039"/>
                  </a:cubicBezTo>
                  <a:close/>
                  <a:moveTo>
                    <a:pt x="26165" y="6150"/>
                  </a:moveTo>
                  <a:lnTo>
                    <a:pt x="26165" y="6150"/>
                  </a:lnTo>
                  <a:cubicBezTo>
                    <a:pt x="26116" y="6204"/>
                    <a:pt x="26014" y="6221"/>
                    <a:pt x="25926" y="6256"/>
                  </a:cubicBezTo>
                  <a:lnTo>
                    <a:pt x="25926" y="6256"/>
                  </a:lnTo>
                  <a:lnTo>
                    <a:pt x="26165" y="6150"/>
                  </a:lnTo>
                  <a:close/>
                  <a:moveTo>
                    <a:pt x="51049" y="6704"/>
                  </a:moveTo>
                  <a:lnTo>
                    <a:pt x="51016" y="6737"/>
                  </a:lnTo>
                  <a:cubicBezTo>
                    <a:pt x="51016" y="6737"/>
                    <a:pt x="51016" y="6704"/>
                    <a:pt x="51049" y="6704"/>
                  </a:cubicBezTo>
                  <a:close/>
                  <a:moveTo>
                    <a:pt x="54572" y="9396"/>
                  </a:moveTo>
                  <a:cubicBezTo>
                    <a:pt x="54505" y="9396"/>
                    <a:pt x="54405" y="9463"/>
                    <a:pt x="54306" y="9629"/>
                  </a:cubicBezTo>
                  <a:cubicBezTo>
                    <a:pt x="54306" y="9562"/>
                    <a:pt x="54206" y="9529"/>
                    <a:pt x="54239" y="9463"/>
                  </a:cubicBezTo>
                  <a:cubicBezTo>
                    <a:pt x="54339" y="9429"/>
                    <a:pt x="54439" y="9396"/>
                    <a:pt x="54572" y="9396"/>
                  </a:cubicBezTo>
                  <a:close/>
                  <a:moveTo>
                    <a:pt x="14823" y="11091"/>
                  </a:moveTo>
                  <a:lnTo>
                    <a:pt x="14823" y="11091"/>
                  </a:lnTo>
                  <a:cubicBezTo>
                    <a:pt x="14815" y="11108"/>
                    <a:pt x="14808" y="11125"/>
                    <a:pt x="14800" y="11141"/>
                  </a:cubicBezTo>
                  <a:lnTo>
                    <a:pt x="14800" y="11141"/>
                  </a:lnTo>
                  <a:cubicBezTo>
                    <a:pt x="14807" y="11124"/>
                    <a:pt x="14815" y="11108"/>
                    <a:pt x="14823" y="11091"/>
                  </a:cubicBezTo>
                  <a:close/>
                  <a:moveTo>
                    <a:pt x="27334" y="11064"/>
                  </a:moveTo>
                  <a:cubicBezTo>
                    <a:pt x="27394" y="11064"/>
                    <a:pt x="27448" y="11111"/>
                    <a:pt x="27519" y="11158"/>
                  </a:cubicBezTo>
                  <a:lnTo>
                    <a:pt x="27501" y="11158"/>
                  </a:lnTo>
                  <a:cubicBezTo>
                    <a:pt x="27453" y="11108"/>
                    <a:pt x="27395" y="11076"/>
                    <a:pt x="27330" y="11076"/>
                  </a:cubicBezTo>
                  <a:cubicBezTo>
                    <a:pt x="27306" y="11076"/>
                    <a:pt x="27280" y="11081"/>
                    <a:pt x="27253" y="11091"/>
                  </a:cubicBezTo>
                  <a:cubicBezTo>
                    <a:pt x="27282" y="11072"/>
                    <a:pt x="27308" y="11064"/>
                    <a:pt x="27334" y="11064"/>
                  </a:cubicBezTo>
                  <a:close/>
                  <a:moveTo>
                    <a:pt x="18446" y="11224"/>
                  </a:moveTo>
                  <a:cubicBezTo>
                    <a:pt x="18479" y="11224"/>
                    <a:pt x="18479" y="11257"/>
                    <a:pt x="18479" y="11291"/>
                  </a:cubicBezTo>
                  <a:cubicBezTo>
                    <a:pt x="18479" y="11251"/>
                    <a:pt x="18463" y="11232"/>
                    <a:pt x="18442" y="11224"/>
                  </a:cubicBezTo>
                  <a:close/>
                  <a:moveTo>
                    <a:pt x="27620" y="11345"/>
                  </a:moveTo>
                  <a:cubicBezTo>
                    <a:pt x="27663" y="11433"/>
                    <a:pt x="27685" y="11528"/>
                    <a:pt x="27685" y="11623"/>
                  </a:cubicBezTo>
                  <a:cubicBezTo>
                    <a:pt x="27685" y="11549"/>
                    <a:pt x="27662" y="11443"/>
                    <a:pt x="27620" y="11345"/>
                  </a:cubicBezTo>
                  <a:close/>
                  <a:moveTo>
                    <a:pt x="14631" y="11569"/>
                  </a:moveTo>
                  <a:cubicBezTo>
                    <a:pt x="14499" y="11923"/>
                    <a:pt x="14366" y="12269"/>
                    <a:pt x="14092" y="12520"/>
                  </a:cubicBezTo>
                  <a:cubicBezTo>
                    <a:pt x="14325" y="12288"/>
                    <a:pt x="14491" y="11988"/>
                    <a:pt x="14491" y="11689"/>
                  </a:cubicBezTo>
                  <a:cubicBezTo>
                    <a:pt x="14557" y="11623"/>
                    <a:pt x="14458" y="11590"/>
                    <a:pt x="14458" y="11590"/>
                  </a:cubicBezTo>
                  <a:cubicBezTo>
                    <a:pt x="14452" y="11584"/>
                    <a:pt x="14452" y="11581"/>
                    <a:pt x="14457" y="11581"/>
                  </a:cubicBezTo>
                  <a:cubicBezTo>
                    <a:pt x="14478" y="11581"/>
                    <a:pt x="14578" y="11635"/>
                    <a:pt x="14524" y="11689"/>
                  </a:cubicBezTo>
                  <a:cubicBezTo>
                    <a:pt x="14569" y="11652"/>
                    <a:pt x="14603" y="11612"/>
                    <a:pt x="14631" y="11569"/>
                  </a:cubicBezTo>
                  <a:close/>
                  <a:moveTo>
                    <a:pt x="33329" y="17348"/>
                  </a:moveTo>
                  <a:lnTo>
                    <a:pt x="33329" y="17348"/>
                  </a:lnTo>
                  <a:cubicBezTo>
                    <a:pt x="33291" y="17409"/>
                    <a:pt x="33275" y="17480"/>
                    <a:pt x="33302" y="17572"/>
                  </a:cubicBezTo>
                  <a:cubicBezTo>
                    <a:pt x="33268" y="17505"/>
                    <a:pt x="33268" y="17439"/>
                    <a:pt x="33302" y="17372"/>
                  </a:cubicBezTo>
                  <a:lnTo>
                    <a:pt x="33329" y="17348"/>
                  </a:lnTo>
                  <a:close/>
                  <a:moveTo>
                    <a:pt x="45698" y="26848"/>
                  </a:moveTo>
                  <a:cubicBezTo>
                    <a:pt x="45698" y="26913"/>
                    <a:pt x="45697" y="26978"/>
                    <a:pt x="45665" y="27010"/>
                  </a:cubicBezTo>
                  <a:cubicBezTo>
                    <a:pt x="45697" y="26945"/>
                    <a:pt x="45698" y="26912"/>
                    <a:pt x="45698" y="26848"/>
                  </a:cubicBezTo>
                  <a:close/>
                  <a:moveTo>
                    <a:pt x="18313" y="27110"/>
                  </a:moveTo>
                  <a:lnTo>
                    <a:pt x="18329" y="27177"/>
                  </a:lnTo>
                  <a:lnTo>
                    <a:pt x="18329" y="27177"/>
                  </a:lnTo>
                  <a:cubicBezTo>
                    <a:pt x="18321" y="27152"/>
                    <a:pt x="18313" y="27127"/>
                    <a:pt x="18313" y="27110"/>
                  </a:cubicBezTo>
                  <a:close/>
                  <a:moveTo>
                    <a:pt x="31806" y="27110"/>
                  </a:moveTo>
                  <a:lnTo>
                    <a:pt x="31806" y="27110"/>
                  </a:lnTo>
                  <a:cubicBezTo>
                    <a:pt x="31939" y="27143"/>
                    <a:pt x="31806" y="27276"/>
                    <a:pt x="31773" y="27310"/>
                  </a:cubicBezTo>
                  <a:cubicBezTo>
                    <a:pt x="31806" y="27276"/>
                    <a:pt x="31906" y="27143"/>
                    <a:pt x="31806" y="27110"/>
                  </a:cubicBezTo>
                  <a:close/>
                  <a:moveTo>
                    <a:pt x="44556" y="27341"/>
                  </a:moveTo>
                  <a:cubicBezTo>
                    <a:pt x="44559" y="27342"/>
                    <a:pt x="44563" y="27343"/>
                    <a:pt x="44568" y="27343"/>
                  </a:cubicBezTo>
                  <a:cubicBezTo>
                    <a:pt x="44601" y="27343"/>
                    <a:pt x="44635" y="27376"/>
                    <a:pt x="44668" y="27376"/>
                  </a:cubicBezTo>
                  <a:cubicBezTo>
                    <a:pt x="44628" y="27376"/>
                    <a:pt x="44577" y="27364"/>
                    <a:pt x="44556" y="27341"/>
                  </a:cubicBezTo>
                  <a:close/>
                  <a:moveTo>
                    <a:pt x="19875" y="27575"/>
                  </a:moveTo>
                  <a:cubicBezTo>
                    <a:pt x="19709" y="27742"/>
                    <a:pt x="19742" y="27941"/>
                    <a:pt x="20041" y="28273"/>
                  </a:cubicBezTo>
                  <a:cubicBezTo>
                    <a:pt x="19742" y="27941"/>
                    <a:pt x="19675" y="27742"/>
                    <a:pt x="19875" y="27575"/>
                  </a:cubicBezTo>
                  <a:close/>
                  <a:moveTo>
                    <a:pt x="35526" y="29290"/>
                  </a:moveTo>
                  <a:cubicBezTo>
                    <a:pt x="35528" y="29359"/>
                    <a:pt x="35462" y="29448"/>
                    <a:pt x="35395" y="29536"/>
                  </a:cubicBezTo>
                  <a:cubicBezTo>
                    <a:pt x="35429" y="29603"/>
                    <a:pt x="35495" y="29636"/>
                    <a:pt x="35595" y="29636"/>
                  </a:cubicBezTo>
                  <a:cubicBezTo>
                    <a:pt x="35495" y="29636"/>
                    <a:pt x="35429" y="29603"/>
                    <a:pt x="35362" y="29536"/>
                  </a:cubicBezTo>
                  <a:lnTo>
                    <a:pt x="35395" y="29536"/>
                  </a:lnTo>
                  <a:cubicBezTo>
                    <a:pt x="35418" y="29448"/>
                    <a:pt x="35514" y="29359"/>
                    <a:pt x="35526" y="29290"/>
                  </a:cubicBezTo>
                  <a:close/>
                  <a:moveTo>
                    <a:pt x="32072" y="29569"/>
                  </a:moveTo>
                  <a:cubicBezTo>
                    <a:pt x="31977" y="29605"/>
                    <a:pt x="31891" y="29636"/>
                    <a:pt x="31806" y="29666"/>
                  </a:cubicBezTo>
                  <a:lnTo>
                    <a:pt x="31806" y="29666"/>
                  </a:lnTo>
                  <a:cubicBezTo>
                    <a:pt x="31806" y="29658"/>
                    <a:pt x="31806" y="29647"/>
                    <a:pt x="31806" y="29636"/>
                  </a:cubicBezTo>
                  <a:lnTo>
                    <a:pt x="31806" y="29636"/>
                  </a:lnTo>
                  <a:cubicBezTo>
                    <a:pt x="31813" y="29641"/>
                    <a:pt x="31823" y="29644"/>
                    <a:pt x="31835" y="29644"/>
                  </a:cubicBezTo>
                  <a:cubicBezTo>
                    <a:pt x="31891" y="29644"/>
                    <a:pt x="31993" y="29589"/>
                    <a:pt x="32072" y="29569"/>
                  </a:cubicBezTo>
                  <a:close/>
                  <a:moveTo>
                    <a:pt x="33867" y="28838"/>
                  </a:moveTo>
                  <a:lnTo>
                    <a:pt x="33900" y="28872"/>
                  </a:lnTo>
                  <a:cubicBezTo>
                    <a:pt x="33534" y="29038"/>
                    <a:pt x="33368" y="29437"/>
                    <a:pt x="33401" y="29802"/>
                  </a:cubicBezTo>
                  <a:cubicBezTo>
                    <a:pt x="33102" y="29802"/>
                    <a:pt x="33634" y="28938"/>
                    <a:pt x="33867" y="28838"/>
                  </a:cubicBezTo>
                  <a:close/>
                  <a:moveTo>
                    <a:pt x="31773" y="29835"/>
                  </a:moveTo>
                  <a:lnTo>
                    <a:pt x="31773" y="29835"/>
                  </a:lnTo>
                  <a:cubicBezTo>
                    <a:pt x="31740" y="30068"/>
                    <a:pt x="31773" y="30134"/>
                    <a:pt x="31906" y="30201"/>
                  </a:cubicBezTo>
                  <a:cubicBezTo>
                    <a:pt x="31740" y="30134"/>
                    <a:pt x="31740" y="30035"/>
                    <a:pt x="31773" y="29835"/>
                  </a:cubicBezTo>
                  <a:close/>
                  <a:moveTo>
                    <a:pt x="35063" y="30866"/>
                  </a:moveTo>
                  <a:lnTo>
                    <a:pt x="35063" y="30899"/>
                  </a:lnTo>
                  <a:cubicBezTo>
                    <a:pt x="35063" y="30899"/>
                    <a:pt x="35063" y="30932"/>
                    <a:pt x="35063" y="30932"/>
                  </a:cubicBezTo>
                  <a:cubicBezTo>
                    <a:pt x="35113" y="30932"/>
                    <a:pt x="35155" y="30991"/>
                    <a:pt x="35201" y="31045"/>
                  </a:cubicBezTo>
                  <a:lnTo>
                    <a:pt x="35201" y="31045"/>
                  </a:lnTo>
                  <a:cubicBezTo>
                    <a:pt x="35181" y="31040"/>
                    <a:pt x="35163" y="31038"/>
                    <a:pt x="35145" y="31038"/>
                  </a:cubicBezTo>
                  <a:cubicBezTo>
                    <a:pt x="34955" y="31038"/>
                    <a:pt x="34857" y="31281"/>
                    <a:pt x="34742" y="31281"/>
                  </a:cubicBezTo>
                  <a:cubicBezTo>
                    <a:pt x="34674" y="31281"/>
                    <a:pt x="34600" y="31197"/>
                    <a:pt x="34498" y="30932"/>
                  </a:cubicBezTo>
                  <a:lnTo>
                    <a:pt x="34498" y="30932"/>
                  </a:lnTo>
                  <a:cubicBezTo>
                    <a:pt x="34610" y="31157"/>
                    <a:pt x="34669" y="31273"/>
                    <a:pt x="34736" y="31273"/>
                  </a:cubicBezTo>
                  <a:cubicBezTo>
                    <a:pt x="34808" y="31273"/>
                    <a:pt x="34891" y="31140"/>
                    <a:pt x="35063" y="30866"/>
                  </a:cubicBezTo>
                  <a:close/>
                  <a:moveTo>
                    <a:pt x="49847" y="0"/>
                  </a:moveTo>
                  <a:cubicBezTo>
                    <a:pt x="48885" y="0"/>
                    <a:pt x="47892" y="148"/>
                    <a:pt x="46861" y="489"/>
                  </a:cubicBezTo>
                  <a:cubicBezTo>
                    <a:pt x="46647" y="554"/>
                    <a:pt x="46432" y="590"/>
                    <a:pt x="46208" y="590"/>
                  </a:cubicBezTo>
                  <a:cubicBezTo>
                    <a:pt x="46086" y="590"/>
                    <a:pt x="45961" y="579"/>
                    <a:pt x="45831" y="556"/>
                  </a:cubicBezTo>
                  <a:cubicBezTo>
                    <a:pt x="42408" y="1254"/>
                    <a:pt x="39084" y="2350"/>
                    <a:pt x="35927" y="3813"/>
                  </a:cubicBezTo>
                  <a:lnTo>
                    <a:pt x="35728" y="3813"/>
                  </a:lnTo>
                  <a:cubicBezTo>
                    <a:pt x="34731" y="4045"/>
                    <a:pt x="33734" y="4212"/>
                    <a:pt x="32737" y="4311"/>
                  </a:cubicBezTo>
                  <a:cubicBezTo>
                    <a:pt x="32669" y="4316"/>
                    <a:pt x="32602" y="4318"/>
                    <a:pt x="32535" y="4318"/>
                  </a:cubicBezTo>
                  <a:cubicBezTo>
                    <a:pt x="31470" y="4318"/>
                    <a:pt x="30389" y="3755"/>
                    <a:pt x="29319" y="3755"/>
                  </a:cubicBezTo>
                  <a:cubicBezTo>
                    <a:pt x="29050" y="3755"/>
                    <a:pt x="28782" y="3790"/>
                    <a:pt x="28516" y="3879"/>
                  </a:cubicBezTo>
                  <a:cubicBezTo>
                    <a:pt x="27609" y="3789"/>
                    <a:pt x="26867" y="3230"/>
                    <a:pt x="26065" y="3230"/>
                  </a:cubicBezTo>
                  <a:cubicBezTo>
                    <a:pt x="25985" y="3230"/>
                    <a:pt x="25905" y="3236"/>
                    <a:pt x="25824" y="3248"/>
                  </a:cubicBezTo>
                  <a:cubicBezTo>
                    <a:pt x="23099" y="2650"/>
                    <a:pt x="20174" y="1154"/>
                    <a:pt x="17316" y="1088"/>
                  </a:cubicBezTo>
                  <a:cubicBezTo>
                    <a:pt x="14690" y="1287"/>
                    <a:pt x="12397" y="2251"/>
                    <a:pt x="9971" y="2616"/>
                  </a:cubicBezTo>
                  <a:cubicBezTo>
                    <a:pt x="9496" y="2644"/>
                    <a:pt x="9420" y="3446"/>
                    <a:pt x="8936" y="3446"/>
                  </a:cubicBezTo>
                  <a:cubicBezTo>
                    <a:pt x="8843" y="3446"/>
                    <a:pt x="8736" y="3417"/>
                    <a:pt x="8608" y="3347"/>
                  </a:cubicBezTo>
                  <a:cubicBezTo>
                    <a:pt x="8397" y="3233"/>
                    <a:pt x="8144" y="3179"/>
                    <a:pt x="7882" y="3179"/>
                  </a:cubicBezTo>
                  <a:cubicBezTo>
                    <a:pt x="7155" y="3179"/>
                    <a:pt x="6362" y="3594"/>
                    <a:pt x="6216" y="4278"/>
                  </a:cubicBezTo>
                  <a:cubicBezTo>
                    <a:pt x="6156" y="4487"/>
                    <a:pt x="6069" y="4615"/>
                    <a:pt x="5836" y="4615"/>
                  </a:cubicBezTo>
                  <a:cubicBezTo>
                    <a:pt x="5809" y="4615"/>
                    <a:pt x="5781" y="4614"/>
                    <a:pt x="5750" y="4610"/>
                  </a:cubicBezTo>
                  <a:cubicBezTo>
                    <a:pt x="4820" y="4710"/>
                    <a:pt x="3723" y="5209"/>
                    <a:pt x="3789" y="6305"/>
                  </a:cubicBezTo>
                  <a:cubicBezTo>
                    <a:pt x="3707" y="6298"/>
                    <a:pt x="3629" y="6294"/>
                    <a:pt x="3555" y="6294"/>
                  </a:cubicBezTo>
                  <a:cubicBezTo>
                    <a:pt x="1730" y="6294"/>
                    <a:pt x="2128" y="8572"/>
                    <a:pt x="1330" y="9562"/>
                  </a:cubicBezTo>
                  <a:cubicBezTo>
                    <a:pt x="699" y="10958"/>
                    <a:pt x="1" y="12819"/>
                    <a:pt x="499" y="14282"/>
                  </a:cubicBezTo>
                  <a:cubicBezTo>
                    <a:pt x="732" y="15079"/>
                    <a:pt x="1496" y="15611"/>
                    <a:pt x="1197" y="16342"/>
                  </a:cubicBezTo>
                  <a:lnTo>
                    <a:pt x="1197" y="16542"/>
                  </a:lnTo>
                  <a:cubicBezTo>
                    <a:pt x="2493" y="18037"/>
                    <a:pt x="2759" y="20496"/>
                    <a:pt x="4487" y="21527"/>
                  </a:cubicBezTo>
                  <a:cubicBezTo>
                    <a:pt x="7177" y="24893"/>
                    <a:pt x="9135" y="25229"/>
                    <a:pt x="10724" y="25229"/>
                  </a:cubicBezTo>
                  <a:cubicBezTo>
                    <a:pt x="11120" y="25229"/>
                    <a:pt x="11493" y="25208"/>
                    <a:pt x="11849" y="25208"/>
                  </a:cubicBezTo>
                  <a:cubicBezTo>
                    <a:pt x="12872" y="25208"/>
                    <a:pt x="13752" y="25380"/>
                    <a:pt x="14624" y="26711"/>
                  </a:cubicBezTo>
                  <a:cubicBezTo>
                    <a:pt x="16817" y="29304"/>
                    <a:pt x="20041" y="31065"/>
                    <a:pt x="23099" y="32660"/>
                  </a:cubicBezTo>
                  <a:cubicBezTo>
                    <a:pt x="25192" y="34953"/>
                    <a:pt x="27818" y="35718"/>
                    <a:pt x="30743" y="36549"/>
                  </a:cubicBezTo>
                  <a:cubicBezTo>
                    <a:pt x="34932" y="38022"/>
                    <a:pt x="39774" y="39456"/>
                    <a:pt x="44502" y="39456"/>
                  </a:cubicBezTo>
                  <a:cubicBezTo>
                    <a:pt x="47238" y="39456"/>
                    <a:pt x="49935" y="38976"/>
                    <a:pt x="52445" y="37745"/>
                  </a:cubicBezTo>
                  <a:cubicBezTo>
                    <a:pt x="52554" y="37784"/>
                    <a:pt x="52654" y="37801"/>
                    <a:pt x="52749" y="37801"/>
                  </a:cubicBezTo>
                  <a:cubicBezTo>
                    <a:pt x="53351" y="37801"/>
                    <a:pt x="53689" y="37110"/>
                    <a:pt x="54152" y="37110"/>
                  </a:cubicBezTo>
                  <a:cubicBezTo>
                    <a:pt x="54170" y="37110"/>
                    <a:pt x="54188" y="37112"/>
                    <a:pt x="54206" y="37114"/>
                  </a:cubicBezTo>
                  <a:cubicBezTo>
                    <a:pt x="54540" y="37316"/>
                    <a:pt x="54876" y="37402"/>
                    <a:pt x="55203" y="37402"/>
                  </a:cubicBezTo>
                  <a:cubicBezTo>
                    <a:pt x="56114" y="37402"/>
                    <a:pt x="56958" y="36735"/>
                    <a:pt x="57496" y="36050"/>
                  </a:cubicBezTo>
                  <a:cubicBezTo>
                    <a:pt x="60089" y="35784"/>
                    <a:pt x="58959" y="32394"/>
                    <a:pt x="60354" y="31131"/>
                  </a:cubicBezTo>
                  <a:cubicBezTo>
                    <a:pt x="60155" y="29802"/>
                    <a:pt x="62182" y="30035"/>
                    <a:pt x="61883" y="28805"/>
                  </a:cubicBezTo>
                  <a:cubicBezTo>
                    <a:pt x="61617" y="27941"/>
                    <a:pt x="62847" y="27974"/>
                    <a:pt x="62814" y="27110"/>
                  </a:cubicBezTo>
                  <a:cubicBezTo>
                    <a:pt x="63778" y="23222"/>
                    <a:pt x="63844" y="19300"/>
                    <a:pt x="64575" y="15511"/>
                  </a:cubicBezTo>
                  <a:lnTo>
                    <a:pt x="64575" y="15312"/>
                  </a:lnTo>
                  <a:cubicBezTo>
                    <a:pt x="64608" y="15212"/>
                    <a:pt x="64575" y="15079"/>
                    <a:pt x="64509" y="15013"/>
                  </a:cubicBezTo>
                  <a:cubicBezTo>
                    <a:pt x="65107" y="12387"/>
                    <a:pt x="64176" y="9064"/>
                    <a:pt x="62847" y="6937"/>
                  </a:cubicBezTo>
                  <a:cubicBezTo>
                    <a:pt x="62149" y="6106"/>
                    <a:pt x="62216" y="5674"/>
                    <a:pt x="60986" y="5209"/>
                  </a:cubicBezTo>
                  <a:cubicBezTo>
                    <a:pt x="60487" y="4544"/>
                    <a:pt x="60222" y="3680"/>
                    <a:pt x="59324" y="3580"/>
                  </a:cubicBezTo>
                  <a:cubicBezTo>
                    <a:pt x="56337" y="1892"/>
                    <a:pt x="53289" y="0"/>
                    <a:pt x="498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43"/>
            <p:cNvSpPr/>
            <p:nvPr/>
          </p:nvSpPr>
          <p:spPr>
            <a:xfrm rot="10800000">
              <a:off x="553602" y="2227594"/>
              <a:ext cx="1352598" cy="587894"/>
            </a:xfrm>
            <a:custGeom>
              <a:avLst/>
              <a:gdLst/>
              <a:ahLst/>
              <a:cxnLst/>
              <a:rect l="l" t="t" r="r" b="b"/>
              <a:pathLst>
                <a:path w="65107" h="39456" extrusionOk="0">
                  <a:moveTo>
                    <a:pt x="46704" y="1476"/>
                  </a:moveTo>
                  <a:cubicBezTo>
                    <a:pt x="46705" y="1507"/>
                    <a:pt x="46713" y="1537"/>
                    <a:pt x="46728" y="1553"/>
                  </a:cubicBezTo>
                  <a:cubicBezTo>
                    <a:pt x="46711" y="1535"/>
                    <a:pt x="46702" y="1508"/>
                    <a:pt x="46704" y="1476"/>
                  </a:cubicBezTo>
                  <a:close/>
                  <a:moveTo>
                    <a:pt x="46562" y="2184"/>
                  </a:moveTo>
                  <a:lnTo>
                    <a:pt x="46562" y="2184"/>
                  </a:lnTo>
                  <a:cubicBezTo>
                    <a:pt x="46553" y="2213"/>
                    <a:pt x="46537" y="2242"/>
                    <a:pt x="46518" y="2269"/>
                  </a:cubicBezTo>
                  <a:lnTo>
                    <a:pt x="46518" y="2269"/>
                  </a:lnTo>
                  <a:cubicBezTo>
                    <a:pt x="46533" y="2243"/>
                    <a:pt x="46548" y="2213"/>
                    <a:pt x="46562" y="2184"/>
                  </a:cubicBezTo>
                  <a:close/>
                  <a:moveTo>
                    <a:pt x="22035" y="4544"/>
                  </a:moveTo>
                  <a:cubicBezTo>
                    <a:pt x="22066" y="4605"/>
                    <a:pt x="22084" y="4679"/>
                    <a:pt x="22105" y="4751"/>
                  </a:cubicBezTo>
                  <a:lnTo>
                    <a:pt x="22105" y="4751"/>
                  </a:lnTo>
                  <a:cubicBezTo>
                    <a:pt x="22061" y="4669"/>
                    <a:pt x="22035" y="4595"/>
                    <a:pt x="22035" y="4544"/>
                  </a:cubicBezTo>
                  <a:close/>
                  <a:moveTo>
                    <a:pt x="22315" y="5050"/>
                  </a:moveTo>
                  <a:cubicBezTo>
                    <a:pt x="22356" y="5066"/>
                    <a:pt x="22406" y="5076"/>
                    <a:pt x="22467" y="5076"/>
                  </a:cubicBezTo>
                  <a:lnTo>
                    <a:pt x="22467" y="5142"/>
                  </a:lnTo>
                  <a:cubicBezTo>
                    <a:pt x="22578" y="5216"/>
                    <a:pt x="22668" y="5290"/>
                    <a:pt x="22738" y="5290"/>
                  </a:cubicBezTo>
                  <a:cubicBezTo>
                    <a:pt x="22738" y="5290"/>
                    <a:pt x="22739" y="5290"/>
                    <a:pt x="22739" y="5290"/>
                  </a:cubicBezTo>
                  <a:lnTo>
                    <a:pt x="22739" y="5290"/>
                  </a:lnTo>
                  <a:cubicBezTo>
                    <a:pt x="22724" y="5294"/>
                    <a:pt x="22709" y="5297"/>
                    <a:pt x="22692" y="5297"/>
                  </a:cubicBezTo>
                  <a:cubicBezTo>
                    <a:pt x="22581" y="5297"/>
                    <a:pt x="22439" y="5188"/>
                    <a:pt x="22315" y="5050"/>
                  </a:cubicBezTo>
                  <a:close/>
                  <a:moveTo>
                    <a:pt x="20041" y="5907"/>
                  </a:moveTo>
                  <a:cubicBezTo>
                    <a:pt x="20108" y="5907"/>
                    <a:pt x="20141" y="5907"/>
                    <a:pt x="20207" y="5940"/>
                  </a:cubicBezTo>
                  <a:lnTo>
                    <a:pt x="20174" y="5940"/>
                  </a:lnTo>
                  <a:cubicBezTo>
                    <a:pt x="20199" y="5964"/>
                    <a:pt x="20205" y="6007"/>
                    <a:pt x="20193" y="6041"/>
                  </a:cubicBezTo>
                  <a:lnTo>
                    <a:pt x="20193" y="6041"/>
                  </a:lnTo>
                  <a:cubicBezTo>
                    <a:pt x="20211" y="5979"/>
                    <a:pt x="20126" y="5907"/>
                    <a:pt x="20041" y="5907"/>
                  </a:cubicBezTo>
                  <a:close/>
                  <a:moveTo>
                    <a:pt x="26189" y="6039"/>
                  </a:moveTo>
                  <a:lnTo>
                    <a:pt x="26189" y="6039"/>
                  </a:lnTo>
                  <a:cubicBezTo>
                    <a:pt x="26195" y="6065"/>
                    <a:pt x="26194" y="6086"/>
                    <a:pt x="26189" y="6105"/>
                  </a:cubicBezTo>
                  <a:lnTo>
                    <a:pt x="26189" y="6105"/>
                  </a:lnTo>
                  <a:cubicBezTo>
                    <a:pt x="26189" y="6083"/>
                    <a:pt x="26189" y="6061"/>
                    <a:pt x="26189" y="6039"/>
                  </a:cubicBezTo>
                  <a:close/>
                  <a:moveTo>
                    <a:pt x="26165" y="6150"/>
                  </a:moveTo>
                  <a:lnTo>
                    <a:pt x="26165" y="6150"/>
                  </a:lnTo>
                  <a:cubicBezTo>
                    <a:pt x="26116" y="6204"/>
                    <a:pt x="26014" y="6221"/>
                    <a:pt x="25926" y="6256"/>
                  </a:cubicBezTo>
                  <a:lnTo>
                    <a:pt x="25926" y="6256"/>
                  </a:lnTo>
                  <a:lnTo>
                    <a:pt x="26165" y="6150"/>
                  </a:lnTo>
                  <a:close/>
                  <a:moveTo>
                    <a:pt x="51049" y="6704"/>
                  </a:moveTo>
                  <a:lnTo>
                    <a:pt x="51016" y="6737"/>
                  </a:lnTo>
                  <a:cubicBezTo>
                    <a:pt x="51016" y="6737"/>
                    <a:pt x="51016" y="6704"/>
                    <a:pt x="51049" y="6704"/>
                  </a:cubicBezTo>
                  <a:close/>
                  <a:moveTo>
                    <a:pt x="54572" y="9396"/>
                  </a:moveTo>
                  <a:cubicBezTo>
                    <a:pt x="54505" y="9396"/>
                    <a:pt x="54405" y="9463"/>
                    <a:pt x="54306" y="9629"/>
                  </a:cubicBezTo>
                  <a:cubicBezTo>
                    <a:pt x="54306" y="9562"/>
                    <a:pt x="54206" y="9529"/>
                    <a:pt x="54239" y="9463"/>
                  </a:cubicBezTo>
                  <a:cubicBezTo>
                    <a:pt x="54339" y="9429"/>
                    <a:pt x="54439" y="9396"/>
                    <a:pt x="54572" y="9396"/>
                  </a:cubicBezTo>
                  <a:close/>
                  <a:moveTo>
                    <a:pt x="14823" y="11091"/>
                  </a:moveTo>
                  <a:lnTo>
                    <a:pt x="14823" y="11091"/>
                  </a:lnTo>
                  <a:cubicBezTo>
                    <a:pt x="14815" y="11108"/>
                    <a:pt x="14808" y="11125"/>
                    <a:pt x="14800" y="11141"/>
                  </a:cubicBezTo>
                  <a:lnTo>
                    <a:pt x="14800" y="11141"/>
                  </a:lnTo>
                  <a:cubicBezTo>
                    <a:pt x="14807" y="11124"/>
                    <a:pt x="14815" y="11108"/>
                    <a:pt x="14823" y="11091"/>
                  </a:cubicBezTo>
                  <a:close/>
                  <a:moveTo>
                    <a:pt x="27334" y="11064"/>
                  </a:moveTo>
                  <a:cubicBezTo>
                    <a:pt x="27394" y="11064"/>
                    <a:pt x="27448" y="11111"/>
                    <a:pt x="27519" y="11158"/>
                  </a:cubicBezTo>
                  <a:lnTo>
                    <a:pt x="27501" y="11158"/>
                  </a:lnTo>
                  <a:cubicBezTo>
                    <a:pt x="27453" y="11108"/>
                    <a:pt x="27395" y="11076"/>
                    <a:pt x="27330" y="11076"/>
                  </a:cubicBezTo>
                  <a:cubicBezTo>
                    <a:pt x="27306" y="11076"/>
                    <a:pt x="27280" y="11081"/>
                    <a:pt x="27253" y="11091"/>
                  </a:cubicBezTo>
                  <a:cubicBezTo>
                    <a:pt x="27282" y="11072"/>
                    <a:pt x="27308" y="11064"/>
                    <a:pt x="27334" y="11064"/>
                  </a:cubicBezTo>
                  <a:close/>
                  <a:moveTo>
                    <a:pt x="18446" y="11224"/>
                  </a:moveTo>
                  <a:cubicBezTo>
                    <a:pt x="18479" y="11224"/>
                    <a:pt x="18479" y="11257"/>
                    <a:pt x="18479" y="11291"/>
                  </a:cubicBezTo>
                  <a:cubicBezTo>
                    <a:pt x="18479" y="11251"/>
                    <a:pt x="18463" y="11232"/>
                    <a:pt x="18442" y="11224"/>
                  </a:cubicBezTo>
                  <a:close/>
                  <a:moveTo>
                    <a:pt x="27620" y="11345"/>
                  </a:moveTo>
                  <a:cubicBezTo>
                    <a:pt x="27663" y="11433"/>
                    <a:pt x="27685" y="11528"/>
                    <a:pt x="27685" y="11623"/>
                  </a:cubicBezTo>
                  <a:cubicBezTo>
                    <a:pt x="27685" y="11549"/>
                    <a:pt x="27662" y="11443"/>
                    <a:pt x="27620" y="11345"/>
                  </a:cubicBezTo>
                  <a:close/>
                  <a:moveTo>
                    <a:pt x="14631" y="11569"/>
                  </a:moveTo>
                  <a:cubicBezTo>
                    <a:pt x="14499" y="11923"/>
                    <a:pt x="14366" y="12269"/>
                    <a:pt x="14092" y="12520"/>
                  </a:cubicBezTo>
                  <a:cubicBezTo>
                    <a:pt x="14325" y="12288"/>
                    <a:pt x="14491" y="11988"/>
                    <a:pt x="14491" y="11689"/>
                  </a:cubicBezTo>
                  <a:cubicBezTo>
                    <a:pt x="14557" y="11623"/>
                    <a:pt x="14458" y="11590"/>
                    <a:pt x="14458" y="11590"/>
                  </a:cubicBezTo>
                  <a:cubicBezTo>
                    <a:pt x="14452" y="11584"/>
                    <a:pt x="14452" y="11581"/>
                    <a:pt x="14457" y="11581"/>
                  </a:cubicBezTo>
                  <a:cubicBezTo>
                    <a:pt x="14478" y="11581"/>
                    <a:pt x="14578" y="11635"/>
                    <a:pt x="14524" y="11689"/>
                  </a:cubicBezTo>
                  <a:cubicBezTo>
                    <a:pt x="14569" y="11652"/>
                    <a:pt x="14603" y="11612"/>
                    <a:pt x="14631" y="11569"/>
                  </a:cubicBezTo>
                  <a:close/>
                  <a:moveTo>
                    <a:pt x="33329" y="17348"/>
                  </a:moveTo>
                  <a:lnTo>
                    <a:pt x="33329" y="17348"/>
                  </a:lnTo>
                  <a:cubicBezTo>
                    <a:pt x="33291" y="17409"/>
                    <a:pt x="33275" y="17480"/>
                    <a:pt x="33302" y="17572"/>
                  </a:cubicBezTo>
                  <a:cubicBezTo>
                    <a:pt x="33268" y="17505"/>
                    <a:pt x="33268" y="17439"/>
                    <a:pt x="33302" y="17372"/>
                  </a:cubicBezTo>
                  <a:lnTo>
                    <a:pt x="33329" y="17348"/>
                  </a:lnTo>
                  <a:close/>
                  <a:moveTo>
                    <a:pt x="45698" y="26848"/>
                  </a:moveTo>
                  <a:cubicBezTo>
                    <a:pt x="45698" y="26913"/>
                    <a:pt x="45697" y="26978"/>
                    <a:pt x="45665" y="27010"/>
                  </a:cubicBezTo>
                  <a:cubicBezTo>
                    <a:pt x="45697" y="26945"/>
                    <a:pt x="45698" y="26912"/>
                    <a:pt x="45698" y="26848"/>
                  </a:cubicBezTo>
                  <a:close/>
                  <a:moveTo>
                    <a:pt x="18313" y="27110"/>
                  </a:moveTo>
                  <a:lnTo>
                    <a:pt x="18329" y="27177"/>
                  </a:lnTo>
                  <a:lnTo>
                    <a:pt x="18329" y="27177"/>
                  </a:lnTo>
                  <a:cubicBezTo>
                    <a:pt x="18321" y="27152"/>
                    <a:pt x="18313" y="27127"/>
                    <a:pt x="18313" y="27110"/>
                  </a:cubicBezTo>
                  <a:close/>
                  <a:moveTo>
                    <a:pt x="31806" y="27110"/>
                  </a:moveTo>
                  <a:lnTo>
                    <a:pt x="31806" y="27110"/>
                  </a:lnTo>
                  <a:cubicBezTo>
                    <a:pt x="31939" y="27143"/>
                    <a:pt x="31806" y="27276"/>
                    <a:pt x="31773" y="27310"/>
                  </a:cubicBezTo>
                  <a:cubicBezTo>
                    <a:pt x="31806" y="27276"/>
                    <a:pt x="31906" y="27143"/>
                    <a:pt x="31806" y="27110"/>
                  </a:cubicBezTo>
                  <a:close/>
                  <a:moveTo>
                    <a:pt x="44556" y="27341"/>
                  </a:moveTo>
                  <a:cubicBezTo>
                    <a:pt x="44559" y="27342"/>
                    <a:pt x="44563" y="27343"/>
                    <a:pt x="44568" y="27343"/>
                  </a:cubicBezTo>
                  <a:cubicBezTo>
                    <a:pt x="44601" y="27343"/>
                    <a:pt x="44635" y="27376"/>
                    <a:pt x="44668" y="27376"/>
                  </a:cubicBezTo>
                  <a:cubicBezTo>
                    <a:pt x="44628" y="27376"/>
                    <a:pt x="44577" y="27364"/>
                    <a:pt x="44556" y="27341"/>
                  </a:cubicBezTo>
                  <a:close/>
                  <a:moveTo>
                    <a:pt x="19875" y="27575"/>
                  </a:moveTo>
                  <a:cubicBezTo>
                    <a:pt x="19709" y="27742"/>
                    <a:pt x="19742" y="27941"/>
                    <a:pt x="20041" y="28273"/>
                  </a:cubicBezTo>
                  <a:cubicBezTo>
                    <a:pt x="19742" y="27941"/>
                    <a:pt x="19675" y="27742"/>
                    <a:pt x="19875" y="27575"/>
                  </a:cubicBezTo>
                  <a:close/>
                  <a:moveTo>
                    <a:pt x="35526" y="29290"/>
                  </a:moveTo>
                  <a:cubicBezTo>
                    <a:pt x="35528" y="29359"/>
                    <a:pt x="35462" y="29448"/>
                    <a:pt x="35395" y="29536"/>
                  </a:cubicBezTo>
                  <a:cubicBezTo>
                    <a:pt x="35429" y="29603"/>
                    <a:pt x="35495" y="29636"/>
                    <a:pt x="35595" y="29636"/>
                  </a:cubicBezTo>
                  <a:cubicBezTo>
                    <a:pt x="35495" y="29636"/>
                    <a:pt x="35429" y="29603"/>
                    <a:pt x="35362" y="29536"/>
                  </a:cubicBezTo>
                  <a:lnTo>
                    <a:pt x="35395" y="29536"/>
                  </a:lnTo>
                  <a:cubicBezTo>
                    <a:pt x="35418" y="29448"/>
                    <a:pt x="35514" y="29359"/>
                    <a:pt x="35526" y="29290"/>
                  </a:cubicBezTo>
                  <a:close/>
                  <a:moveTo>
                    <a:pt x="32072" y="29569"/>
                  </a:moveTo>
                  <a:cubicBezTo>
                    <a:pt x="31977" y="29605"/>
                    <a:pt x="31891" y="29636"/>
                    <a:pt x="31806" y="29666"/>
                  </a:cubicBezTo>
                  <a:lnTo>
                    <a:pt x="31806" y="29666"/>
                  </a:lnTo>
                  <a:cubicBezTo>
                    <a:pt x="31806" y="29658"/>
                    <a:pt x="31806" y="29647"/>
                    <a:pt x="31806" y="29636"/>
                  </a:cubicBezTo>
                  <a:lnTo>
                    <a:pt x="31806" y="29636"/>
                  </a:lnTo>
                  <a:cubicBezTo>
                    <a:pt x="31813" y="29641"/>
                    <a:pt x="31823" y="29644"/>
                    <a:pt x="31835" y="29644"/>
                  </a:cubicBezTo>
                  <a:cubicBezTo>
                    <a:pt x="31891" y="29644"/>
                    <a:pt x="31993" y="29589"/>
                    <a:pt x="32072" y="29569"/>
                  </a:cubicBezTo>
                  <a:close/>
                  <a:moveTo>
                    <a:pt x="33867" y="28838"/>
                  </a:moveTo>
                  <a:lnTo>
                    <a:pt x="33900" y="28872"/>
                  </a:lnTo>
                  <a:cubicBezTo>
                    <a:pt x="33534" y="29038"/>
                    <a:pt x="33368" y="29437"/>
                    <a:pt x="33401" y="29802"/>
                  </a:cubicBezTo>
                  <a:cubicBezTo>
                    <a:pt x="33102" y="29802"/>
                    <a:pt x="33634" y="28938"/>
                    <a:pt x="33867" y="28838"/>
                  </a:cubicBezTo>
                  <a:close/>
                  <a:moveTo>
                    <a:pt x="31773" y="29835"/>
                  </a:moveTo>
                  <a:lnTo>
                    <a:pt x="31773" y="29835"/>
                  </a:lnTo>
                  <a:cubicBezTo>
                    <a:pt x="31740" y="30068"/>
                    <a:pt x="31773" y="30134"/>
                    <a:pt x="31906" y="30201"/>
                  </a:cubicBezTo>
                  <a:cubicBezTo>
                    <a:pt x="31740" y="30134"/>
                    <a:pt x="31740" y="30035"/>
                    <a:pt x="31773" y="29835"/>
                  </a:cubicBezTo>
                  <a:close/>
                  <a:moveTo>
                    <a:pt x="35063" y="30866"/>
                  </a:moveTo>
                  <a:lnTo>
                    <a:pt x="35063" y="30899"/>
                  </a:lnTo>
                  <a:cubicBezTo>
                    <a:pt x="35063" y="30899"/>
                    <a:pt x="35063" y="30932"/>
                    <a:pt x="35063" y="30932"/>
                  </a:cubicBezTo>
                  <a:cubicBezTo>
                    <a:pt x="35113" y="30932"/>
                    <a:pt x="35155" y="30991"/>
                    <a:pt x="35201" y="31045"/>
                  </a:cubicBezTo>
                  <a:lnTo>
                    <a:pt x="35201" y="31045"/>
                  </a:lnTo>
                  <a:cubicBezTo>
                    <a:pt x="35181" y="31040"/>
                    <a:pt x="35163" y="31038"/>
                    <a:pt x="35145" y="31038"/>
                  </a:cubicBezTo>
                  <a:cubicBezTo>
                    <a:pt x="34955" y="31038"/>
                    <a:pt x="34857" y="31281"/>
                    <a:pt x="34742" y="31281"/>
                  </a:cubicBezTo>
                  <a:cubicBezTo>
                    <a:pt x="34674" y="31281"/>
                    <a:pt x="34600" y="31197"/>
                    <a:pt x="34498" y="30932"/>
                  </a:cubicBezTo>
                  <a:lnTo>
                    <a:pt x="34498" y="30932"/>
                  </a:lnTo>
                  <a:cubicBezTo>
                    <a:pt x="34610" y="31157"/>
                    <a:pt x="34669" y="31273"/>
                    <a:pt x="34736" y="31273"/>
                  </a:cubicBezTo>
                  <a:cubicBezTo>
                    <a:pt x="34808" y="31273"/>
                    <a:pt x="34891" y="31140"/>
                    <a:pt x="35063" y="30866"/>
                  </a:cubicBezTo>
                  <a:close/>
                  <a:moveTo>
                    <a:pt x="49847" y="0"/>
                  </a:moveTo>
                  <a:cubicBezTo>
                    <a:pt x="48885" y="0"/>
                    <a:pt x="47892" y="148"/>
                    <a:pt x="46861" y="489"/>
                  </a:cubicBezTo>
                  <a:cubicBezTo>
                    <a:pt x="46647" y="554"/>
                    <a:pt x="46432" y="590"/>
                    <a:pt x="46208" y="590"/>
                  </a:cubicBezTo>
                  <a:cubicBezTo>
                    <a:pt x="46086" y="590"/>
                    <a:pt x="45961" y="579"/>
                    <a:pt x="45831" y="556"/>
                  </a:cubicBezTo>
                  <a:cubicBezTo>
                    <a:pt x="42408" y="1254"/>
                    <a:pt x="39084" y="2350"/>
                    <a:pt x="35927" y="3813"/>
                  </a:cubicBezTo>
                  <a:lnTo>
                    <a:pt x="35728" y="3813"/>
                  </a:lnTo>
                  <a:cubicBezTo>
                    <a:pt x="34731" y="4045"/>
                    <a:pt x="33734" y="4212"/>
                    <a:pt x="32737" y="4311"/>
                  </a:cubicBezTo>
                  <a:cubicBezTo>
                    <a:pt x="32669" y="4316"/>
                    <a:pt x="32602" y="4318"/>
                    <a:pt x="32535" y="4318"/>
                  </a:cubicBezTo>
                  <a:cubicBezTo>
                    <a:pt x="31470" y="4318"/>
                    <a:pt x="30389" y="3755"/>
                    <a:pt x="29319" y="3755"/>
                  </a:cubicBezTo>
                  <a:cubicBezTo>
                    <a:pt x="29050" y="3755"/>
                    <a:pt x="28782" y="3790"/>
                    <a:pt x="28516" y="3879"/>
                  </a:cubicBezTo>
                  <a:cubicBezTo>
                    <a:pt x="27609" y="3789"/>
                    <a:pt x="26867" y="3230"/>
                    <a:pt x="26065" y="3230"/>
                  </a:cubicBezTo>
                  <a:cubicBezTo>
                    <a:pt x="25985" y="3230"/>
                    <a:pt x="25905" y="3236"/>
                    <a:pt x="25824" y="3248"/>
                  </a:cubicBezTo>
                  <a:cubicBezTo>
                    <a:pt x="23099" y="2650"/>
                    <a:pt x="20174" y="1154"/>
                    <a:pt x="17316" y="1088"/>
                  </a:cubicBezTo>
                  <a:cubicBezTo>
                    <a:pt x="14690" y="1287"/>
                    <a:pt x="12397" y="2251"/>
                    <a:pt x="9971" y="2616"/>
                  </a:cubicBezTo>
                  <a:cubicBezTo>
                    <a:pt x="9496" y="2644"/>
                    <a:pt x="9420" y="3446"/>
                    <a:pt x="8936" y="3446"/>
                  </a:cubicBezTo>
                  <a:cubicBezTo>
                    <a:pt x="8843" y="3446"/>
                    <a:pt x="8736" y="3417"/>
                    <a:pt x="8608" y="3347"/>
                  </a:cubicBezTo>
                  <a:cubicBezTo>
                    <a:pt x="8397" y="3233"/>
                    <a:pt x="8144" y="3179"/>
                    <a:pt x="7882" y="3179"/>
                  </a:cubicBezTo>
                  <a:cubicBezTo>
                    <a:pt x="7155" y="3179"/>
                    <a:pt x="6362" y="3594"/>
                    <a:pt x="6216" y="4278"/>
                  </a:cubicBezTo>
                  <a:cubicBezTo>
                    <a:pt x="6156" y="4487"/>
                    <a:pt x="6069" y="4615"/>
                    <a:pt x="5836" y="4615"/>
                  </a:cubicBezTo>
                  <a:cubicBezTo>
                    <a:pt x="5809" y="4615"/>
                    <a:pt x="5781" y="4614"/>
                    <a:pt x="5750" y="4610"/>
                  </a:cubicBezTo>
                  <a:cubicBezTo>
                    <a:pt x="4820" y="4710"/>
                    <a:pt x="3723" y="5209"/>
                    <a:pt x="3789" y="6305"/>
                  </a:cubicBezTo>
                  <a:cubicBezTo>
                    <a:pt x="3707" y="6298"/>
                    <a:pt x="3629" y="6294"/>
                    <a:pt x="3555" y="6294"/>
                  </a:cubicBezTo>
                  <a:cubicBezTo>
                    <a:pt x="1730" y="6294"/>
                    <a:pt x="2128" y="8572"/>
                    <a:pt x="1330" y="9562"/>
                  </a:cubicBezTo>
                  <a:cubicBezTo>
                    <a:pt x="699" y="10958"/>
                    <a:pt x="1" y="12819"/>
                    <a:pt x="499" y="14282"/>
                  </a:cubicBezTo>
                  <a:cubicBezTo>
                    <a:pt x="732" y="15079"/>
                    <a:pt x="1496" y="15611"/>
                    <a:pt x="1197" y="16342"/>
                  </a:cubicBezTo>
                  <a:lnTo>
                    <a:pt x="1197" y="16542"/>
                  </a:lnTo>
                  <a:cubicBezTo>
                    <a:pt x="2493" y="18037"/>
                    <a:pt x="2759" y="20496"/>
                    <a:pt x="4487" y="21527"/>
                  </a:cubicBezTo>
                  <a:cubicBezTo>
                    <a:pt x="7177" y="24893"/>
                    <a:pt x="9135" y="25229"/>
                    <a:pt x="10724" y="25229"/>
                  </a:cubicBezTo>
                  <a:cubicBezTo>
                    <a:pt x="11120" y="25229"/>
                    <a:pt x="11493" y="25208"/>
                    <a:pt x="11849" y="25208"/>
                  </a:cubicBezTo>
                  <a:cubicBezTo>
                    <a:pt x="12872" y="25208"/>
                    <a:pt x="13752" y="25380"/>
                    <a:pt x="14624" y="26711"/>
                  </a:cubicBezTo>
                  <a:cubicBezTo>
                    <a:pt x="16817" y="29304"/>
                    <a:pt x="20041" y="31065"/>
                    <a:pt x="23099" y="32660"/>
                  </a:cubicBezTo>
                  <a:cubicBezTo>
                    <a:pt x="25192" y="34953"/>
                    <a:pt x="27818" y="35718"/>
                    <a:pt x="30743" y="36549"/>
                  </a:cubicBezTo>
                  <a:cubicBezTo>
                    <a:pt x="34932" y="38022"/>
                    <a:pt x="39774" y="39456"/>
                    <a:pt x="44502" y="39456"/>
                  </a:cubicBezTo>
                  <a:cubicBezTo>
                    <a:pt x="47238" y="39456"/>
                    <a:pt x="49935" y="38976"/>
                    <a:pt x="52445" y="37745"/>
                  </a:cubicBezTo>
                  <a:cubicBezTo>
                    <a:pt x="52554" y="37784"/>
                    <a:pt x="52654" y="37801"/>
                    <a:pt x="52749" y="37801"/>
                  </a:cubicBezTo>
                  <a:cubicBezTo>
                    <a:pt x="53351" y="37801"/>
                    <a:pt x="53689" y="37110"/>
                    <a:pt x="54152" y="37110"/>
                  </a:cubicBezTo>
                  <a:cubicBezTo>
                    <a:pt x="54170" y="37110"/>
                    <a:pt x="54188" y="37112"/>
                    <a:pt x="54206" y="37114"/>
                  </a:cubicBezTo>
                  <a:cubicBezTo>
                    <a:pt x="54540" y="37316"/>
                    <a:pt x="54876" y="37402"/>
                    <a:pt x="55203" y="37402"/>
                  </a:cubicBezTo>
                  <a:cubicBezTo>
                    <a:pt x="56114" y="37402"/>
                    <a:pt x="56958" y="36735"/>
                    <a:pt x="57496" y="36050"/>
                  </a:cubicBezTo>
                  <a:cubicBezTo>
                    <a:pt x="60089" y="35784"/>
                    <a:pt x="58959" y="32394"/>
                    <a:pt x="60354" y="31131"/>
                  </a:cubicBezTo>
                  <a:cubicBezTo>
                    <a:pt x="60155" y="29802"/>
                    <a:pt x="62182" y="30035"/>
                    <a:pt x="61883" y="28805"/>
                  </a:cubicBezTo>
                  <a:cubicBezTo>
                    <a:pt x="61617" y="27941"/>
                    <a:pt x="62847" y="27974"/>
                    <a:pt x="62814" y="27110"/>
                  </a:cubicBezTo>
                  <a:cubicBezTo>
                    <a:pt x="63778" y="23222"/>
                    <a:pt x="63844" y="19300"/>
                    <a:pt x="64575" y="15511"/>
                  </a:cubicBezTo>
                  <a:lnTo>
                    <a:pt x="64575" y="15312"/>
                  </a:lnTo>
                  <a:cubicBezTo>
                    <a:pt x="64608" y="15212"/>
                    <a:pt x="64575" y="15079"/>
                    <a:pt x="64509" y="15013"/>
                  </a:cubicBezTo>
                  <a:cubicBezTo>
                    <a:pt x="65107" y="12387"/>
                    <a:pt x="64176" y="9064"/>
                    <a:pt x="62847" y="6937"/>
                  </a:cubicBezTo>
                  <a:cubicBezTo>
                    <a:pt x="62149" y="6106"/>
                    <a:pt x="62216" y="5674"/>
                    <a:pt x="60986" y="5209"/>
                  </a:cubicBezTo>
                  <a:cubicBezTo>
                    <a:pt x="60487" y="4544"/>
                    <a:pt x="60222" y="3680"/>
                    <a:pt x="59324" y="3580"/>
                  </a:cubicBezTo>
                  <a:cubicBezTo>
                    <a:pt x="56337" y="1892"/>
                    <a:pt x="53289" y="0"/>
                    <a:pt x="498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8" name="Google Shape;3658;p43"/>
          <p:cNvGrpSpPr/>
          <p:nvPr/>
        </p:nvGrpSpPr>
        <p:grpSpPr>
          <a:xfrm>
            <a:off x="3193736" y="4017998"/>
            <a:ext cx="1303985" cy="721621"/>
            <a:chOff x="294600" y="560300"/>
            <a:chExt cx="1769075" cy="979000"/>
          </a:xfrm>
        </p:grpSpPr>
        <p:sp>
          <p:nvSpPr>
            <p:cNvPr id="3659" name="Google Shape;3659;p43"/>
            <p:cNvSpPr/>
            <p:nvPr/>
          </p:nvSpPr>
          <p:spPr>
            <a:xfrm>
              <a:off x="294600" y="560300"/>
              <a:ext cx="1769075" cy="979000"/>
            </a:xfrm>
            <a:custGeom>
              <a:avLst/>
              <a:gdLst/>
              <a:ahLst/>
              <a:cxnLst/>
              <a:rect l="l" t="t" r="r" b="b"/>
              <a:pathLst>
                <a:path w="70763" h="39160" extrusionOk="0">
                  <a:moveTo>
                    <a:pt x="21869" y="16762"/>
                  </a:moveTo>
                  <a:cubicBezTo>
                    <a:pt x="21869" y="16861"/>
                    <a:pt x="21836" y="16961"/>
                    <a:pt x="21770" y="17027"/>
                  </a:cubicBezTo>
                  <a:cubicBezTo>
                    <a:pt x="21836" y="16961"/>
                    <a:pt x="21836" y="16861"/>
                    <a:pt x="21836" y="16762"/>
                  </a:cubicBezTo>
                  <a:close/>
                  <a:moveTo>
                    <a:pt x="44778" y="21606"/>
                  </a:moveTo>
                  <a:cubicBezTo>
                    <a:pt x="44892" y="21653"/>
                    <a:pt x="44994" y="21728"/>
                    <a:pt x="45094" y="21840"/>
                  </a:cubicBezTo>
                  <a:lnTo>
                    <a:pt x="45094" y="21840"/>
                  </a:lnTo>
                  <a:cubicBezTo>
                    <a:pt x="44993" y="21740"/>
                    <a:pt x="44887" y="21659"/>
                    <a:pt x="44778" y="21606"/>
                  </a:cubicBezTo>
                  <a:close/>
                  <a:moveTo>
                    <a:pt x="45589" y="22590"/>
                  </a:moveTo>
                  <a:cubicBezTo>
                    <a:pt x="45652" y="22722"/>
                    <a:pt x="45696" y="22870"/>
                    <a:pt x="45721" y="23029"/>
                  </a:cubicBezTo>
                  <a:lnTo>
                    <a:pt x="45721" y="23029"/>
                  </a:lnTo>
                  <a:cubicBezTo>
                    <a:pt x="45698" y="22890"/>
                    <a:pt x="45652" y="22740"/>
                    <a:pt x="45589" y="22590"/>
                  </a:cubicBezTo>
                  <a:close/>
                  <a:moveTo>
                    <a:pt x="43183" y="23883"/>
                  </a:moveTo>
                  <a:lnTo>
                    <a:pt x="43305" y="23907"/>
                  </a:lnTo>
                  <a:cubicBezTo>
                    <a:pt x="43329" y="23954"/>
                    <a:pt x="43353" y="23999"/>
                    <a:pt x="43376" y="24043"/>
                  </a:cubicBezTo>
                  <a:lnTo>
                    <a:pt x="43376" y="24043"/>
                  </a:lnTo>
                  <a:cubicBezTo>
                    <a:pt x="43323" y="23974"/>
                    <a:pt x="43262" y="23918"/>
                    <a:pt x="43183" y="23883"/>
                  </a:cubicBezTo>
                  <a:close/>
                  <a:moveTo>
                    <a:pt x="46682" y="24447"/>
                  </a:moveTo>
                  <a:lnTo>
                    <a:pt x="46682" y="24447"/>
                  </a:lnTo>
                  <a:cubicBezTo>
                    <a:pt x="46577" y="24519"/>
                    <a:pt x="46470" y="24589"/>
                    <a:pt x="46362" y="24657"/>
                  </a:cubicBezTo>
                  <a:lnTo>
                    <a:pt x="46362" y="24657"/>
                  </a:lnTo>
                  <a:cubicBezTo>
                    <a:pt x="46469" y="24586"/>
                    <a:pt x="46575" y="24514"/>
                    <a:pt x="46682" y="24447"/>
                  </a:cubicBezTo>
                  <a:close/>
                  <a:moveTo>
                    <a:pt x="34166" y="35173"/>
                  </a:moveTo>
                  <a:cubicBezTo>
                    <a:pt x="34166" y="35183"/>
                    <a:pt x="34169" y="35193"/>
                    <a:pt x="34173" y="35203"/>
                  </a:cubicBezTo>
                  <a:lnTo>
                    <a:pt x="34173" y="35203"/>
                  </a:lnTo>
                  <a:cubicBezTo>
                    <a:pt x="34156" y="35186"/>
                    <a:pt x="34131" y="35178"/>
                    <a:pt x="34104" y="35173"/>
                  </a:cubicBezTo>
                  <a:close/>
                  <a:moveTo>
                    <a:pt x="15289" y="0"/>
                  </a:moveTo>
                  <a:cubicBezTo>
                    <a:pt x="8504" y="0"/>
                    <a:pt x="4198" y="3919"/>
                    <a:pt x="6050" y="17393"/>
                  </a:cubicBezTo>
                  <a:cubicBezTo>
                    <a:pt x="6714" y="20417"/>
                    <a:pt x="3258" y="21248"/>
                    <a:pt x="2394" y="23973"/>
                  </a:cubicBezTo>
                  <a:cubicBezTo>
                    <a:pt x="1769" y="24631"/>
                    <a:pt x="298" y="27697"/>
                    <a:pt x="1362" y="27697"/>
                  </a:cubicBezTo>
                  <a:cubicBezTo>
                    <a:pt x="1373" y="27697"/>
                    <a:pt x="1385" y="27696"/>
                    <a:pt x="1397" y="27696"/>
                  </a:cubicBezTo>
                  <a:lnTo>
                    <a:pt x="1397" y="27696"/>
                  </a:lnTo>
                  <a:cubicBezTo>
                    <a:pt x="1" y="28859"/>
                    <a:pt x="1496" y="31285"/>
                    <a:pt x="1762" y="32714"/>
                  </a:cubicBezTo>
                  <a:cubicBezTo>
                    <a:pt x="5359" y="37572"/>
                    <a:pt x="10363" y="39160"/>
                    <a:pt x="15954" y="39160"/>
                  </a:cubicBezTo>
                  <a:cubicBezTo>
                    <a:pt x="26275" y="39160"/>
                    <a:pt x="38597" y="33749"/>
                    <a:pt x="47759" y="33512"/>
                  </a:cubicBezTo>
                  <a:cubicBezTo>
                    <a:pt x="49395" y="33823"/>
                    <a:pt x="50964" y="33966"/>
                    <a:pt x="52441" y="33966"/>
                  </a:cubicBezTo>
                  <a:cubicBezTo>
                    <a:pt x="64862" y="33966"/>
                    <a:pt x="70763" y="23855"/>
                    <a:pt x="54605" y="18390"/>
                  </a:cubicBezTo>
                  <a:cubicBezTo>
                    <a:pt x="52179" y="13671"/>
                    <a:pt x="53276" y="9516"/>
                    <a:pt x="46363" y="8187"/>
                  </a:cubicBezTo>
                  <a:cubicBezTo>
                    <a:pt x="46164" y="7921"/>
                    <a:pt x="45865" y="7788"/>
                    <a:pt x="45565" y="7788"/>
                  </a:cubicBezTo>
                  <a:cubicBezTo>
                    <a:pt x="42774" y="7024"/>
                    <a:pt x="39450" y="5794"/>
                    <a:pt x="36559" y="5296"/>
                  </a:cubicBezTo>
                  <a:cubicBezTo>
                    <a:pt x="29228" y="3065"/>
                    <a:pt x="21289" y="0"/>
                    <a:pt x="1528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43"/>
            <p:cNvSpPr/>
            <p:nvPr/>
          </p:nvSpPr>
          <p:spPr>
            <a:xfrm>
              <a:off x="466925" y="697700"/>
              <a:ext cx="1272496" cy="704195"/>
            </a:xfrm>
            <a:custGeom>
              <a:avLst/>
              <a:gdLst/>
              <a:ahLst/>
              <a:cxnLst/>
              <a:rect l="l" t="t" r="r" b="b"/>
              <a:pathLst>
                <a:path w="70763" h="39160" extrusionOk="0">
                  <a:moveTo>
                    <a:pt x="21869" y="16762"/>
                  </a:moveTo>
                  <a:cubicBezTo>
                    <a:pt x="21869" y="16861"/>
                    <a:pt x="21836" y="16961"/>
                    <a:pt x="21770" y="17027"/>
                  </a:cubicBezTo>
                  <a:cubicBezTo>
                    <a:pt x="21836" y="16961"/>
                    <a:pt x="21836" y="16861"/>
                    <a:pt x="21836" y="16762"/>
                  </a:cubicBezTo>
                  <a:close/>
                  <a:moveTo>
                    <a:pt x="44778" y="21606"/>
                  </a:moveTo>
                  <a:cubicBezTo>
                    <a:pt x="44892" y="21653"/>
                    <a:pt x="44994" y="21728"/>
                    <a:pt x="45094" y="21840"/>
                  </a:cubicBezTo>
                  <a:lnTo>
                    <a:pt x="45094" y="21840"/>
                  </a:lnTo>
                  <a:cubicBezTo>
                    <a:pt x="44993" y="21740"/>
                    <a:pt x="44887" y="21659"/>
                    <a:pt x="44778" y="21606"/>
                  </a:cubicBezTo>
                  <a:close/>
                  <a:moveTo>
                    <a:pt x="45589" y="22590"/>
                  </a:moveTo>
                  <a:cubicBezTo>
                    <a:pt x="45652" y="22722"/>
                    <a:pt x="45696" y="22870"/>
                    <a:pt x="45721" y="23029"/>
                  </a:cubicBezTo>
                  <a:lnTo>
                    <a:pt x="45721" y="23029"/>
                  </a:lnTo>
                  <a:cubicBezTo>
                    <a:pt x="45698" y="22890"/>
                    <a:pt x="45652" y="22740"/>
                    <a:pt x="45589" y="22590"/>
                  </a:cubicBezTo>
                  <a:close/>
                  <a:moveTo>
                    <a:pt x="43183" y="23883"/>
                  </a:moveTo>
                  <a:lnTo>
                    <a:pt x="43305" y="23907"/>
                  </a:lnTo>
                  <a:cubicBezTo>
                    <a:pt x="43329" y="23954"/>
                    <a:pt x="43353" y="23999"/>
                    <a:pt x="43376" y="24043"/>
                  </a:cubicBezTo>
                  <a:lnTo>
                    <a:pt x="43376" y="24043"/>
                  </a:lnTo>
                  <a:cubicBezTo>
                    <a:pt x="43323" y="23974"/>
                    <a:pt x="43262" y="23918"/>
                    <a:pt x="43183" y="23883"/>
                  </a:cubicBezTo>
                  <a:close/>
                  <a:moveTo>
                    <a:pt x="46682" y="24447"/>
                  </a:moveTo>
                  <a:lnTo>
                    <a:pt x="46682" y="24447"/>
                  </a:lnTo>
                  <a:cubicBezTo>
                    <a:pt x="46577" y="24519"/>
                    <a:pt x="46470" y="24589"/>
                    <a:pt x="46362" y="24657"/>
                  </a:cubicBezTo>
                  <a:lnTo>
                    <a:pt x="46362" y="24657"/>
                  </a:lnTo>
                  <a:cubicBezTo>
                    <a:pt x="46469" y="24586"/>
                    <a:pt x="46575" y="24514"/>
                    <a:pt x="46682" y="24447"/>
                  </a:cubicBezTo>
                  <a:close/>
                  <a:moveTo>
                    <a:pt x="34166" y="35173"/>
                  </a:moveTo>
                  <a:cubicBezTo>
                    <a:pt x="34166" y="35183"/>
                    <a:pt x="34169" y="35193"/>
                    <a:pt x="34173" y="35203"/>
                  </a:cubicBezTo>
                  <a:lnTo>
                    <a:pt x="34173" y="35203"/>
                  </a:lnTo>
                  <a:cubicBezTo>
                    <a:pt x="34156" y="35186"/>
                    <a:pt x="34131" y="35178"/>
                    <a:pt x="34104" y="35173"/>
                  </a:cubicBezTo>
                  <a:close/>
                  <a:moveTo>
                    <a:pt x="15289" y="0"/>
                  </a:moveTo>
                  <a:cubicBezTo>
                    <a:pt x="8504" y="0"/>
                    <a:pt x="4198" y="3919"/>
                    <a:pt x="6050" y="17393"/>
                  </a:cubicBezTo>
                  <a:cubicBezTo>
                    <a:pt x="6714" y="20417"/>
                    <a:pt x="3258" y="21248"/>
                    <a:pt x="2394" y="23973"/>
                  </a:cubicBezTo>
                  <a:cubicBezTo>
                    <a:pt x="1769" y="24631"/>
                    <a:pt x="298" y="27697"/>
                    <a:pt x="1362" y="27697"/>
                  </a:cubicBezTo>
                  <a:cubicBezTo>
                    <a:pt x="1373" y="27697"/>
                    <a:pt x="1385" y="27696"/>
                    <a:pt x="1397" y="27696"/>
                  </a:cubicBezTo>
                  <a:lnTo>
                    <a:pt x="1397" y="27696"/>
                  </a:lnTo>
                  <a:cubicBezTo>
                    <a:pt x="1" y="28859"/>
                    <a:pt x="1496" y="31285"/>
                    <a:pt x="1762" y="32714"/>
                  </a:cubicBezTo>
                  <a:cubicBezTo>
                    <a:pt x="5359" y="37572"/>
                    <a:pt x="10363" y="39160"/>
                    <a:pt x="15954" y="39160"/>
                  </a:cubicBezTo>
                  <a:cubicBezTo>
                    <a:pt x="26275" y="39160"/>
                    <a:pt x="38597" y="33749"/>
                    <a:pt x="47759" y="33512"/>
                  </a:cubicBezTo>
                  <a:cubicBezTo>
                    <a:pt x="49395" y="33823"/>
                    <a:pt x="50964" y="33966"/>
                    <a:pt x="52441" y="33966"/>
                  </a:cubicBezTo>
                  <a:cubicBezTo>
                    <a:pt x="64862" y="33966"/>
                    <a:pt x="70763" y="23855"/>
                    <a:pt x="54605" y="18390"/>
                  </a:cubicBezTo>
                  <a:cubicBezTo>
                    <a:pt x="52179" y="13671"/>
                    <a:pt x="53276" y="9516"/>
                    <a:pt x="46363" y="8187"/>
                  </a:cubicBezTo>
                  <a:cubicBezTo>
                    <a:pt x="46164" y="7921"/>
                    <a:pt x="45865" y="7788"/>
                    <a:pt x="45565" y="7788"/>
                  </a:cubicBezTo>
                  <a:cubicBezTo>
                    <a:pt x="42774" y="7024"/>
                    <a:pt x="39450" y="5794"/>
                    <a:pt x="36559" y="5296"/>
                  </a:cubicBezTo>
                  <a:cubicBezTo>
                    <a:pt x="29228" y="3065"/>
                    <a:pt x="21289" y="0"/>
                    <a:pt x="1528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61" name="Google Shape;3661;p43"/>
          <p:cNvGrpSpPr/>
          <p:nvPr/>
        </p:nvGrpSpPr>
        <p:grpSpPr>
          <a:xfrm>
            <a:off x="4842354" y="4045593"/>
            <a:ext cx="1251190" cy="666431"/>
            <a:chOff x="2075175" y="1900625"/>
            <a:chExt cx="1697450" cy="904125"/>
          </a:xfrm>
        </p:grpSpPr>
        <p:sp>
          <p:nvSpPr>
            <p:cNvPr id="3662" name="Google Shape;3662;p43"/>
            <p:cNvSpPr/>
            <p:nvPr/>
          </p:nvSpPr>
          <p:spPr>
            <a:xfrm>
              <a:off x="2075175" y="1900625"/>
              <a:ext cx="1697450" cy="904125"/>
            </a:xfrm>
            <a:custGeom>
              <a:avLst/>
              <a:gdLst/>
              <a:ahLst/>
              <a:cxnLst/>
              <a:rect l="l" t="t" r="r" b="b"/>
              <a:pathLst>
                <a:path w="67898" h="36165" extrusionOk="0">
                  <a:moveTo>
                    <a:pt x="12009" y="2460"/>
                  </a:moveTo>
                  <a:lnTo>
                    <a:pt x="12009" y="2460"/>
                  </a:lnTo>
                  <a:cubicBezTo>
                    <a:pt x="12010" y="2482"/>
                    <a:pt x="12018" y="2507"/>
                    <a:pt x="12030" y="2531"/>
                  </a:cubicBezTo>
                  <a:cubicBezTo>
                    <a:pt x="12015" y="2516"/>
                    <a:pt x="12007" y="2487"/>
                    <a:pt x="12009" y="2460"/>
                  </a:cubicBezTo>
                  <a:close/>
                  <a:moveTo>
                    <a:pt x="33766" y="2764"/>
                  </a:moveTo>
                  <a:cubicBezTo>
                    <a:pt x="33783" y="2773"/>
                    <a:pt x="33802" y="2777"/>
                    <a:pt x="33822" y="2777"/>
                  </a:cubicBezTo>
                  <a:lnTo>
                    <a:pt x="33822" y="2777"/>
                  </a:lnTo>
                  <a:cubicBezTo>
                    <a:pt x="33821" y="2777"/>
                    <a:pt x="33820" y="2777"/>
                    <a:pt x="33819" y="2777"/>
                  </a:cubicBezTo>
                  <a:cubicBezTo>
                    <a:pt x="33801" y="2777"/>
                    <a:pt x="33784" y="2773"/>
                    <a:pt x="33766" y="2764"/>
                  </a:cubicBezTo>
                  <a:close/>
                  <a:moveTo>
                    <a:pt x="33953" y="12776"/>
                  </a:moveTo>
                  <a:cubicBezTo>
                    <a:pt x="34007" y="12776"/>
                    <a:pt x="34065" y="12784"/>
                    <a:pt x="34131" y="12801"/>
                  </a:cubicBezTo>
                  <a:lnTo>
                    <a:pt x="33799" y="12801"/>
                  </a:lnTo>
                  <a:cubicBezTo>
                    <a:pt x="33849" y="12784"/>
                    <a:pt x="33899" y="12776"/>
                    <a:pt x="33953" y="12776"/>
                  </a:cubicBezTo>
                  <a:close/>
                  <a:moveTo>
                    <a:pt x="21037" y="13114"/>
                  </a:moveTo>
                  <a:cubicBezTo>
                    <a:pt x="21086" y="13114"/>
                    <a:pt x="21130" y="13127"/>
                    <a:pt x="21170" y="13166"/>
                  </a:cubicBezTo>
                  <a:cubicBezTo>
                    <a:pt x="21170" y="13190"/>
                    <a:pt x="21170" y="13218"/>
                    <a:pt x="21170" y="13249"/>
                  </a:cubicBezTo>
                  <a:lnTo>
                    <a:pt x="21170" y="13249"/>
                  </a:lnTo>
                  <a:cubicBezTo>
                    <a:pt x="21152" y="13161"/>
                    <a:pt x="21102" y="13138"/>
                    <a:pt x="21034" y="13138"/>
                  </a:cubicBezTo>
                  <a:cubicBezTo>
                    <a:pt x="20953" y="13138"/>
                    <a:pt x="20848" y="13171"/>
                    <a:pt x="20745" y="13171"/>
                  </a:cubicBezTo>
                  <a:cubicBezTo>
                    <a:pt x="20741" y="13171"/>
                    <a:pt x="20738" y="13171"/>
                    <a:pt x="20734" y="13171"/>
                  </a:cubicBezTo>
                  <a:lnTo>
                    <a:pt x="20734" y="13171"/>
                  </a:lnTo>
                  <a:cubicBezTo>
                    <a:pt x="20837" y="13164"/>
                    <a:pt x="20944" y="13114"/>
                    <a:pt x="21037" y="13114"/>
                  </a:cubicBezTo>
                  <a:close/>
                  <a:moveTo>
                    <a:pt x="21170" y="13166"/>
                  </a:moveTo>
                  <a:cubicBezTo>
                    <a:pt x="21336" y="13283"/>
                    <a:pt x="21494" y="13441"/>
                    <a:pt x="21664" y="13586"/>
                  </a:cubicBezTo>
                  <a:lnTo>
                    <a:pt x="21664" y="13586"/>
                  </a:lnTo>
                  <a:cubicBezTo>
                    <a:pt x="21486" y="13457"/>
                    <a:pt x="21319" y="13316"/>
                    <a:pt x="21170" y="13166"/>
                  </a:cubicBezTo>
                  <a:close/>
                  <a:moveTo>
                    <a:pt x="32636" y="13000"/>
                  </a:moveTo>
                  <a:lnTo>
                    <a:pt x="32636" y="13000"/>
                  </a:lnTo>
                  <a:cubicBezTo>
                    <a:pt x="32802" y="13033"/>
                    <a:pt x="32968" y="13033"/>
                    <a:pt x="33134" y="13067"/>
                  </a:cubicBezTo>
                  <a:cubicBezTo>
                    <a:pt x="32802" y="13233"/>
                    <a:pt x="32004" y="13565"/>
                    <a:pt x="31506" y="13864"/>
                  </a:cubicBezTo>
                  <a:lnTo>
                    <a:pt x="31772" y="13698"/>
                  </a:lnTo>
                  <a:cubicBezTo>
                    <a:pt x="33201" y="13033"/>
                    <a:pt x="32902" y="13067"/>
                    <a:pt x="32636" y="13000"/>
                  </a:cubicBezTo>
                  <a:close/>
                  <a:moveTo>
                    <a:pt x="31107" y="14064"/>
                  </a:moveTo>
                  <a:cubicBezTo>
                    <a:pt x="31155" y="14080"/>
                    <a:pt x="31211" y="14096"/>
                    <a:pt x="31267" y="14112"/>
                  </a:cubicBezTo>
                  <a:lnTo>
                    <a:pt x="31267" y="14112"/>
                  </a:lnTo>
                  <a:cubicBezTo>
                    <a:pt x="31246" y="14109"/>
                    <a:pt x="31226" y="14108"/>
                    <a:pt x="31206" y="14108"/>
                  </a:cubicBezTo>
                  <a:cubicBezTo>
                    <a:pt x="31151" y="14108"/>
                    <a:pt x="31095" y="14116"/>
                    <a:pt x="31040" y="14130"/>
                  </a:cubicBezTo>
                  <a:lnTo>
                    <a:pt x="31107" y="14064"/>
                  </a:lnTo>
                  <a:close/>
                  <a:moveTo>
                    <a:pt x="28149" y="15692"/>
                  </a:moveTo>
                  <a:cubicBezTo>
                    <a:pt x="28149" y="15725"/>
                    <a:pt x="28149" y="15725"/>
                    <a:pt x="28149" y="15759"/>
                  </a:cubicBezTo>
                  <a:cubicBezTo>
                    <a:pt x="28149" y="15725"/>
                    <a:pt x="28149" y="15692"/>
                    <a:pt x="28116" y="15692"/>
                  </a:cubicBezTo>
                  <a:close/>
                  <a:moveTo>
                    <a:pt x="28000" y="15929"/>
                  </a:moveTo>
                  <a:cubicBezTo>
                    <a:pt x="28086" y="15929"/>
                    <a:pt x="28182" y="15958"/>
                    <a:pt x="28249" y="15958"/>
                  </a:cubicBezTo>
                  <a:cubicBezTo>
                    <a:pt x="28049" y="15991"/>
                    <a:pt x="27783" y="16124"/>
                    <a:pt x="27750" y="16290"/>
                  </a:cubicBezTo>
                  <a:cubicBezTo>
                    <a:pt x="27717" y="16191"/>
                    <a:pt x="27817" y="16091"/>
                    <a:pt x="27850" y="15958"/>
                  </a:cubicBezTo>
                  <a:lnTo>
                    <a:pt x="27883" y="15958"/>
                  </a:lnTo>
                  <a:cubicBezTo>
                    <a:pt x="27916" y="15936"/>
                    <a:pt x="27957" y="15929"/>
                    <a:pt x="28000" y="15929"/>
                  </a:cubicBezTo>
                  <a:close/>
                  <a:moveTo>
                    <a:pt x="28515" y="17420"/>
                  </a:moveTo>
                  <a:cubicBezTo>
                    <a:pt x="28542" y="17448"/>
                    <a:pt x="28564" y="17475"/>
                    <a:pt x="28580" y="17503"/>
                  </a:cubicBezTo>
                  <a:lnTo>
                    <a:pt x="28580" y="17503"/>
                  </a:lnTo>
                  <a:cubicBezTo>
                    <a:pt x="28548" y="17455"/>
                    <a:pt x="28493" y="17420"/>
                    <a:pt x="28415" y="17420"/>
                  </a:cubicBezTo>
                  <a:close/>
                  <a:moveTo>
                    <a:pt x="18378" y="18417"/>
                  </a:moveTo>
                  <a:cubicBezTo>
                    <a:pt x="18378" y="18443"/>
                    <a:pt x="18398" y="18449"/>
                    <a:pt x="18407" y="18465"/>
                  </a:cubicBezTo>
                  <a:lnTo>
                    <a:pt x="18407" y="18465"/>
                  </a:lnTo>
                  <a:cubicBezTo>
                    <a:pt x="18390" y="18459"/>
                    <a:pt x="18378" y="18444"/>
                    <a:pt x="18378" y="18417"/>
                  </a:cubicBezTo>
                  <a:close/>
                  <a:moveTo>
                    <a:pt x="18521" y="18444"/>
                  </a:moveTo>
                  <a:lnTo>
                    <a:pt x="18521" y="18444"/>
                  </a:lnTo>
                  <a:cubicBezTo>
                    <a:pt x="18501" y="18456"/>
                    <a:pt x="18472" y="18467"/>
                    <a:pt x="18444" y="18470"/>
                  </a:cubicBezTo>
                  <a:lnTo>
                    <a:pt x="18444" y="18470"/>
                  </a:lnTo>
                  <a:cubicBezTo>
                    <a:pt x="18475" y="18458"/>
                    <a:pt x="18503" y="18452"/>
                    <a:pt x="18521" y="18444"/>
                  </a:cubicBezTo>
                  <a:close/>
                  <a:moveTo>
                    <a:pt x="22499" y="20212"/>
                  </a:moveTo>
                  <a:lnTo>
                    <a:pt x="22499" y="20212"/>
                  </a:lnTo>
                  <a:cubicBezTo>
                    <a:pt x="22493" y="20229"/>
                    <a:pt x="22488" y="20245"/>
                    <a:pt x="22481" y="20261"/>
                  </a:cubicBezTo>
                  <a:lnTo>
                    <a:pt x="22481" y="20261"/>
                  </a:lnTo>
                  <a:cubicBezTo>
                    <a:pt x="22487" y="20245"/>
                    <a:pt x="22493" y="20228"/>
                    <a:pt x="22499" y="20212"/>
                  </a:cubicBezTo>
                  <a:close/>
                  <a:moveTo>
                    <a:pt x="42772" y="19282"/>
                  </a:moveTo>
                  <a:cubicBezTo>
                    <a:pt x="43071" y="19880"/>
                    <a:pt x="43769" y="20179"/>
                    <a:pt x="44135" y="20777"/>
                  </a:cubicBezTo>
                  <a:cubicBezTo>
                    <a:pt x="43769" y="20179"/>
                    <a:pt x="43071" y="19880"/>
                    <a:pt x="42739" y="19381"/>
                  </a:cubicBezTo>
                  <a:cubicBezTo>
                    <a:pt x="42739" y="19315"/>
                    <a:pt x="42739" y="19315"/>
                    <a:pt x="42772" y="19282"/>
                  </a:cubicBezTo>
                  <a:close/>
                  <a:moveTo>
                    <a:pt x="21303" y="20976"/>
                  </a:moveTo>
                  <a:cubicBezTo>
                    <a:pt x="21323" y="20997"/>
                    <a:pt x="21370" y="21044"/>
                    <a:pt x="21394" y="21044"/>
                  </a:cubicBezTo>
                  <a:cubicBezTo>
                    <a:pt x="21409" y="21044"/>
                    <a:pt x="21415" y="21027"/>
                    <a:pt x="21402" y="20976"/>
                  </a:cubicBezTo>
                  <a:lnTo>
                    <a:pt x="21402" y="20976"/>
                  </a:lnTo>
                  <a:cubicBezTo>
                    <a:pt x="21486" y="20993"/>
                    <a:pt x="21562" y="21001"/>
                    <a:pt x="21634" y="21001"/>
                  </a:cubicBezTo>
                  <a:cubicBezTo>
                    <a:pt x="21696" y="21001"/>
                    <a:pt x="21755" y="20995"/>
                    <a:pt x="21809" y="20983"/>
                  </a:cubicBezTo>
                  <a:lnTo>
                    <a:pt x="21809" y="20983"/>
                  </a:lnTo>
                  <a:cubicBezTo>
                    <a:pt x="21461" y="21187"/>
                    <a:pt x="21048" y="21335"/>
                    <a:pt x="20683" y="21567"/>
                  </a:cubicBezTo>
                  <a:lnTo>
                    <a:pt x="20683" y="21567"/>
                  </a:lnTo>
                  <a:cubicBezTo>
                    <a:pt x="20887" y="21359"/>
                    <a:pt x="21091" y="21156"/>
                    <a:pt x="21303" y="20976"/>
                  </a:cubicBezTo>
                  <a:close/>
                  <a:moveTo>
                    <a:pt x="46295" y="21475"/>
                  </a:moveTo>
                  <a:lnTo>
                    <a:pt x="46295" y="21475"/>
                  </a:lnTo>
                  <a:cubicBezTo>
                    <a:pt x="46328" y="21541"/>
                    <a:pt x="46328" y="21641"/>
                    <a:pt x="46362" y="21708"/>
                  </a:cubicBezTo>
                  <a:cubicBezTo>
                    <a:pt x="46362" y="21730"/>
                    <a:pt x="46365" y="21756"/>
                    <a:pt x="46371" y="21783"/>
                  </a:cubicBezTo>
                  <a:cubicBezTo>
                    <a:pt x="46339" y="21682"/>
                    <a:pt x="46317" y="21586"/>
                    <a:pt x="46295" y="21475"/>
                  </a:cubicBezTo>
                  <a:close/>
                  <a:moveTo>
                    <a:pt x="26687" y="32775"/>
                  </a:moveTo>
                  <a:cubicBezTo>
                    <a:pt x="26540" y="32921"/>
                    <a:pt x="26591" y="33015"/>
                    <a:pt x="26707" y="33048"/>
                  </a:cubicBezTo>
                  <a:lnTo>
                    <a:pt x="26707" y="33048"/>
                  </a:lnTo>
                  <a:cubicBezTo>
                    <a:pt x="26649" y="33052"/>
                    <a:pt x="26587" y="33060"/>
                    <a:pt x="26521" y="33074"/>
                  </a:cubicBezTo>
                  <a:lnTo>
                    <a:pt x="26587" y="33041"/>
                  </a:lnTo>
                  <a:cubicBezTo>
                    <a:pt x="26487" y="33007"/>
                    <a:pt x="26653" y="32775"/>
                    <a:pt x="26687" y="32775"/>
                  </a:cubicBezTo>
                  <a:close/>
                  <a:moveTo>
                    <a:pt x="57522" y="0"/>
                  </a:moveTo>
                  <a:cubicBezTo>
                    <a:pt x="55725" y="0"/>
                    <a:pt x="54007" y="648"/>
                    <a:pt x="53407" y="2166"/>
                  </a:cubicBezTo>
                  <a:cubicBezTo>
                    <a:pt x="53207" y="2473"/>
                    <a:pt x="52989" y="2586"/>
                    <a:pt x="52741" y="2586"/>
                  </a:cubicBezTo>
                  <a:cubicBezTo>
                    <a:pt x="52029" y="2586"/>
                    <a:pt x="51071" y="1650"/>
                    <a:pt x="49594" y="1650"/>
                  </a:cubicBezTo>
                  <a:cubicBezTo>
                    <a:pt x="49189" y="1650"/>
                    <a:pt x="48745" y="1720"/>
                    <a:pt x="48256" y="1900"/>
                  </a:cubicBezTo>
                  <a:cubicBezTo>
                    <a:pt x="48206" y="1850"/>
                    <a:pt x="48140" y="1825"/>
                    <a:pt x="48073" y="1825"/>
                  </a:cubicBezTo>
                  <a:cubicBezTo>
                    <a:pt x="48007" y="1825"/>
                    <a:pt x="47940" y="1850"/>
                    <a:pt x="47890" y="1900"/>
                  </a:cubicBezTo>
                  <a:lnTo>
                    <a:pt x="47658" y="1966"/>
                  </a:lnTo>
                  <a:cubicBezTo>
                    <a:pt x="47636" y="1970"/>
                    <a:pt x="47613" y="1971"/>
                    <a:pt x="47591" y="1971"/>
                  </a:cubicBezTo>
                  <a:cubicBezTo>
                    <a:pt x="47445" y="1971"/>
                    <a:pt x="47290" y="1914"/>
                    <a:pt x="47139" y="1914"/>
                  </a:cubicBezTo>
                  <a:cubicBezTo>
                    <a:pt x="47066" y="1914"/>
                    <a:pt x="46995" y="1927"/>
                    <a:pt x="46927" y="1966"/>
                  </a:cubicBezTo>
                  <a:lnTo>
                    <a:pt x="46694" y="2033"/>
                  </a:lnTo>
                  <a:cubicBezTo>
                    <a:pt x="46277" y="2115"/>
                    <a:pt x="45854" y="2151"/>
                    <a:pt x="45426" y="2151"/>
                  </a:cubicBezTo>
                  <a:cubicBezTo>
                    <a:pt x="42754" y="2151"/>
                    <a:pt x="39901" y="756"/>
                    <a:pt x="37122" y="670"/>
                  </a:cubicBezTo>
                  <a:cubicBezTo>
                    <a:pt x="35689" y="595"/>
                    <a:pt x="34236" y="566"/>
                    <a:pt x="32771" y="566"/>
                  </a:cubicBezTo>
                  <a:cubicBezTo>
                    <a:pt x="27748" y="566"/>
                    <a:pt x="22595" y="910"/>
                    <a:pt x="17680" y="936"/>
                  </a:cubicBezTo>
                  <a:cubicBezTo>
                    <a:pt x="17421" y="970"/>
                    <a:pt x="17140" y="983"/>
                    <a:pt x="16843" y="983"/>
                  </a:cubicBezTo>
                  <a:cubicBezTo>
                    <a:pt x="15700" y="983"/>
                    <a:pt x="14324" y="784"/>
                    <a:pt x="13064" y="784"/>
                  </a:cubicBezTo>
                  <a:cubicBezTo>
                    <a:pt x="11759" y="784"/>
                    <a:pt x="10578" y="997"/>
                    <a:pt x="9903" y="1867"/>
                  </a:cubicBezTo>
                  <a:cubicBezTo>
                    <a:pt x="9596" y="2302"/>
                    <a:pt x="9091" y="2718"/>
                    <a:pt x="8617" y="2718"/>
                  </a:cubicBezTo>
                  <a:cubicBezTo>
                    <a:pt x="8476" y="2718"/>
                    <a:pt x="8338" y="2682"/>
                    <a:pt x="8208" y="2598"/>
                  </a:cubicBezTo>
                  <a:cubicBezTo>
                    <a:pt x="5882" y="2930"/>
                    <a:pt x="4985" y="2432"/>
                    <a:pt x="4420" y="4758"/>
                  </a:cubicBezTo>
                  <a:cubicBezTo>
                    <a:pt x="1927" y="5888"/>
                    <a:pt x="5151" y="8347"/>
                    <a:pt x="5284" y="9943"/>
                  </a:cubicBezTo>
                  <a:cubicBezTo>
                    <a:pt x="4878" y="9272"/>
                    <a:pt x="4265" y="8854"/>
                    <a:pt x="3696" y="8854"/>
                  </a:cubicBezTo>
                  <a:cubicBezTo>
                    <a:pt x="3193" y="8854"/>
                    <a:pt x="2724" y="9179"/>
                    <a:pt x="2459" y="9943"/>
                  </a:cubicBezTo>
                  <a:cubicBezTo>
                    <a:pt x="2145" y="10665"/>
                    <a:pt x="3344" y="12723"/>
                    <a:pt x="2468" y="12723"/>
                  </a:cubicBezTo>
                  <a:cubicBezTo>
                    <a:pt x="2417" y="12723"/>
                    <a:pt x="2358" y="12716"/>
                    <a:pt x="2293" y="12701"/>
                  </a:cubicBezTo>
                  <a:cubicBezTo>
                    <a:pt x="2035" y="12597"/>
                    <a:pt x="1811" y="12550"/>
                    <a:pt x="1617" y="12550"/>
                  </a:cubicBezTo>
                  <a:cubicBezTo>
                    <a:pt x="0" y="12550"/>
                    <a:pt x="391" y="15798"/>
                    <a:pt x="332" y="16955"/>
                  </a:cubicBezTo>
                  <a:cubicBezTo>
                    <a:pt x="764" y="21209"/>
                    <a:pt x="5118" y="23735"/>
                    <a:pt x="9039" y="25330"/>
                  </a:cubicBezTo>
                  <a:cubicBezTo>
                    <a:pt x="9671" y="25430"/>
                    <a:pt x="13293" y="26095"/>
                    <a:pt x="12064" y="26992"/>
                  </a:cubicBezTo>
                  <a:cubicBezTo>
                    <a:pt x="8474" y="32010"/>
                    <a:pt x="26521" y="33639"/>
                    <a:pt x="29645" y="34436"/>
                  </a:cubicBezTo>
                  <a:cubicBezTo>
                    <a:pt x="34090" y="35732"/>
                    <a:pt x="38846" y="35979"/>
                    <a:pt x="43571" y="35979"/>
                  </a:cubicBezTo>
                  <a:cubicBezTo>
                    <a:pt x="45028" y="35979"/>
                    <a:pt x="46482" y="35955"/>
                    <a:pt x="47924" y="35932"/>
                  </a:cubicBezTo>
                  <a:cubicBezTo>
                    <a:pt x="49851" y="35433"/>
                    <a:pt x="51546" y="36165"/>
                    <a:pt x="53308" y="35035"/>
                  </a:cubicBezTo>
                  <a:cubicBezTo>
                    <a:pt x="54803" y="34935"/>
                    <a:pt x="54404" y="33007"/>
                    <a:pt x="55567" y="32542"/>
                  </a:cubicBezTo>
                  <a:cubicBezTo>
                    <a:pt x="55967" y="32457"/>
                    <a:pt x="56329" y="32434"/>
                    <a:pt x="56661" y="32434"/>
                  </a:cubicBezTo>
                  <a:cubicBezTo>
                    <a:pt x="57054" y="32434"/>
                    <a:pt x="57405" y="32467"/>
                    <a:pt x="57725" y="32467"/>
                  </a:cubicBezTo>
                  <a:cubicBezTo>
                    <a:pt x="58618" y="32467"/>
                    <a:pt x="59274" y="32216"/>
                    <a:pt x="59954" y="30315"/>
                  </a:cubicBezTo>
                  <a:cubicBezTo>
                    <a:pt x="60519" y="28720"/>
                    <a:pt x="60586" y="27258"/>
                    <a:pt x="60918" y="25795"/>
                  </a:cubicBezTo>
                  <a:cubicBezTo>
                    <a:pt x="60187" y="24599"/>
                    <a:pt x="61483" y="23569"/>
                    <a:pt x="60885" y="22372"/>
                  </a:cubicBezTo>
                  <a:cubicBezTo>
                    <a:pt x="61018" y="22372"/>
                    <a:pt x="61178" y="22375"/>
                    <a:pt x="61356" y="22375"/>
                  </a:cubicBezTo>
                  <a:cubicBezTo>
                    <a:pt x="62690" y="22375"/>
                    <a:pt x="65028" y="22245"/>
                    <a:pt x="64441" y="20046"/>
                  </a:cubicBezTo>
                  <a:cubicBezTo>
                    <a:pt x="64175" y="18982"/>
                    <a:pt x="65970" y="18849"/>
                    <a:pt x="65438" y="17620"/>
                  </a:cubicBezTo>
                  <a:cubicBezTo>
                    <a:pt x="65405" y="15327"/>
                    <a:pt x="62879" y="15028"/>
                    <a:pt x="62181" y="13466"/>
                  </a:cubicBezTo>
                  <a:cubicBezTo>
                    <a:pt x="62048" y="12402"/>
                    <a:pt x="62281" y="11438"/>
                    <a:pt x="61151" y="10807"/>
                  </a:cubicBezTo>
                  <a:cubicBezTo>
                    <a:pt x="67897" y="7982"/>
                    <a:pt x="59622" y="6420"/>
                    <a:pt x="62214" y="4592"/>
                  </a:cubicBezTo>
                  <a:cubicBezTo>
                    <a:pt x="63915" y="1905"/>
                    <a:pt x="60603" y="0"/>
                    <a:pt x="57522"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43"/>
            <p:cNvSpPr/>
            <p:nvPr/>
          </p:nvSpPr>
          <p:spPr>
            <a:xfrm>
              <a:off x="2254000" y="1970913"/>
              <a:ext cx="1339797" cy="713626"/>
            </a:xfrm>
            <a:custGeom>
              <a:avLst/>
              <a:gdLst/>
              <a:ahLst/>
              <a:cxnLst/>
              <a:rect l="l" t="t" r="r" b="b"/>
              <a:pathLst>
                <a:path w="67898" h="36165" extrusionOk="0">
                  <a:moveTo>
                    <a:pt x="12009" y="2460"/>
                  </a:moveTo>
                  <a:lnTo>
                    <a:pt x="12009" y="2460"/>
                  </a:lnTo>
                  <a:cubicBezTo>
                    <a:pt x="12010" y="2482"/>
                    <a:pt x="12018" y="2507"/>
                    <a:pt x="12030" y="2531"/>
                  </a:cubicBezTo>
                  <a:cubicBezTo>
                    <a:pt x="12015" y="2516"/>
                    <a:pt x="12007" y="2487"/>
                    <a:pt x="12009" y="2460"/>
                  </a:cubicBezTo>
                  <a:close/>
                  <a:moveTo>
                    <a:pt x="33766" y="2764"/>
                  </a:moveTo>
                  <a:cubicBezTo>
                    <a:pt x="33783" y="2773"/>
                    <a:pt x="33802" y="2777"/>
                    <a:pt x="33822" y="2777"/>
                  </a:cubicBezTo>
                  <a:lnTo>
                    <a:pt x="33822" y="2777"/>
                  </a:lnTo>
                  <a:cubicBezTo>
                    <a:pt x="33821" y="2777"/>
                    <a:pt x="33820" y="2777"/>
                    <a:pt x="33819" y="2777"/>
                  </a:cubicBezTo>
                  <a:cubicBezTo>
                    <a:pt x="33801" y="2777"/>
                    <a:pt x="33784" y="2773"/>
                    <a:pt x="33766" y="2764"/>
                  </a:cubicBezTo>
                  <a:close/>
                  <a:moveTo>
                    <a:pt x="33953" y="12776"/>
                  </a:moveTo>
                  <a:cubicBezTo>
                    <a:pt x="34007" y="12776"/>
                    <a:pt x="34065" y="12784"/>
                    <a:pt x="34131" y="12801"/>
                  </a:cubicBezTo>
                  <a:lnTo>
                    <a:pt x="33799" y="12801"/>
                  </a:lnTo>
                  <a:cubicBezTo>
                    <a:pt x="33849" y="12784"/>
                    <a:pt x="33899" y="12776"/>
                    <a:pt x="33953" y="12776"/>
                  </a:cubicBezTo>
                  <a:close/>
                  <a:moveTo>
                    <a:pt x="21037" y="13114"/>
                  </a:moveTo>
                  <a:cubicBezTo>
                    <a:pt x="21086" y="13114"/>
                    <a:pt x="21130" y="13127"/>
                    <a:pt x="21170" y="13166"/>
                  </a:cubicBezTo>
                  <a:cubicBezTo>
                    <a:pt x="21170" y="13190"/>
                    <a:pt x="21170" y="13218"/>
                    <a:pt x="21170" y="13249"/>
                  </a:cubicBezTo>
                  <a:lnTo>
                    <a:pt x="21170" y="13249"/>
                  </a:lnTo>
                  <a:cubicBezTo>
                    <a:pt x="21152" y="13161"/>
                    <a:pt x="21102" y="13138"/>
                    <a:pt x="21034" y="13138"/>
                  </a:cubicBezTo>
                  <a:cubicBezTo>
                    <a:pt x="20953" y="13138"/>
                    <a:pt x="20848" y="13171"/>
                    <a:pt x="20745" y="13171"/>
                  </a:cubicBezTo>
                  <a:cubicBezTo>
                    <a:pt x="20741" y="13171"/>
                    <a:pt x="20738" y="13171"/>
                    <a:pt x="20734" y="13171"/>
                  </a:cubicBezTo>
                  <a:lnTo>
                    <a:pt x="20734" y="13171"/>
                  </a:lnTo>
                  <a:cubicBezTo>
                    <a:pt x="20837" y="13164"/>
                    <a:pt x="20944" y="13114"/>
                    <a:pt x="21037" y="13114"/>
                  </a:cubicBezTo>
                  <a:close/>
                  <a:moveTo>
                    <a:pt x="21170" y="13166"/>
                  </a:moveTo>
                  <a:cubicBezTo>
                    <a:pt x="21336" y="13283"/>
                    <a:pt x="21494" y="13441"/>
                    <a:pt x="21664" y="13586"/>
                  </a:cubicBezTo>
                  <a:lnTo>
                    <a:pt x="21664" y="13586"/>
                  </a:lnTo>
                  <a:cubicBezTo>
                    <a:pt x="21486" y="13457"/>
                    <a:pt x="21319" y="13316"/>
                    <a:pt x="21170" y="13166"/>
                  </a:cubicBezTo>
                  <a:close/>
                  <a:moveTo>
                    <a:pt x="32636" y="13000"/>
                  </a:moveTo>
                  <a:lnTo>
                    <a:pt x="32636" y="13000"/>
                  </a:lnTo>
                  <a:cubicBezTo>
                    <a:pt x="32802" y="13033"/>
                    <a:pt x="32968" y="13033"/>
                    <a:pt x="33134" y="13067"/>
                  </a:cubicBezTo>
                  <a:cubicBezTo>
                    <a:pt x="32802" y="13233"/>
                    <a:pt x="32004" y="13565"/>
                    <a:pt x="31506" y="13864"/>
                  </a:cubicBezTo>
                  <a:lnTo>
                    <a:pt x="31772" y="13698"/>
                  </a:lnTo>
                  <a:cubicBezTo>
                    <a:pt x="33201" y="13033"/>
                    <a:pt x="32902" y="13067"/>
                    <a:pt x="32636" y="13000"/>
                  </a:cubicBezTo>
                  <a:close/>
                  <a:moveTo>
                    <a:pt x="31107" y="14064"/>
                  </a:moveTo>
                  <a:cubicBezTo>
                    <a:pt x="31155" y="14080"/>
                    <a:pt x="31211" y="14096"/>
                    <a:pt x="31267" y="14112"/>
                  </a:cubicBezTo>
                  <a:lnTo>
                    <a:pt x="31267" y="14112"/>
                  </a:lnTo>
                  <a:cubicBezTo>
                    <a:pt x="31246" y="14109"/>
                    <a:pt x="31226" y="14108"/>
                    <a:pt x="31206" y="14108"/>
                  </a:cubicBezTo>
                  <a:cubicBezTo>
                    <a:pt x="31151" y="14108"/>
                    <a:pt x="31095" y="14116"/>
                    <a:pt x="31040" y="14130"/>
                  </a:cubicBezTo>
                  <a:lnTo>
                    <a:pt x="31107" y="14064"/>
                  </a:lnTo>
                  <a:close/>
                  <a:moveTo>
                    <a:pt x="28149" y="15692"/>
                  </a:moveTo>
                  <a:cubicBezTo>
                    <a:pt x="28149" y="15725"/>
                    <a:pt x="28149" y="15725"/>
                    <a:pt x="28149" y="15759"/>
                  </a:cubicBezTo>
                  <a:cubicBezTo>
                    <a:pt x="28149" y="15725"/>
                    <a:pt x="28149" y="15692"/>
                    <a:pt x="28116" y="15692"/>
                  </a:cubicBezTo>
                  <a:close/>
                  <a:moveTo>
                    <a:pt x="28000" y="15929"/>
                  </a:moveTo>
                  <a:cubicBezTo>
                    <a:pt x="28086" y="15929"/>
                    <a:pt x="28182" y="15958"/>
                    <a:pt x="28249" y="15958"/>
                  </a:cubicBezTo>
                  <a:cubicBezTo>
                    <a:pt x="28049" y="15991"/>
                    <a:pt x="27783" y="16124"/>
                    <a:pt x="27750" y="16290"/>
                  </a:cubicBezTo>
                  <a:cubicBezTo>
                    <a:pt x="27717" y="16191"/>
                    <a:pt x="27817" y="16091"/>
                    <a:pt x="27850" y="15958"/>
                  </a:cubicBezTo>
                  <a:lnTo>
                    <a:pt x="27883" y="15958"/>
                  </a:lnTo>
                  <a:cubicBezTo>
                    <a:pt x="27916" y="15936"/>
                    <a:pt x="27957" y="15929"/>
                    <a:pt x="28000" y="15929"/>
                  </a:cubicBezTo>
                  <a:close/>
                  <a:moveTo>
                    <a:pt x="28515" y="17420"/>
                  </a:moveTo>
                  <a:cubicBezTo>
                    <a:pt x="28542" y="17448"/>
                    <a:pt x="28564" y="17475"/>
                    <a:pt x="28580" y="17503"/>
                  </a:cubicBezTo>
                  <a:lnTo>
                    <a:pt x="28580" y="17503"/>
                  </a:lnTo>
                  <a:cubicBezTo>
                    <a:pt x="28548" y="17455"/>
                    <a:pt x="28493" y="17420"/>
                    <a:pt x="28415" y="17420"/>
                  </a:cubicBezTo>
                  <a:close/>
                  <a:moveTo>
                    <a:pt x="18378" y="18417"/>
                  </a:moveTo>
                  <a:cubicBezTo>
                    <a:pt x="18378" y="18443"/>
                    <a:pt x="18398" y="18449"/>
                    <a:pt x="18407" y="18465"/>
                  </a:cubicBezTo>
                  <a:lnTo>
                    <a:pt x="18407" y="18465"/>
                  </a:lnTo>
                  <a:cubicBezTo>
                    <a:pt x="18390" y="18459"/>
                    <a:pt x="18378" y="18444"/>
                    <a:pt x="18378" y="18417"/>
                  </a:cubicBezTo>
                  <a:close/>
                  <a:moveTo>
                    <a:pt x="18521" y="18444"/>
                  </a:moveTo>
                  <a:lnTo>
                    <a:pt x="18521" y="18444"/>
                  </a:lnTo>
                  <a:cubicBezTo>
                    <a:pt x="18501" y="18456"/>
                    <a:pt x="18472" y="18467"/>
                    <a:pt x="18444" y="18470"/>
                  </a:cubicBezTo>
                  <a:lnTo>
                    <a:pt x="18444" y="18470"/>
                  </a:lnTo>
                  <a:cubicBezTo>
                    <a:pt x="18475" y="18458"/>
                    <a:pt x="18503" y="18452"/>
                    <a:pt x="18521" y="18444"/>
                  </a:cubicBezTo>
                  <a:close/>
                  <a:moveTo>
                    <a:pt x="22499" y="20212"/>
                  </a:moveTo>
                  <a:lnTo>
                    <a:pt x="22499" y="20212"/>
                  </a:lnTo>
                  <a:cubicBezTo>
                    <a:pt x="22493" y="20229"/>
                    <a:pt x="22488" y="20245"/>
                    <a:pt x="22481" y="20261"/>
                  </a:cubicBezTo>
                  <a:lnTo>
                    <a:pt x="22481" y="20261"/>
                  </a:lnTo>
                  <a:cubicBezTo>
                    <a:pt x="22487" y="20245"/>
                    <a:pt x="22493" y="20228"/>
                    <a:pt x="22499" y="20212"/>
                  </a:cubicBezTo>
                  <a:close/>
                  <a:moveTo>
                    <a:pt x="42772" y="19282"/>
                  </a:moveTo>
                  <a:cubicBezTo>
                    <a:pt x="43071" y="19880"/>
                    <a:pt x="43769" y="20179"/>
                    <a:pt x="44135" y="20777"/>
                  </a:cubicBezTo>
                  <a:cubicBezTo>
                    <a:pt x="43769" y="20179"/>
                    <a:pt x="43071" y="19880"/>
                    <a:pt x="42739" y="19381"/>
                  </a:cubicBezTo>
                  <a:cubicBezTo>
                    <a:pt x="42739" y="19315"/>
                    <a:pt x="42739" y="19315"/>
                    <a:pt x="42772" y="19282"/>
                  </a:cubicBezTo>
                  <a:close/>
                  <a:moveTo>
                    <a:pt x="21303" y="20976"/>
                  </a:moveTo>
                  <a:cubicBezTo>
                    <a:pt x="21323" y="20997"/>
                    <a:pt x="21370" y="21044"/>
                    <a:pt x="21394" y="21044"/>
                  </a:cubicBezTo>
                  <a:cubicBezTo>
                    <a:pt x="21409" y="21044"/>
                    <a:pt x="21415" y="21027"/>
                    <a:pt x="21402" y="20976"/>
                  </a:cubicBezTo>
                  <a:lnTo>
                    <a:pt x="21402" y="20976"/>
                  </a:lnTo>
                  <a:cubicBezTo>
                    <a:pt x="21486" y="20993"/>
                    <a:pt x="21562" y="21001"/>
                    <a:pt x="21634" y="21001"/>
                  </a:cubicBezTo>
                  <a:cubicBezTo>
                    <a:pt x="21696" y="21001"/>
                    <a:pt x="21755" y="20995"/>
                    <a:pt x="21809" y="20983"/>
                  </a:cubicBezTo>
                  <a:lnTo>
                    <a:pt x="21809" y="20983"/>
                  </a:lnTo>
                  <a:cubicBezTo>
                    <a:pt x="21461" y="21187"/>
                    <a:pt x="21048" y="21335"/>
                    <a:pt x="20683" y="21567"/>
                  </a:cubicBezTo>
                  <a:lnTo>
                    <a:pt x="20683" y="21567"/>
                  </a:lnTo>
                  <a:cubicBezTo>
                    <a:pt x="20887" y="21359"/>
                    <a:pt x="21091" y="21156"/>
                    <a:pt x="21303" y="20976"/>
                  </a:cubicBezTo>
                  <a:close/>
                  <a:moveTo>
                    <a:pt x="46295" y="21475"/>
                  </a:moveTo>
                  <a:lnTo>
                    <a:pt x="46295" y="21475"/>
                  </a:lnTo>
                  <a:cubicBezTo>
                    <a:pt x="46328" y="21541"/>
                    <a:pt x="46328" y="21641"/>
                    <a:pt x="46362" y="21708"/>
                  </a:cubicBezTo>
                  <a:cubicBezTo>
                    <a:pt x="46362" y="21730"/>
                    <a:pt x="46365" y="21756"/>
                    <a:pt x="46371" y="21783"/>
                  </a:cubicBezTo>
                  <a:cubicBezTo>
                    <a:pt x="46339" y="21682"/>
                    <a:pt x="46317" y="21586"/>
                    <a:pt x="46295" y="21475"/>
                  </a:cubicBezTo>
                  <a:close/>
                  <a:moveTo>
                    <a:pt x="26687" y="32775"/>
                  </a:moveTo>
                  <a:cubicBezTo>
                    <a:pt x="26540" y="32921"/>
                    <a:pt x="26591" y="33015"/>
                    <a:pt x="26707" y="33048"/>
                  </a:cubicBezTo>
                  <a:lnTo>
                    <a:pt x="26707" y="33048"/>
                  </a:lnTo>
                  <a:cubicBezTo>
                    <a:pt x="26649" y="33052"/>
                    <a:pt x="26587" y="33060"/>
                    <a:pt x="26521" y="33074"/>
                  </a:cubicBezTo>
                  <a:lnTo>
                    <a:pt x="26587" y="33041"/>
                  </a:lnTo>
                  <a:cubicBezTo>
                    <a:pt x="26487" y="33007"/>
                    <a:pt x="26653" y="32775"/>
                    <a:pt x="26687" y="32775"/>
                  </a:cubicBezTo>
                  <a:close/>
                  <a:moveTo>
                    <a:pt x="57522" y="0"/>
                  </a:moveTo>
                  <a:cubicBezTo>
                    <a:pt x="55725" y="0"/>
                    <a:pt x="54007" y="648"/>
                    <a:pt x="53407" y="2166"/>
                  </a:cubicBezTo>
                  <a:cubicBezTo>
                    <a:pt x="53207" y="2473"/>
                    <a:pt x="52989" y="2586"/>
                    <a:pt x="52741" y="2586"/>
                  </a:cubicBezTo>
                  <a:cubicBezTo>
                    <a:pt x="52029" y="2586"/>
                    <a:pt x="51071" y="1650"/>
                    <a:pt x="49594" y="1650"/>
                  </a:cubicBezTo>
                  <a:cubicBezTo>
                    <a:pt x="49189" y="1650"/>
                    <a:pt x="48745" y="1720"/>
                    <a:pt x="48256" y="1900"/>
                  </a:cubicBezTo>
                  <a:cubicBezTo>
                    <a:pt x="48206" y="1850"/>
                    <a:pt x="48140" y="1825"/>
                    <a:pt x="48073" y="1825"/>
                  </a:cubicBezTo>
                  <a:cubicBezTo>
                    <a:pt x="48007" y="1825"/>
                    <a:pt x="47940" y="1850"/>
                    <a:pt x="47890" y="1900"/>
                  </a:cubicBezTo>
                  <a:lnTo>
                    <a:pt x="47658" y="1966"/>
                  </a:lnTo>
                  <a:cubicBezTo>
                    <a:pt x="47636" y="1970"/>
                    <a:pt x="47613" y="1971"/>
                    <a:pt x="47591" y="1971"/>
                  </a:cubicBezTo>
                  <a:cubicBezTo>
                    <a:pt x="47445" y="1971"/>
                    <a:pt x="47290" y="1914"/>
                    <a:pt x="47139" y="1914"/>
                  </a:cubicBezTo>
                  <a:cubicBezTo>
                    <a:pt x="47066" y="1914"/>
                    <a:pt x="46995" y="1927"/>
                    <a:pt x="46927" y="1966"/>
                  </a:cubicBezTo>
                  <a:lnTo>
                    <a:pt x="46694" y="2033"/>
                  </a:lnTo>
                  <a:cubicBezTo>
                    <a:pt x="46277" y="2115"/>
                    <a:pt x="45854" y="2151"/>
                    <a:pt x="45426" y="2151"/>
                  </a:cubicBezTo>
                  <a:cubicBezTo>
                    <a:pt x="42754" y="2151"/>
                    <a:pt x="39901" y="756"/>
                    <a:pt x="37122" y="670"/>
                  </a:cubicBezTo>
                  <a:cubicBezTo>
                    <a:pt x="35689" y="595"/>
                    <a:pt x="34236" y="566"/>
                    <a:pt x="32771" y="566"/>
                  </a:cubicBezTo>
                  <a:cubicBezTo>
                    <a:pt x="27748" y="566"/>
                    <a:pt x="22595" y="910"/>
                    <a:pt x="17680" y="936"/>
                  </a:cubicBezTo>
                  <a:cubicBezTo>
                    <a:pt x="17421" y="970"/>
                    <a:pt x="17140" y="983"/>
                    <a:pt x="16843" y="983"/>
                  </a:cubicBezTo>
                  <a:cubicBezTo>
                    <a:pt x="15700" y="983"/>
                    <a:pt x="14324" y="784"/>
                    <a:pt x="13064" y="784"/>
                  </a:cubicBezTo>
                  <a:cubicBezTo>
                    <a:pt x="11759" y="784"/>
                    <a:pt x="10578" y="997"/>
                    <a:pt x="9903" y="1867"/>
                  </a:cubicBezTo>
                  <a:cubicBezTo>
                    <a:pt x="9596" y="2302"/>
                    <a:pt x="9091" y="2718"/>
                    <a:pt x="8617" y="2718"/>
                  </a:cubicBezTo>
                  <a:cubicBezTo>
                    <a:pt x="8476" y="2718"/>
                    <a:pt x="8338" y="2682"/>
                    <a:pt x="8208" y="2598"/>
                  </a:cubicBezTo>
                  <a:cubicBezTo>
                    <a:pt x="5882" y="2930"/>
                    <a:pt x="4985" y="2432"/>
                    <a:pt x="4420" y="4758"/>
                  </a:cubicBezTo>
                  <a:cubicBezTo>
                    <a:pt x="1927" y="5888"/>
                    <a:pt x="5151" y="8347"/>
                    <a:pt x="5284" y="9943"/>
                  </a:cubicBezTo>
                  <a:cubicBezTo>
                    <a:pt x="4878" y="9272"/>
                    <a:pt x="4265" y="8854"/>
                    <a:pt x="3696" y="8854"/>
                  </a:cubicBezTo>
                  <a:cubicBezTo>
                    <a:pt x="3193" y="8854"/>
                    <a:pt x="2724" y="9179"/>
                    <a:pt x="2459" y="9943"/>
                  </a:cubicBezTo>
                  <a:cubicBezTo>
                    <a:pt x="2145" y="10665"/>
                    <a:pt x="3344" y="12723"/>
                    <a:pt x="2468" y="12723"/>
                  </a:cubicBezTo>
                  <a:cubicBezTo>
                    <a:pt x="2417" y="12723"/>
                    <a:pt x="2358" y="12716"/>
                    <a:pt x="2293" y="12701"/>
                  </a:cubicBezTo>
                  <a:cubicBezTo>
                    <a:pt x="2035" y="12597"/>
                    <a:pt x="1811" y="12550"/>
                    <a:pt x="1617" y="12550"/>
                  </a:cubicBezTo>
                  <a:cubicBezTo>
                    <a:pt x="0" y="12550"/>
                    <a:pt x="391" y="15798"/>
                    <a:pt x="332" y="16955"/>
                  </a:cubicBezTo>
                  <a:cubicBezTo>
                    <a:pt x="764" y="21209"/>
                    <a:pt x="5118" y="23735"/>
                    <a:pt x="9039" y="25330"/>
                  </a:cubicBezTo>
                  <a:cubicBezTo>
                    <a:pt x="9671" y="25430"/>
                    <a:pt x="13293" y="26095"/>
                    <a:pt x="12064" y="26992"/>
                  </a:cubicBezTo>
                  <a:cubicBezTo>
                    <a:pt x="8474" y="32010"/>
                    <a:pt x="26521" y="33639"/>
                    <a:pt x="29645" y="34436"/>
                  </a:cubicBezTo>
                  <a:cubicBezTo>
                    <a:pt x="34090" y="35732"/>
                    <a:pt x="38846" y="35979"/>
                    <a:pt x="43571" y="35979"/>
                  </a:cubicBezTo>
                  <a:cubicBezTo>
                    <a:pt x="45028" y="35979"/>
                    <a:pt x="46482" y="35955"/>
                    <a:pt x="47924" y="35932"/>
                  </a:cubicBezTo>
                  <a:cubicBezTo>
                    <a:pt x="49851" y="35433"/>
                    <a:pt x="51546" y="36165"/>
                    <a:pt x="53308" y="35035"/>
                  </a:cubicBezTo>
                  <a:cubicBezTo>
                    <a:pt x="54803" y="34935"/>
                    <a:pt x="54404" y="33007"/>
                    <a:pt x="55567" y="32542"/>
                  </a:cubicBezTo>
                  <a:cubicBezTo>
                    <a:pt x="55967" y="32457"/>
                    <a:pt x="56329" y="32434"/>
                    <a:pt x="56661" y="32434"/>
                  </a:cubicBezTo>
                  <a:cubicBezTo>
                    <a:pt x="57054" y="32434"/>
                    <a:pt x="57405" y="32467"/>
                    <a:pt x="57725" y="32467"/>
                  </a:cubicBezTo>
                  <a:cubicBezTo>
                    <a:pt x="58618" y="32467"/>
                    <a:pt x="59274" y="32216"/>
                    <a:pt x="59954" y="30315"/>
                  </a:cubicBezTo>
                  <a:cubicBezTo>
                    <a:pt x="60519" y="28720"/>
                    <a:pt x="60586" y="27258"/>
                    <a:pt x="60918" y="25795"/>
                  </a:cubicBezTo>
                  <a:cubicBezTo>
                    <a:pt x="60187" y="24599"/>
                    <a:pt x="61483" y="23569"/>
                    <a:pt x="60885" y="22372"/>
                  </a:cubicBezTo>
                  <a:cubicBezTo>
                    <a:pt x="61018" y="22372"/>
                    <a:pt x="61178" y="22375"/>
                    <a:pt x="61356" y="22375"/>
                  </a:cubicBezTo>
                  <a:cubicBezTo>
                    <a:pt x="62690" y="22375"/>
                    <a:pt x="65028" y="22245"/>
                    <a:pt x="64441" y="20046"/>
                  </a:cubicBezTo>
                  <a:cubicBezTo>
                    <a:pt x="64175" y="18982"/>
                    <a:pt x="65970" y="18849"/>
                    <a:pt x="65438" y="17620"/>
                  </a:cubicBezTo>
                  <a:cubicBezTo>
                    <a:pt x="65405" y="15327"/>
                    <a:pt x="62879" y="15028"/>
                    <a:pt x="62181" y="13466"/>
                  </a:cubicBezTo>
                  <a:cubicBezTo>
                    <a:pt x="62048" y="12402"/>
                    <a:pt x="62281" y="11438"/>
                    <a:pt x="61151" y="10807"/>
                  </a:cubicBezTo>
                  <a:cubicBezTo>
                    <a:pt x="67897" y="7982"/>
                    <a:pt x="59622" y="6420"/>
                    <a:pt x="62214" y="4592"/>
                  </a:cubicBezTo>
                  <a:cubicBezTo>
                    <a:pt x="63915" y="1905"/>
                    <a:pt x="60603" y="0"/>
                    <a:pt x="57522"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64" name="Google Shape;3664;p43"/>
          <p:cNvSpPr/>
          <p:nvPr/>
        </p:nvSpPr>
        <p:spPr>
          <a:xfrm>
            <a:off x="1248037" y="2047950"/>
            <a:ext cx="1710000" cy="438000"/>
          </a:xfrm>
          <a:prstGeom prst="roundRect">
            <a:avLst>
              <a:gd name="adj" fmla="val 5000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Lexend Deca"/>
                <a:ea typeface="Lexend Deca"/>
                <a:cs typeface="Lexend Deca"/>
                <a:sym typeface="Lexend Deca"/>
              </a:rPr>
              <a:t>Sadness</a:t>
            </a:r>
            <a:endParaRPr sz="2400">
              <a:solidFill>
                <a:schemeClr val="dk1"/>
              </a:solidFill>
              <a:latin typeface="Lexend Deca"/>
              <a:ea typeface="Lexend Deca"/>
              <a:cs typeface="Lexend Deca"/>
              <a:sym typeface="Lexend Deca"/>
            </a:endParaRPr>
          </a:p>
        </p:txBody>
      </p:sp>
      <p:sp>
        <p:nvSpPr>
          <p:cNvPr id="3665" name="Google Shape;3665;p43"/>
          <p:cNvSpPr/>
          <p:nvPr/>
        </p:nvSpPr>
        <p:spPr>
          <a:xfrm>
            <a:off x="1300162" y="3177475"/>
            <a:ext cx="1710000" cy="438000"/>
          </a:xfrm>
          <a:prstGeom prst="roundRect">
            <a:avLst>
              <a:gd name="adj" fmla="val 5000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Lexend Deca"/>
                <a:ea typeface="Lexend Deca"/>
                <a:cs typeface="Lexend Deca"/>
                <a:sym typeface="Lexend Deca"/>
              </a:rPr>
              <a:t>Anger</a:t>
            </a:r>
            <a:endParaRPr sz="2400">
              <a:solidFill>
                <a:schemeClr val="dk1"/>
              </a:solidFill>
              <a:latin typeface="Lexend Deca"/>
              <a:ea typeface="Lexend Deca"/>
              <a:cs typeface="Lexend Deca"/>
              <a:sym typeface="Lexend Deca"/>
            </a:endParaRPr>
          </a:p>
        </p:txBody>
      </p:sp>
      <p:sp>
        <p:nvSpPr>
          <p:cNvPr id="3666" name="Google Shape;3666;p43"/>
          <p:cNvSpPr/>
          <p:nvPr/>
        </p:nvSpPr>
        <p:spPr>
          <a:xfrm>
            <a:off x="2966487" y="3177475"/>
            <a:ext cx="1710000" cy="438000"/>
          </a:xfrm>
          <a:prstGeom prst="roundRect">
            <a:avLst>
              <a:gd name="adj" fmla="val 5000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Lexend Deca"/>
                <a:ea typeface="Lexend Deca"/>
                <a:cs typeface="Lexend Deca"/>
                <a:sym typeface="Lexend Deca"/>
              </a:rPr>
              <a:t>Shame</a:t>
            </a:r>
            <a:endParaRPr sz="2400">
              <a:solidFill>
                <a:schemeClr val="dk1"/>
              </a:solidFill>
              <a:latin typeface="Lexend Deca"/>
              <a:ea typeface="Lexend Deca"/>
              <a:cs typeface="Lexend Deca"/>
              <a:sym typeface="Lexend Deca"/>
            </a:endParaRPr>
          </a:p>
        </p:txBody>
      </p:sp>
      <p:sp>
        <p:nvSpPr>
          <p:cNvPr id="3667" name="Google Shape;3667;p43"/>
          <p:cNvSpPr/>
          <p:nvPr/>
        </p:nvSpPr>
        <p:spPr>
          <a:xfrm>
            <a:off x="2966487" y="1963763"/>
            <a:ext cx="1710000" cy="438000"/>
          </a:xfrm>
          <a:prstGeom prst="roundRect">
            <a:avLst>
              <a:gd name="adj" fmla="val 5000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Lexend Deca"/>
                <a:ea typeface="Lexend Deca"/>
                <a:cs typeface="Lexend Deca"/>
                <a:sym typeface="Lexend Deca"/>
              </a:rPr>
              <a:t>Fear</a:t>
            </a:r>
            <a:endParaRPr sz="2400">
              <a:solidFill>
                <a:schemeClr val="dk1"/>
              </a:solidFill>
              <a:latin typeface="Lexend Deca"/>
              <a:ea typeface="Lexend Deca"/>
              <a:cs typeface="Lexend Deca"/>
              <a:sym typeface="Lexend Deca"/>
            </a:endParaRPr>
          </a:p>
        </p:txBody>
      </p:sp>
      <p:sp>
        <p:nvSpPr>
          <p:cNvPr id="3668" name="Google Shape;3668;p43"/>
          <p:cNvSpPr/>
          <p:nvPr/>
        </p:nvSpPr>
        <p:spPr>
          <a:xfrm>
            <a:off x="4612962" y="2002525"/>
            <a:ext cx="1710000" cy="438000"/>
          </a:xfrm>
          <a:prstGeom prst="roundRect">
            <a:avLst>
              <a:gd name="adj" fmla="val 5000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Lexend Deca"/>
                <a:ea typeface="Lexend Deca"/>
                <a:cs typeface="Lexend Deca"/>
                <a:sym typeface="Lexend Deca"/>
              </a:rPr>
              <a:t>Joy</a:t>
            </a:r>
            <a:endParaRPr sz="2400">
              <a:solidFill>
                <a:schemeClr val="dk1"/>
              </a:solidFill>
              <a:latin typeface="Lexend Deca"/>
              <a:ea typeface="Lexend Deca"/>
              <a:cs typeface="Lexend Deca"/>
              <a:sym typeface="Lexend Deca"/>
            </a:endParaRPr>
          </a:p>
        </p:txBody>
      </p:sp>
      <p:sp>
        <p:nvSpPr>
          <p:cNvPr id="3669" name="Google Shape;3669;p43"/>
          <p:cNvSpPr/>
          <p:nvPr/>
        </p:nvSpPr>
        <p:spPr>
          <a:xfrm>
            <a:off x="6179349" y="1963763"/>
            <a:ext cx="1710000" cy="438000"/>
          </a:xfrm>
          <a:prstGeom prst="roundRect">
            <a:avLst>
              <a:gd name="adj" fmla="val 5000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Lexend Deca"/>
                <a:ea typeface="Lexend Deca"/>
                <a:cs typeface="Lexend Deca"/>
                <a:sym typeface="Lexend Deca"/>
              </a:rPr>
              <a:t>Love</a:t>
            </a:r>
            <a:endParaRPr sz="2400">
              <a:solidFill>
                <a:schemeClr val="dk1"/>
              </a:solidFill>
              <a:latin typeface="Lexend Deca"/>
              <a:ea typeface="Lexend Deca"/>
              <a:cs typeface="Lexend Deca"/>
              <a:sym typeface="Lexend Deca"/>
            </a:endParaRPr>
          </a:p>
        </p:txBody>
      </p:sp>
      <p:sp>
        <p:nvSpPr>
          <p:cNvPr id="3670" name="Google Shape;3670;p43"/>
          <p:cNvSpPr/>
          <p:nvPr/>
        </p:nvSpPr>
        <p:spPr>
          <a:xfrm>
            <a:off x="6179349" y="3177488"/>
            <a:ext cx="1710000" cy="438000"/>
          </a:xfrm>
          <a:prstGeom prst="roundRect">
            <a:avLst>
              <a:gd name="adj" fmla="val 5000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Lexend Deca"/>
                <a:ea typeface="Lexend Deca"/>
                <a:cs typeface="Lexend Deca"/>
                <a:sym typeface="Lexend Deca"/>
              </a:rPr>
              <a:t>Disgust</a:t>
            </a:r>
            <a:endParaRPr sz="2400">
              <a:solidFill>
                <a:schemeClr val="dk1"/>
              </a:solidFill>
              <a:latin typeface="Lexend Deca"/>
              <a:ea typeface="Lexend Deca"/>
              <a:cs typeface="Lexend Deca"/>
              <a:sym typeface="Lexend Deca"/>
            </a:endParaRPr>
          </a:p>
        </p:txBody>
      </p:sp>
      <p:sp>
        <p:nvSpPr>
          <p:cNvPr id="3671" name="Google Shape;3671;p43"/>
          <p:cNvSpPr/>
          <p:nvPr/>
        </p:nvSpPr>
        <p:spPr>
          <a:xfrm>
            <a:off x="4616274" y="3177500"/>
            <a:ext cx="1710000" cy="438000"/>
          </a:xfrm>
          <a:prstGeom prst="roundRect">
            <a:avLst>
              <a:gd name="adj" fmla="val 5000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Lexend Deca"/>
                <a:ea typeface="Lexend Deca"/>
                <a:cs typeface="Lexend Deca"/>
                <a:sym typeface="Lexend Deca"/>
              </a:rPr>
              <a:t>Guilt</a:t>
            </a:r>
            <a:endParaRPr sz="2400">
              <a:solidFill>
                <a:schemeClr val="dk1"/>
              </a:solidFill>
              <a:latin typeface="Lexend Deca"/>
              <a:ea typeface="Lexend Deca"/>
              <a:cs typeface="Lexend Deca"/>
              <a:sym typeface="Lexend Deca"/>
            </a:endParaRPr>
          </a:p>
        </p:txBody>
      </p:sp>
      <p:sp>
        <p:nvSpPr>
          <p:cNvPr id="3672" name="Google Shape;3672;p43"/>
          <p:cNvSpPr/>
          <p:nvPr/>
        </p:nvSpPr>
        <p:spPr>
          <a:xfrm>
            <a:off x="2990737" y="4159813"/>
            <a:ext cx="1710000" cy="438000"/>
          </a:xfrm>
          <a:prstGeom prst="roundRect">
            <a:avLst>
              <a:gd name="adj" fmla="val 5000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Lexend Deca"/>
                <a:ea typeface="Lexend Deca"/>
                <a:cs typeface="Lexend Deca"/>
                <a:sym typeface="Lexend Deca"/>
              </a:rPr>
              <a:t>Jealousy</a:t>
            </a:r>
            <a:endParaRPr sz="2400">
              <a:solidFill>
                <a:schemeClr val="dk1"/>
              </a:solidFill>
              <a:latin typeface="Lexend Deca"/>
              <a:ea typeface="Lexend Deca"/>
              <a:cs typeface="Lexend Deca"/>
              <a:sym typeface="Lexend Deca"/>
            </a:endParaRPr>
          </a:p>
        </p:txBody>
      </p:sp>
      <p:sp>
        <p:nvSpPr>
          <p:cNvPr id="3673" name="Google Shape;3673;p43"/>
          <p:cNvSpPr/>
          <p:nvPr/>
        </p:nvSpPr>
        <p:spPr>
          <a:xfrm>
            <a:off x="4616287" y="4159813"/>
            <a:ext cx="1710000" cy="438000"/>
          </a:xfrm>
          <a:prstGeom prst="roundRect">
            <a:avLst>
              <a:gd name="adj" fmla="val 5000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Lexend Deca"/>
                <a:ea typeface="Lexend Deca"/>
                <a:cs typeface="Lexend Deca"/>
                <a:sym typeface="Lexend Deca"/>
              </a:rPr>
              <a:t>Envy</a:t>
            </a:r>
            <a:endParaRPr sz="2400">
              <a:solidFill>
                <a:schemeClr val="dk1"/>
              </a:solidFill>
              <a:latin typeface="Lexend Deca"/>
              <a:ea typeface="Lexend Deca"/>
              <a:cs typeface="Lexend Deca"/>
              <a:sym typeface="Lexend Deca"/>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677"/>
        <p:cNvGrpSpPr/>
        <p:nvPr/>
      </p:nvGrpSpPr>
      <p:grpSpPr>
        <a:xfrm>
          <a:off x="0" y="0"/>
          <a:ext cx="0" cy="0"/>
          <a:chOff x="0" y="0"/>
          <a:chExt cx="0" cy="0"/>
        </a:xfrm>
      </p:grpSpPr>
      <p:sp>
        <p:nvSpPr>
          <p:cNvPr id="3678" name="Google Shape;3678;p44"/>
          <p:cNvSpPr txBox="1">
            <a:spLocks noGrp="1"/>
          </p:cNvSpPr>
          <p:nvPr>
            <p:ph type="title" idx="4294967295"/>
          </p:nvPr>
        </p:nvSpPr>
        <p:spPr>
          <a:xfrm>
            <a:off x="3440875" y="-12"/>
            <a:ext cx="3389400" cy="1886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endParaRPr/>
          </a:p>
          <a:p>
            <a:pPr marL="0" lvl="0" indent="0" algn="ctr" rtl="0">
              <a:spcBef>
                <a:spcPts val="0"/>
              </a:spcBef>
              <a:spcAft>
                <a:spcPts val="0"/>
              </a:spcAft>
              <a:buNone/>
            </a:pPr>
            <a:r>
              <a:rPr lang="en" sz="4500"/>
              <a:t>Fear</a:t>
            </a:r>
            <a:endParaRPr sz="4500"/>
          </a:p>
        </p:txBody>
      </p:sp>
      <p:pic>
        <p:nvPicPr>
          <p:cNvPr id="3679" name="Google Shape;3679;p44"/>
          <p:cNvPicPr preferRelativeResize="0"/>
          <p:nvPr/>
        </p:nvPicPr>
        <p:blipFill>
          <a:blip r:embed="rId3">
            <a:alphaModFix/>
          </a:blip>
          <a:stretch>
            <a:fillRect/>
          </a:stretch>
        </p:blipFill>
        <p:spPr>
          <a:xfrm>
            <a:off x="1434250" y="0"/>
            <a:ext cx="2381250" cy="5143500"/>
          </a:xfrm>
          <a:prstGeom prst="rect">
            <a:avLst/>
          </a:prstGeom>
          <a:noFill/>
          <a:ln>
            <a:noFill/>
          </a:ln>
        </p:spPr>
      </p:pic>
      <p:pic>
        <p:nvPicPr>
          <p:cNvPr id="3680" name="Google Shape;3680;p44"/>
          <p:cNvPicPr preferRelativeResize="0"/>
          <p:nvPr/>
        </p:nvPicPr>
        <p:blipFill>
          <a:blip r:embed="rId4">
            <a:alphaModFix/>
          </a:blip>
          <a:stretch>
            <a:fillRect/>
          </a:stretch>
        </p:blipFill>
        <p:spPr>
          <a:xfrm>
            <a:off x="84325" y="58275"/>
            <a:ext cx="1188075" cy="2709126"/>
          </a:xfrm>
          <a:prstGeom prst="rect">
            <a:avLst/>
          </a:prstGeom>
          <a:noFill/>
          <a:ln>
            <a:noFill/>
          </a:ln>
        </p:spPr>
      </p:pic>
      <p:pic>
        <p:nvPicPr>
          <p:cNvPr id="3681" name="Google Shape;3681;p44"/>
          <p:cNvPicPr preferRelativeResize="0"/>
          <p:nvPr/>
        </p:nvPicPr>
        <p:blipFill rotWithShape="1">
          <a:blip r:embed="rId5">
            <a:alphaModFix/>
          </a:blip>
          <a:srcRect r="49425"/>
          <a:stretch/>
        </p:blipFill>
        <p:spPr>
          <a:xfrm>
            <a:off x="6926250" y="58275"/>
            <a:ext cx="1749774" cy="2309375"/>
          </a:xfrm>
          <a:prstGeom prst="rect">
            <a:avLst/>
          </a:prstGeom>
          <a:noFill/>
          <a:ln>
            <a:noFill/>
          </a:ln>
        </p:spPr>
      </p:pic>
      <p:pic>
        <p:nvPicPr>
          <p:cNvPr id="3682" name="Google Shape;3682;p44"/>
          <p:cNvPicPr preferRelativeResize="0"/>
          <p:nvPr/>
        </p:nvPicPr>
        <p:blipFill>
          <a:blip r:embed="rId6">
            <a:alphaModFix/>
          </a:blip>
          <a:stretch>
            <a:fillRect/>
          </a:stretch>
        </p:blipFill>
        <p:spPr>
          <a:xfrm>
            <a:off x="4285175" y="2552250"/>
            <a:ext cx="4494301" cy="2528050"/>
          </a:xfrm>
          <a:prstGeom prst="rect">
            <a:avLst/>
          </a:prstGeom>
          <a:noFill/>
          <a:ln>
            <a:noFill/>
          </a:ln>
        </p:spPr>
      </p:pic>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3686"/>
        <p:cNvGrpSpPr/>
        <p:nvPr/>
      </p:nvGrpSpPr>
      <p:grpSpPr>
        <a:xfrm>
          <a:off x="0" y="0"/>
          <a:ext cx="0" cy="0"/>
          <a:chOff x="0" y="0"/>
          <a:chExt cx="0" cy="0"/>
        </a:xfrm>
      </p:grpSpPr>
      <p:sp>
        <p:nvSpPr>
          <p:cNvPr id="3687" name="Google Shape;3687;p45"/>
          <p:cNvSpPr txBox="1">
            <a:spLocks noGrp="1"/>
          </p:cNvSpPr>
          <p:nvPr>
            <p:ph type="title"/>
          </p:nvPr>
        </p:nvSpPr>
        <p:spPr>
          <a:xfrm>
            <a:off x="720000" y="113075"/>
            <a:ext cx="7704000" cy="12462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b="1"/>
              <a:t>Fear</a:t>
            </a:r>
            <a:r>
              <a:rPr lang="en"/>
              <a:t> signals a </a:t>
            </a:r>
            <a:r>
              <a:rPr lang="en" i="1"/>
              <a:t>threat</a:t>
            </a:r>
            <a:r>
              <a:rPr lang="en"/>
              <a:t>. </a:t>
            </a:r>
            <a:endParaRPr/>
          </a:p>
          <a:p>
            <a:pPr marL="0" lvl="0" indent="0" algn="l" rtl="0">
              <a:lnSpc>
                <a:spcPct val="115000"/>
              </a:lnSpc>
              <a:spcBef>
                <a:spcPts val="0"/>
              </a:spcBef>
              <a:spcAft>
                <a:spcPts val="0"/>
              </a:spcAft>
              <a:buNone/>
            </a:pPr>
            <a:r>
              <a:rPr lang="en" sz="1700"/>
              <a:t>Fear is trying to tell you that your wellbeing, or the wellbeing of someone you care about, is in danger. </a:t>
            </a:r>
            <a:endParaRPr sz="1700"/>
          </a:p>
        </p:txBody>
      </p:sp>
      <p:sp>
        <p:nvSpPr>
          <p:cNvPr id="3688" name="Google Shape;3688;p45"/>
          <p:cNvSpPr/>
          <p:nvPr/>
        </p:nvSpPr>
        <p:spPr>
          <a:xfrm>
            <a:off x="6404424" y="1557561"/>
            <a:ext cx="1710000" cy="438000"/>
          </a:xfrm>
          <a:prstGeom prst="roundRect">
            <a:avLst>
              <a:gd name="adj" fmla="val 50000"/>
            </a:avLst>
          </a:prstGeom>
          <a:solidFill>
            <a:srgbClr val="F2B1A2">
              <a:alpha val="7344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Lexend Deca"/>
                <a:ea typeface="Lexend Deca"/>
                <a:cs typeface="Lexend Deca"/>
                <a:sym typeface="Lexend Deca"/>
              </a:rPr>
              <a:t>Urges</a:t>
            </a:r>
            <a:endParaRPr sz="2400">
              <a:solidFill>
                <a:schemeClr val="dk1"/>
              </a:solidFill>
              <a:latin typeface="Lexend Deca"/>
              <a:ea typeface="Lexend Deca"/>
              <a:cs typeface="Lexend Deca"/>
              <a:sym typeface="Lexend Deca"/>
            </a:endParaRPr>
          </a:p>
        </p:txBody>
      </p:sp>
      <p:sp>
        <p:nvSpPr>
          <p:cNvPr id="3689" name="Google Shape;3689;p45"/>
          <p:cNvSpPr/>
          <p:nvPr/>
        </p:nvSpPr>
        <p:spPr>
          <a:xfrm>
            <a:off x="5875225" y="2389380"/>
            <a:ext cx="2768400" cy="1950600"/>
          </a:xfrm>
          <a:prstGeom prst="roundRect">
            <a:avLst>
              <a:gd name="adj" fmla="val 50000"/>
            </a:avLst>
          </a:prstGeom>
          <a:solidFill>
            <a:srgbClr val="F2B1A2">
              <a:alpha val="7344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DM Sans"/>
                <a:ea typeface="DM Sans"/>
                <a:cs typeface="DM Sans"/>
                <a:sym typeface="DM Sans"/>
              </a:rPr>
              <a:t>Fleeing, hiding, running, avoiding, freezing, not moving, screaming </a:t>
            </a:r>
            <a:endParaRPr sz="1600">
              <a:solidFill>
                <a:schemeClr val="dk1"/>
              </a:solidFill>
              <a:latin typeface="DM Sans"/>
              <a:ea typeface="DM Sans"/>
              <a:cs typeface="DM Sans"/>
              <a:sym typeface="DM Sans"/>
            </a:endParaRPr>
          </a:p>
        </p:txBody>
      </p:sp>
      <p:sp>
        <p:nvSpPr>
          <p:cNvPr id="3690" name="Google Shape;3690;p45"/>
          <p:cNvSpPr/>
          <p:nvPr/>
        </p:nvSpPr>
        <p:spPr>
          <a:xfrm>
            <a:off x="855875" y="1557550"/>
            <a:ext cx="2057400" cy="438000"/>
          </a:xfrm>
          <a:prstGeom prst="roundRect">
            <a:avLst>
              <a:gd name="adj" fmla="val 50000"/>
            </a:avLst>
          </a:prstGeom>
          <a:solidFill>
            <a:srgbClr val="F2C84B">
              <a:alpha val="724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Lexend Deca"/>
                <a:ea typeface="Lexend Deca"/>
                <a:cs typeface="Lexend Deca"/>
                <a:sym typeface="Lexend Deca"/>
              </a:rPr>
              <a:t>Sensations</a:t>
            </a:r>
            <a:endParaRPr sz="2400">
              <a:solidFill>
                <a:schemeClr val="dk1"/>
              </a:solidFill>
              <a:latin typeface="Lexend Deca"/>
              <a:ea typeface="Lexend Deca"/>
              <a:cs typeface="Lexend Deca"/>
              <a:sym typeface="Lexend Deca"/>
            </a:endParaRPr>
          </a:p>
        </p:txBody>
      </p:sp>
      <p:sp>
        <p:nvSpPr>
          <p:cNvPr id="3691" name="Google Shape;3691;p45"/>
          <p:cNvSpPr/>
          <p:nvPr/>
        </p:nvSpPr>
        <p:spPr>
          <a:xfrm>
            <a:off x="500375" y="2389376"/>
            <a:ext cx="2768400" cy="1950600"/>
          </a:xfrm>
          <a:prstGeom prst="roundRect">
            <a:avLst>
              <a:gd name="adj" fmla="val 50000"/>
            </a:avLst>
          </a:prstGeom>
          <a:solidFill>
            <a:srgbClr val="F2C84B">
              <a:alpha val="724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DM Sans"/>
                <a:ea typeface="DM Sans"/>
                <a:cs typeface="DM Sans"/>
                <a:sym typeface="DM Sans"/>
              </a:rPr>
              <a:t>Breathlessness, fast heart rate, tense muscles, butterflies in stomach, hairs standing on end, nauseous, clenching teeth</a:t>
            </a:r>
            <a:endParaRPr sz="1600">
              <a:solidFill>
                <a:schemeClr val="dk1"/>
              </a:solidFill>
              <a:latin typeface="DM Sans"/>
              <a:ea typeface="DM Sans"/>
              <a:cs typeface="DM Sans"/>
              <a:sym typeface="DM Sans"/>
            </a:endParaRPr>
          </a:p>
        </p:txBody>
      </p:sp>
      <p:sp>
        <p:nvSpPr>
          <p:cNvPr id="3692" name="Google Shape;3692;p45"/>
          <p:cNvSpPr/>
          <p:nvPr/>
        </p:nvSpPr>
        <p:spPr>
          <a:xfrm>
            <a:off x="3716999" y="1557550"/>
            <a:ext cx="1710000" cy="438000"/>
          </a:xfrm>
          <a:prstGeom prst="roundRect">
            <a:avLst>
              <a:gd name="adj" fmla="val 50000"/>
            </a:avLst>
          </a:prstGeom>
          <a:solidFill>
            <a:srgbClr val="9BBFBC">
              <a:alpha val="7031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Lexend Deca"/>
                <a:ea typeface="Lexend Deca"/>
                <a:cs typeface="Lexend Deca"/>
                <a:sym typeface="Lexend Deca"/>
              </a:rPr>
              <a:t>Thoughts</a:t>
            </a:r>
            <a:endParaRPr sz="2400">
              <a:solidFill>
                <a:schemeClr val="dk1"/>
              </a:solidFill>
              <a:latin typeface="Lexend Deca"/>
              <a:ea typeface="Lexend Deca"/>
              <a:cs typeface="Lexend Deca"/>
              <a:sym typeface="Lexend Deca"/>
            </a:endParaRPr>
          </a:p>
        </p:txBody>
      </p:sp>
      <p:sp>
        <p:nvSpPr>
          <p:cNvPr id="3693" name="Google Shape;3693;p45"/>
          <p:cNvSpPr/>
          <p:nvPr/>
        </p:nvSpPr>
        <p:spPr>
          <a:xfrm>
            <a:off x="3187800" y="2389368"/>
            <a:ext cx="2768400" cy="1950600"/>
          </a:xfrm>
          <a:prstGeom prst="roundRect">
            <a:avLst>
              <a:gd name="adj" fmla="val 50000"/>
            </a:avLst>
          </a:prstGeom>
          <a:solidFill>
            <a:srgbClr val="9BBFBC">
              <a:alpha val="7031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DM Sans"/>
                <a:ea typeface="DM Sans"/>
                <a:cs typeface="DM Sans"/>
                <a:sym typeface="DM Sans"/>
              </a:rPr>
              <a:t>I’m going to die/get hurt, I will fail, I might lose someone or something, I’m out of control, “Aaah!”</a:t>
            </a:r>
            <a:endParaRPr sz="1600">
              <a:solidFill>
                <a:schemeClr val="dk1"/>
              </a:solidFill>
              <a:latin typeface="DM Sans"/>
              <a:ea typeface="DM Sans"/>
              <a:cs typeface="DM Sans"/>
              <a:sym typeface="DM Sans"/>
            </a:endParaRPr>
          </a:p>
        </p:txBody>
      </p:sp>
      <p:pic>
        <p:nvPicPr>
          <p:cNvPr id="3694" name="Google Shape;3694;p45"/>
          <p:cNvPicPr preferRelativeResize="0"/>
          <p:nvPr/>
        </p:nvPicPr>
        <p:blipFill>
          <a:blip r:embed="rId3">
            <a:alphaModFix/>
          </a:blip>
          <a:stretch>
            <a:fillRect/>
          </a:stretch>
        </p:blipFill>
        <p:spPr>
          <a:xfrm>
            <a:off x="8234773" y="0"/>
            <a:ext cx="855427" cy="1950602"/>
          </a:xfrm>
          <a:prstGeom prst="rect">
            <a:avLst/>
          </a:prstGeom>
          <a:noFill/>
          <a:ln>
            <a:noFill/>
          </a:ln>
        </p:spPr>
      </p:pic>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698"/>
        <p:cNvGrpSpPr/>
        <p:nvPr/>
      </p:nvGrpSpPr>
      <p:grpSpPr>
        <a:xfrm>
          <a:off x="0" y="0"/>
          <a:ext cx="0" cy="0"/>
          <a:chOff x="0" y="0"/>
          <a:chExt cx="0" cy="0"/>
        </a:xfrm>
      </p:grpSpPr>
      <p:sp>
        <p:nvSpPr>
          <p:cNvPr id="3699" name="Google Shape;3699;p46"/>
          <p:cNvSpPr txBox="1">
            <a:spLocks noGrp="1"/>
          </p:cNvSpPr>
          <p:nvPr>
            <p:ph type="title" idx="4294967295"/>
          </p:nvPr>
        </p:nvSpPr>
        <p:spPr>
          <a:xfrm>
            <a:off x="3454325" y="642613"/>
            <a:ext cx="3389400" cy="1886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endParaRPr/>
          </a:p>
          <a:p>
            <a:pPr marL="0" lvl="0" indent="0" algn="ctr" rtl="0">
              <a:spcBef>
                <a:spcPts val="0"/>
              </a:spcBef>
              <a:spcAft>
                <a:spcPts val="0"/>
              </a:spcAft>
              <a:buNone/>
            </a:pPr>
            <a:r>
              <a:rPr lang="en" sz="4500"/>
              <a:t>Anger</a:t>
            </a:r>
            <a:endParaRPr sz="4500"/>
          </a:p>
        </p:txBody>
      </p:sp>
      <p:pic>
        <p:nvPicPr>
          <p:cNvPr id="3700" name="Google Shape;3700;p46"/>
          <p:cNvPicPr preferRelativeResize="0"/>
          <p:nvPr/>
        </p:nvPicPr>
        <p:blipFill>
          <a:blip r:embed="rId3">
            <a:alphaModFix/>
          </a:blip>
          <a:stretch>
            <a:fillRect/>
          </a:stretch>
        </p:blipFill>
        <p:spPr>
          <a:xfrm>
            <a:off x="488575" y="185725"/>
            <a:ext cx="3333750" cy="4772025"/>
          </a:xfrm>
          <a:prstGeom prst="rect">
            <a:avLst/>
          </a:prstGeom>
          <a:noFill/>
          <a:ln>
            <a:noFill/>
          </a:ln>
        </p:spPr>
      </p:pic>
      <p:pic>
        <p:nvPicPr>
          <p:cNvPr id="3701" name="Google Shape;3701;p46"/>
          <p:cNvPicPr preferRelativeResize="0"/>
          <p:nvPr/>
        </p:nvPicPr>
        <p:blipFill rotWithShape="1">
          <a:blip r:embed="rId4">
            <a:alphaModFix/>
          </a:blip>
          <a:srcRect l="25829" r="24812"/>
          <a:stretch/>
        </p:blipFill>
        <p:spPr>
          <a:xfrm>
            <a:off x="6954825" y="298725"/>
            <a:ext cx="1905974" cy="2574475"/>
          </a:xfrm>
          <a:prstGeom prst="rect">
            <a:avLst/>
          </a:prstGeom>
          <a:noFill/>
          <a:ln>
            <a:noFill/>
          </a:ln>
        </p:spPr>
      </p:pic>
      <p:pic>
        <p:nvPicPr>
          <p:cNvPr id="3702" name="Google Shape;3702;p46"/>
          <p:cNvPicPr preferRelativeResize="0"/>
          <p:nvPr/>
        </p:nvPicPr>
        <p:blipFill>
          <a:blip r:embed="rId5">
            <a:alphaModFix/>
          </a:blip>
          <a:stretch>
            <a:fillRect/>
          </a:stretch>
        </p:blipFill>
        <p:spPr>
          <a:xfrm>
            <a:off x="5189548" y="3429825"/>
            <a:ext cx="2773801" cy="1452250"/>
          </a:xfrm>
          <a:prstGeom prst="rect">
            <a:avLst/>
          </a:prstGeom>
          <a:noFill/>
          <a:ln>
            <a:noFill/>
          </a:ln>
        </p:spPr>
      </p:pic>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3706"/>
        <p:cNvGrpSpPr/>
        <p:nvPr/>
      </p:nvGrpSpPr>
      <p:grpSpPr>
        <a:xfrm>
          <a:off x="0" y="0"/>
          <a:ext cx="0" cy="0"/>
          <a:chOff x="0" y="0"/>
          <a:chExt cx="0" cy="0"/>
        </a:xfrm>
      </p:grpSpPr>
      <p:sp>
        <p:nvSpPr>
          <p:cNvPr id="3707" name="Google Shape;3707;p47"/>
          <p:cNvSpPr txBox="1">
            <a:spLocks noGrp="1"/>
          </p:cNvSpPr>
          <p:nvPr>
            <p:ph type="title"/>
          </p:nvPr>
        </p:nvSpPr>
        <p:spPr>
          <a:xfrm>
            <a:off x="720000" y="113075"/>
            <a:ext cx="7704000" cy="12462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b="1"/>
              <a:t>Anger</a:t>
            </a:r>
            <a:r>
              <a:rPr lang="en"/>
              <a:t> signals a </a:t>
            </a:r>
            <a:r>
              <a:rPr lang="en" i="1"/>
              <a:t>threat</a:t>
            </a:r>
            <a:r>
              <a:rPr lang="en"/>
              <a:t>. </a:t>
            </a:r>
            <a:endParaRPr/>
          </a:p>
          <a:p>
            <a:pPr marL="0" lvl="0" indent="0" algn="l" rtl="0">
              <a:lnSpc>
                <a:spcPct val="115000"/>
              </a:lnSpc>
              <a:spcBef>
                <a:spcPts val="0"/>
              </a:spcBef>
              <a:spcAft>
                <a:spcPts val="0"/>
              </a:spcAft>
              <a:buNone/>
            </a:pPr>
            <a:r>
              <a:rPr lang="en" sz="1700"/>
              <a:t>Anger is trying to tell you that an important goal is being blocked. Things might have not turned out as expected. </a:t>
            </a:r>
            <a:endParaRPr sz="1700"/>
          </a:p>
        </p:txBody>
      </p:sp>
      <p:sp>
        <p:nvSpPr>
          <p:cNvPr id="3708" name="Google Shape;3708;p47"/>
          <p:cNvSpPr/>
          <p:nvPr/>
        </p:nvSpPr>
        <p:spPr>
          <a:xfrm>
            <a:off x="6404424" y="1557561"/>
            <a:ext cx="1710000" cy="438000"/>
          </a:xfrm>
          <a:prstGeom prst="roundRect">
            <a:avLst>
              <a:gd name="adj" fmla="val 50000"/>
            </a:avLst>
          </a:prstGeom>
          <a:solidFill>
            <a:srgbClr val="F2B1A2">
              <a:alpha val="7344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Lexend Deca"/>
                <a:ea typeface="Lexend Deca"/>
                <a:cs typeface="Lexend Deca"/>
                <a:sym typeface="Lexend Deca"/>
              </a:rPr>
              <a:t>Urges</a:t>
            </a:r>
            <a:endParaRPr sz="2400">
              <a:solidFill>
                <a:schemeClr val="dk1"/>
              </a:solidFill>
              <a:latin typeface="Lexend Deca"/>
              <a:ea typeface="Lexend Deca"/>
              <a:cs typeface="Lexend Deca"/>
              <a:sym typeface="Lexend Deca"/>
            </a:endParaRPr>
          </a:p>
        </p:txBody>
      </p:sp>
      <p:sp>
        <p:nvSpPr>
          <p:cNvPr id="3709" name="Google Shape;3709;p47"/>
          <p:cNvSpPr/>
          <p:nvPr/>
        </p:nvSpPr>
        <p:spPr>
          <a:xfrm>
            <a:off x="5875225" y="2389380"/>
            <a:ext cx="2768400" cy="1950600"/>
          </a:xfrm>
          <a:prstGeom prst="roundRect">
            <a:avLst>
              <a:gd name="adj" fmla="val 50000"/>
            </a:avLst>
          </a:prstGeom>
          <a:solidFill>
            <a:srgbClr val="F2B1A2">
              <a:alpha val="7344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DM Sans"/>
                <a:ea typeface="DM Sans"/>
                <a:cs typeface="DM Sans"/>
                <a:sym typeface="DM Sans"/>
              </a:rPr>
              <a:t>Attack: physically or verbally, aggression, stomping, slamming doors, talking loudly, swearing, criticizing, complaining </a:t>
            </a:r>
            <a:endParaRPr sz="1600">
              <a:solidFill>
                <a:schemeClr val="dk1"/>
              </a:solidFill>
              <a:latin typeface="DM Sans"/>
              <a:ea typeface="DM Sans"/>
              <a:cs typeface="DM Sans"/>
              <a:sym typeface="DM Sans"/>
            </a:endParaRPr>
          </a:p>
        </p:txBody>
      </p:sp>
      <p:sp>
        <p:nvSpPr>
          <p:cNvPr id="3710" name="Google Shape;3710;p47"/>
          <p:cNvSpPr/>
          <p:nvPr/>
        </p:nvSpPr>
        <p:spPr>
          <a:xfrm>
            <a:off x="855875" y="1557550"/>
            <a:ext cx="2057400" cy="438000"/>
          </a:xfrm>
          <a:prstGeom prst="roundRect">
            <a:avLst>
              <a:gd name="adj" fmla="val 50000"/>
            </a:avLst>
          </a:prstGeom>
          <a:solidFill>
            <a:srgbClr val="F2C84B">
              <a:alpha val="724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Lexend Deca"/>
                <a:ea typeface="Lexend Deca"/>
                <a:cs typeface="Lexend Deca"/>
                <a:sym typeface="Lexend Deca"/>
              </a:rPr>
              <a:t>Sensations</a:t>
            </a:r>
            <a:endParaRPr sz="2400">
              <a:solidFill>
                <a:schemeClr val="dk1"/>
              </a:solidFill>
              <a:latin typeface="Lexend Deca"/>
              <a:ea typeface="Lexend Deca"/>
              <a:cs typeface="Lexend Deca"/>
              <a:sym typeface="Lexend Deca"/>
            </a:endParaRPr>
          </a:p>
        </p:txBody>
      </p:sp>
      <p:sp>
        <p:nvSpPr>
          <p:cNvPr id="3711" name="Google Shape;3711;p47"/>
          <p:cNvSpPr/>
          <p:nvPr/>
        </p:nvSpPr>
        <p:spPr>
          <a:xfrm>
            <a:off x="500375" y="2389376"/>
            <a:ext cx="2768400" cy="1950600"/>
          </a:xfrm>
          <a:prstGeom prst="roundRect">
            <a:avLst>
              <a:gd name="adj" fmla="val 50000"/>
            </a:avLst>
          </a:prstGeom>
          <a:solidFill>
            <a:srgbClr val="F2C84B">
              <a:alpha val="724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DM Sans"/>
                <a:ea typeface="DM Sans"/>
                <a:cs typeface="DM Sans"/>
                <a:sym typeface="DM Sans"/>
              </a:rPr>
              <a:t>Muscles tightening, jaw clenching, hands clenching, face flushing/getting hot, uncontrollable tears, frowning</a:t>
            </a:r>
            <a:endParaRPr sz="1600">
              <a:solidFill>
                <a:schemeClr val="dk1"/>
              </a:solidFill>
              <a:latin typeface="DM Sans"/>
              <a:ea typeface="DM Sans"/>
              <a:cs typeface="DM Sans"/>
              <a:sym typeface="DM Sans"/>
            </a:endParaRPr>
          </a:p>
        </p:txBody>
      </p:sp>
      <p:sp>
        <p:nvSpPr>
          <p:cNvPr id="3712" name="Google Shape;3712;p47"/>
          <p:cNvSpPr/>
          <p:nvPr/>
        </p:nvSpPr>
        <p:spPr>
          <a:xfrm>
            <a:off x="3716999" y="1557550"/>
            <a:ext cx="1710000" cy="438000"/>
          </a:xfrm>
          <a:prstGeom prst="roundRect">
            <a:avLst>
              <a:gd name="adj" fmla="val 50000"/>
            </a:avLst>
          </a:prstGeom>
          <a:solidFill>
            <a:srgbClr val="9BBFBC">
              <a:alpha val="7031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Lexend Deca"/>
                <a:ea typeface="Lexend Deca"/>
                <a:cs typeface="Lexend Deca"/>
                <a:sym typeface="Lexend Deca"/>
              </a:rPr>
              <a:t>Thoughts</a:t>
            </a:r>
            <a:endParaRPr sz="2400">
              <a:solidFill>
                <a:schemeClr val="dk1"/>
              </a:solidFill>
              <a:latin typeface="Lexend Deca"/>
              <a:ea typeface="Lexend Deca"/>
              <a:cs typeface="Lexend Deca"/>
              <a:sym typeface="Lexend Deca"/>
            </a:endParaRPr>
          </a:p>
        </p:txBody>
      </p:sp>
      <p:sp>
        <p:nvSpPr>
          <p:cNvPr id="3713" name="Google Shape;3713;p47"/>
          <p:cNvSpPr/>
          <p:nvPr/>
        </p:nvSpPr>
        <p:spPr>
          <a:xfrm>
            <a:off x="3187800" y="2389368"/>
            <a:ext cx="2768400" cy="1950600"/>
          </a:xfrm>
          <a:prstGeom prst="roundRect">
            <a:avLst>
              <a:gd name="adj" fmla="val 50000"/>
            </a:avLst>
          </a:prstGeom>
          <a:solidFill>
            <a:srgbClr val="9BBFBC">
              <a:alpha val="7031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DM Sans"/>
                <a:ea typeface="DM Sans"/>
                <a:cs typeface="DM Sans"/>
                <a:sym typeface="DM Sans"/>
              </a:rPr>
              <a:t>I’m right, they’re wrong/this is wrong, things should be different, it’s their fault</a:t>
            </a:r>
            <a:endParaRPr sz="1600">
              <a:solidFill>
                <a:schemeClr val="dk1"/>
              </a:solidFill>
              <a:latin typeface="DM Sans"/>
              <a:ea typeface="DM Sans"/>
              <a:cs typeface="DM Sans"/>
              <a:sym typeface="DM Sans"/>
            </a:endParaRPr>
          </a:p>
        </p:txBody>
      </p:sp>
      <p:pic>
        <p:nvPicPr>
          <p:cNvPr id="3714" name="Google Shape;3714;p47"/>
          <p:cNvPicPr preferRelativeResize="0"/>
          <p:nvPr/>
        </p:nvPicPr>
        <p:blipFill>
          <a:blip r:embed="rId3">
            <a:alphaModFix/>
          </a:blip>
          <a:stretch>
            <a:fillRect/>
          </a:stretch>
        </p:blipFill>
        <p:spPr>
          <a:xfrm>
            <a:off x="7875500" y="-70350"/>
            <a:ext cx="1268500" cy="1815776"/>
          </a:xfrm>
          <a:prstGeom prst="rect">
            <a:avLst/>
          </a:prstGeom>
          <a:noFill/>
          <a:ln>
            <a:noFill/>
          </a:ln>
        </p:spPr>
      </p:pic>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718"/>
        <p:cNvGrpSpPr/>
        <p:nvPr/>
      </p:nvGrpSpPr>
      <p:grpSpPr>
        <a:xfrm>
          <a:off x="0" y="0"/>
          <a:ext cx="0" cy="0"/>
          <a:chOff x="0" y="0"/>
          <a:chExt cx="0" cy="0"/>
        </a:xfrm>
      </p:grpSpPr>
      <p:sp>
        <p:nvSpPr>
          <p:cNvPr id="3719" name="Google Shape;3719;p48"/>
          <p:cNvSpPr txBox="1">
            <a:spLocks noGrp="1"/>
          </p:cNvSpPr>
          <p:nvPr>
            <p:ph type="title" idx="4294967295"/>
          </p:nvPr>
        </p:nvSpPr>
        <p:spPr>
          <a:xfrm>
            <a:off x="3157600" y="296700"/>
            <a:ext cx="3389400" cy="1886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endParaRPr/>
          </a:p>
          <a:p>
            <a:pPr marL="0" lvl="0" indent="0" algn="ctr" rtl="0">
              <a:spcBef>
                <a:spcPts val="0"/>
              </a:spcBef>
              <a:spcAft>
                <a:spcPts val="0"/>
              </a:spcAft>
              <a:buNone/>
            </a:pPr>
            <a:r>
              <a:rPr lang="en" sz="4100"/>
              <a:t>Disgust</a:t>
            </a:r>
            <a:endParaRPr sz="4100"/>
          </a:p>
        </p:txBody>
      </p:sp>
      <p:pic>
        <p:nvPicPr>
          <p:cNvPr id="3720" name="Google Shape;3720;p48"/>
          <p:cNvPicPr preferRelativeResize="0"/>
          <p:nvPr/>
        </p:nvPicPr>
        <p:blipFill>
          <a:blip r:embed="rId3">
            <a:alphaModFix/>
          </a:blip>
          <a:stretch>
            <a:fillRect/>
          </a:stretch>
        </p:blipFill>
        <p:spPr>
          <a:xfrm>
            <a:off x="293225" y="296700"/>
            <a:ext cx="3079475" cy="4550101"/>
          </a:xfrm>
          <a:prstGeom prst="rect">
            <a:avLst/>
          </a:prstGeom>
          <a:noFill/>
          <a:ln>
            <a:noFill/>
          </a:ln>
        </p:spPr>
      </p:pic>
      <p:pic>
        <p:nvPicPr>
          <p:cNvPr id="3721" name="Google Shape;3721;p48"/>
          <p:cNvPicPr preferRelativeResize="0"/>
          <p:nvPr/>
        </p:nvPicPr>
        <p:blipFill rotWithShape="1">
          <a:blip r:embed="rId4">
            <a:alphaModFix/>
          </a:blip>
          <a:srcRect l="22446" r="13565"/>
          <a:stretch/>
        </p:blipFill>
        <p:spPr>
          <a:xfrm>
            <a:off x="6416182" y="0"/>
            <a:ext cx="2555441" cy="2867375"/>
          </a:xfrm>
          <a:prstGeom prst="rect">
            <a:avLst/>
          </a:prstGeom>
          <a:noFill/>
          <a:ln>
            <a:noFill/>
          </a:ln>
        </p:spPr>
      </p:pic>
      <p:pic>
        <p:nvPicPr>
          <p:cNvPr id="3722" name="Google Shape;3722;p48"/>
          <p:cNvPicPr preferRelativeResize="0"/>
          <p:nvPr/>
        </p:nvPicPr>
        <p:blipFill>
          <a:blip r:embed="rId5">
            <a:alphaModFix/>
          </a:blip>
          <a:stretch>
            <a:fillRect/>
          </a:stretch>
        </p:blipFill>
        <p:spPr>
          <a:xfrm>
            <a:off x="6245713" y="2276125"/>
            <a:ext cx="2898287" cy="2867375"/>
          </a:xfrm>
          <a:prstGeom prst="rect">
            <a:avLst/>
          </a:prstGeom>
          <a:noFill/>
          <a:ln>
            <a:noFill/>
          </a:ln>
        </p:spPr>
      </p:pic>
      <p:pic>
        <p:nvPicPr>
          <p:cNvPr id="3723" name="Google Shape;3723;p48"/>
          <p:cNvPicPr preferRelativeResize="0"/>
          <p:nvPr/>
        </p:nvPicPr>
        <p:blipFill rotWithShape="1">
          <a:blip r:embed="rId6">
            <a:alphaModFix/>
          </a:blip>
          <a:srcRect l="36289"/>
          <a:stretch/>
        </p:blipFill>
        <p:spPr>
          <a:xfrm>
            <a:off x="3255926" y="2276131"/>
            <a:ext cx="2498675" cy="2811943"/>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354"/>
        <p:cNvGrpSpPr/>
        <p:nvPr/>
      </p:nvGrpSpPr>
      <p:grpSpPr>
        <a:xfrm>
          <a:off x="0" y="0"/>
          <a:ext cx="0" cy="0"/>
          <a:chOff x="0" y="0"/>
          <a:chExt cx="0" cy="0"/>
        </a:xfrm>
      </p:grpSpPr>
      <p:sp>
        <p:nvSpPr>
          <p:cNvPr id="3355" name="Google Shape;3355;p31"/>
          <p:cNvSpPr txBox="1">
            <a:spLocks noGrp="1"/>
          </p:cNvSpPr>
          <p:nvPr>
            <p:ph type="subTitle" idx="1"/>
          </p:nvPr>
        </p:nvSpPr>
        <p:spPr>
          <a:xfrm>
            <a:off x="2165475" y="2410610"/>
            <a:ext cx="4812900" cy="1185300"/>
          </a:xfrm>
          <a:prstGeom prst="rect">
            <a:avLst/>
          </a:prstGeom>
        </p:spPr>
        <p:txBody>
          <a:bodyPr spcFirstLastPara="1" wrap="square" lIns="91425" tIns="91425" rIns="91425" bIns="91425" anchor="ctr" anchorCtr="0">
            <a:noAutofit/>
          </a:bodyPr>
          <a:lstStyle/>
          <a:p>
            <a:pPr marL="457200" lvl="0" indent="-330200" algn="l" rtl="0">
              <a:spcBef>
                <a:spcPts val="0"/>
              </a:spcBef>
              <a:spcAft>
                <a:spcPts val="0"/>
              </a:spcAft>
              <a:buSzPts val="1600"/>
              <a:buChar char="-"/>
            </a:pPr>
            <a:r>
              <a:rPr lang="en"/>
              <a:t>Hi I’m Sally</a:t>
            </a:r>
            <a:endParaRPr/>
          </a:p>
          <a:p>
            <a:pPr marL="457200" lvl="0" indent="-330200" algn="l" rtl="0">
              <a:spcBef>
                <a:spcPts val="0"/>
              </a:spcBef>
              <a:spcAft>
                <a:spcPts val="0"/>
              </a:spcAft>
              <a:buSzPts val="1600"/>
              <a:buChar char="-"/>
            </a:pPr>
            <a:r>
              <a:rPr lang="en"/>
              <a:t>Why am I teaching this class</a:t>
            </a:r>
            <a:endParaRPr/>
          </a:p>
          <a:p>
            <a:pPr marL="914400" lvl="1" indent="-330200" algn="l" rtl="0">
              <a:spcBef>
                <a:spcPts val="0"/>
              </a:spcBef>
              <a:spcAft>
                <a:spcPts val="0"/>
              </a:spcAft>
              <a:buSzPts val="1600"/>
              <a:buChar char="-"/>
            </a:pPr>
            <a:r>
              <a:rPr lang="en"/>
              <a:t>DBT</a:t>
            </a:r>
            <a:endParaRPr/>
          </a:p>
          <a:p>
            <a:pPr marL="457200" lvl="0" indent="-330200" algn="l" rtl="0">
              <a:spcBef>
                <a:spcPts val="0"/>
              </a:spcBef>
              <a:spcAft>
                <a:spcPts val="0"/>
              </a:spcAft>
              <a:buSzPts val="1600"/>
              <a:buChar char="-"/>
            </a:pPr>
            <a:r>
              <a:rPr lang="en"/>
              <a:t>Zoom etiquette for this class</a:t>
            </a:r>
            <a:endParaRPr/>
          </a:p>
        </p:txBody>
      </p:sp>
      <p:sp>
        <p:nvSpPr>
          <p:cNvPr id="3356" name="Google Shape;3356;p31"/>
          <p:cNvSpPr txBox="1">
            <a:spLocks noGrp="1"/>
          </p:cNvSpPr>
          <p:nvPr>
            <p:ph type="title"/>
          </p:nvPr>
        </p:nvSpPr>
        <p:spPr>
          <a:xfrm>
            <a:off x="2165625" y="1349810"/>
            <a:ext cx="4812900" cy="798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Hello and welcome! :)</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3727"/>
        <p:cNvGrpSpPr/>
        <p:nvPr/>
      </p:nvGrpSpPr>
      <p:grpSpPr>
        <a:xfrm>
          <a:off x="0" y="0"/>
          <a:ext cx="0" cy="0"/>
          <a:chOff x="0" y="0"/>
          <a:chExt cx="0" cy="0"/>
        </a:xfrm>
      </p:grpSpPr>
      <p:sp>
        <p:nvSpPr>
          <p:cNvPr id="3728" name="Google Shape;3728;p49"/>
          <p:cNvSpPr txBox="1">
            <a:spLocks noGrp="1"/>
          </p:cNvSpPr>
          <p:nvPr>
            <p:ph type="title"/>
          </p:nvPr>
        </p:nvSpPr>
        <p:spPr>
          <a:xfrm>
            <a:off x="720000" y="113075"/>
            <a:ext cx="7704000" cy="12462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b="1"/>
              <a:t>Disgust</a:t>
            </a:r>
            <a:r>
              <a:rPr lang="en"/>
              <a:t> signals </a:t>
            </a:r>
            <a:r>
              <a:rPr lang="en" i="1"/>
              <a:t>toxicity</a:t>
            </a:r>
            <a:r>
              <a:rPr lang="en"/>
              <a:t>. </a:t>
            </a:r>
            <a:endParaRPr/>
          </a:p>
          <a:p>
            <a:pPr marL="0" lvl="0" indent="0" algn="l" rtl="0">
              <a:lnSpc>
                <a:spcPct val="115000"/>
              </a:lnSpc>
              <a:spcBef>
                <a:spcPts val="0"/>
              </a:spcBef>
              <a:spcAft>
                <a:spcPts val="0"/>
              </a:spcAft>
              <a:buNone/>
            </a:pPr>
            <a:r>
              <a:rPr lang="en" sz="1700"/>
              <a:t>Disgust is trying to tell you that something is not healthy for you. </a:t>
            </a:r>
            <a:endParaRPr sz="1700"/>
          </a:p>
        </p:txBody>
      </p:sp>
      <p:sp>
        <p:nvSpPr>
          <p:cNvPr id="3729" name="Google Shape;3729;p49"/>
          <p:cNvSpPr/>
          <p:nvPr/>
        </p:nvSpPr>
        <p:spPr>
          <a:xfrm>
            <a:off x="6404424" y="1557561"/>
            <a:ext cx="1710000" cy="438000"/>
          </a:xfrm>
          <a:prstGeom prst="roundRect">
            <a:avLst>
              <a:gd name="adj" fmla="val 50000"/>
            </a:avLst>
          </a:prstGeom>
          <a:solidFill>
            <a:srgbClr val="F2B1A2">
              <a:alpha val="7344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Lexend Deca"/>
                <a:ea typeface="Lexend Deca"/>
                <a:cs typeface="Lexend Deca"/>
                <a:sym typeface="Lexend Deca"/>
              </a:rPr>
              <a:t>Urges</a:t>
            </a:r>
            <a:endParaRPr sz="2400">
              <a:solidFill>
                <a:schemeClr val="dk1"/>
              </a:solidFill>
              <a:latin typeface="Lexend Deca"/>
              <a:ea typeface="Lexend Deca"/>
              <a:cs typeface="Lexend Deca"/>
              <a:sym typeface="Lexend Deca"/>
            </a:endParaRPr>
          </a:p>
        </p:txBody>
      </p:sp>
      <p:sp>
        <p:nvSpPr>
          <p:cNvPr id="3730" name="Google Shape;3730;p49"/>
          <p:cNvSpPr/>
          <p:nvPr/>
        </p:nvSpPr>
        <p:spPr>
          <a:xfrm>
            <a:off x="5875225" y="2389380"/>
            <a:ext cx="2768400" cy="1950600"/>
          </a:xfrm>
          <a:prstGeom prst="roundRect">
            <a:avLst>
              <a:gd name="adj" fmla="val 50000"/>
            </a:avLst>
          </a:prstGeom>
          <a:solidFill>
            <a:srgbClr val="F2B1A2">
              <a:alpha val="7344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DM Sans"/>
                <a:ea typeface="DM Sans"/>
                <a:cs typeface="DM Sans"/>
                <a:sym typeface="DM Sans"/>
              </a:rPr>
              <a:t>Vomit, gag, choke, don’t eat or drink, shower/clean, run away, push away, faint, attack, disrespect others</a:t>
            </a:r>
            <a:endParaRPr sz="1600">
              <a:solidFill>
                <a:schemeClr val="dk1"/>
              </a:solidFill>
              <a:latin typeface="DM Sans"/>
              <a:ea typeface="DM Sans"/>
              <a:cs typeface="DM Sans"/>
              <a:sym typeface="DM Sans"/>
            </a:endParaRPr>
          </a:p>
        </p:txBody>
      </p:sp>
      <p:sp>
        <p:nvSpPr>
          <p:cNvPr id="3731" name="Google Shape;3731;p49"/>
          <p:cNvSpPr/>
          <p:nvPr/>
        </p:nvSpPr>
        <p:spPr>
          <a:xfrm>
            <a:off x="855875" y="1557550"/>
            <a:ext cx="2057400" cy="438000"/>
          </a:xfrm>
          <a:prstGeom prst="roundRect">
            <a:avLst>
              <a:gd name="adj" fmla="val 50000"/>
            </a:avLst>
          </a:prstGeom>
          <a:solidFill>
            <a:srgbClr val="F2C84B">
              <a:alpha val="724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Lexend Deca"/>
                <a:ea typeface="Lexend Deca"/>
                <a:cs typeface="Lexend Deca"/>
                <a:sym typeface="Lexend Deca"/>
              </a:rPr>
              <a:t>Sensations</a:t>
            </a:r>
            <a:endParaRPr sz="2400">
              <a:solidFill>
                <a:schemeClr val="dk1"/>
              </a:solidFill>
              <a:latin typeface="Lexend Deca"/>
              <a:ea typeface="Lexend Deca"/>
              <a:cs typeface="Lexend Deca"/>
              <a:sym typeface="Lexend Deca"/>
            </a:endParaRPr>
          </a:p>
        </p:txBody>
      </p:sp>
      <p:sp>
        <p:nvSpPr>
          <p:cNvPr id="3732" name="Google Shape;3732;p49"/>
          <p:cNvSpPr/>
          <p:nvPr/>
        </p:nvSpPr>
        <p:spPr>
          <a:xfrm>
            <a:off x="500375" y="2389376"/>
            <a:ext cx="2768400" cy="1950600"/>
          </a:xfrm>
          <a:prstGeom prst="roundRect">
            <a:avLst>
              <a:gd name="adj" fmla="val 50000"/>
            </a:avLst>
          </a:prstGeom>
          <a:solidFill>
            <a:srgbClr val="F2C84B">
              <a:alpha val="724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DM Sans"/>
                <a:ea typeface="DM Sans"/>
                <a:cs typeface="DM Sans"/>
                <a:sym typeface="DM Sans"/>
              </a:rPr>
              <a:t>Nauseous, sick, lump in throat, smirking, nose and top lip tightened, swearing, frowning</a:t>
            </a:r>
            <a:endParaRPr sz="1600">
              <a:solidFill>
                <a:schemeClr val="dk1"/>
              </a:solidFill>
              <a:latin typeface="DM Sans"/>
              <a:ea typeface="DM Sans"/>
              <a:cs typeface="DM Sans"/>
              <a:sym typeface="DM Sans"/>
            </a:endParaRPr>
          </a:p>
        </p:txBody>
      </p:sp>
      <p:sp>
        <p:nvSpPr>
          <p:cNvPr id="3733" name="Google Shape;3733;p49"/>
          <p:cNvSpPr/>
          <p:nvPr/>
        </p:nvSpPr>
        <p:spPr>
          <a:xfrm>
            <a:off x="3716999" y="1557550"/>
            <a:ext cx="1710000" cy="438000"/>
          </a:xfrm>
          <a:prstGeom prst="roundRect">
            <a:avLst>
              <a:gd name="adj" fmla="val 50000"/>
            </a:avLst>
          </a:prstGeom>
          <a:solidFill>
            <a:srgbClr val="9BBFBC">
              <a:alpha val="7031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Lexend Deca"/>
                <a:ea typeface="Lexend Deca"/>
                <a:cs typeface="Lexend Deca"/>
                <a:sym typeface="Lexend Deca"/>
              </a:rPr>
              <a:t>Thoughts</a:t>
            </a:r>
            <a:endParaRPr sz="2400">
              <a:solidFill>
                <a:schemeClr val="dk1"/>
              </a:solidFill>
              <a:latin typeface="Lexend Deca"/>
              <a:ea typeface="Lexend Deca"/>
              <a:cs typeface="Lexend Deca"/>
              <a:sym typeface="Lexend Deca"/>
            </a:endParaRPr>
          </a:p>
        </p:txBody>
      </p:sp>
      <p:sp>
        <p:nvSpPr>
          <p:cNvPr id="3734" name="Google Shape;3734;p49"/>
          <p:cNvSpPr/>
          <p:nvPr/>
        </p:nvSpPr>
        <p:spPr>
          <a:xfrm>
            <a:off x="3187800" y="2389368"/>
            <a:ext cx="2768400" cy="1950600"/>
          </a:xfrm>
          <a:prstGeom prst="roundRect">
            <a:avLst>
              <a:gd name="adj" fmla="val 50000"/>
            </a:avLst>
          </a:prstGeom>
          <a:solidFill>
            <a:srgbClr val="9BBFBC">
              <a:alpha val="7031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DM Sans"/>
                <a:ea typeface="DM Sans"/>
                <a:cs typeface="DM Sans"/>
                <a:sym typeface="DM Sans"/>
              </a:rPr>
              <a:t>“Ew,” “yuck,” I’m /they’re contaminated, I’m/they’re ugly, I’m/they’re immoral, I hate myself/them, I/they have sinned</a:t>
            </a:r>
            <a:endParaRPr sz="1600">
              <a:solidFill>
                <a:schemeClr val="dk1"/>
              </a:solidFill>
              <a:latin typeface="DM Sans"/>
              <a:ea typeface="DM Sans"/>
              <a:cs typeface="DM Sans"/>
              <a:sym typeface="DM Sans"/>
            </a:endParaRPr>
          </a:p>
        </p:txBody>
      </p:sp>
      <p:pic>
        <p:nvPicPr>
          <p:cNvPr id="3735" name="Google Shape;3735;p49"/>
          <p:cNvPicPr preferRelativeResize="0"/>
          <p:nvPr/>
        </p:nvPicPr>
        <p:blipFill>
          <a:blip r:embed="rId3">
            <a:alphaModFix/>
          </a:blip>
          <a:stretch>
            <a:fillRect/>
          </a:stretch>
        </p:blipFill>
        <p:spPr>
          <a:xfrm>
            <a:off x="8044600" y="0"/>
            <a:ext cx="1099400" cy="1624401"/>
          </a:xfrm>
          <a:prstGeom prst="rect">
            <a:avLst/>
          </a:prstGeom>
          <a:noFill/>
          <a:ln>
            <a:noFill/>
          </a:ln>
        </p:spPr>
      </p:pic>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739"/>
        <p:cNvGrpSpPr/>
        <p:nvPr/>
      </p:nvGrpSpPr>
      <p:grpSpPr>
        <a:xfrm>
          <a:off x="0" y="0"/>
          <a:ext cx="0" cy="0"/>
          <a:chOff x="0" y="0"/>
          <a:chExt cx="0" cy="0"/>
        </a:xfrm>
      </p:grpSpPr>
      <p:sp>
        <p:nvSpPr>
          <p:cNvPr id="3740" name="Google Shape;3740;p50"/>
          <p:cNvSpPr txBox="1">
            <a:spLocks noGrp="1"/>
          </p:cNvSpPr>
          <p:nvPr>
            <p:ph type="title" idx="4294967295"/>
          </p:nvPr>
        </p:nvSpPr>
        <p:spPr>
          <a:xfrm>
            <a:off x="3350250" y="-336187"/>
            <a:ext cx="3389400" cy="1886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endParaRPr/>
          </a:p>
          <a:p>
            <a:pPr marL="0" lvl="0" indent="0" algn="ctr" rtl="0">
              <a:spcBef>
                <a:spcPts val="0"/>
              </a:spcBef>
              <a:spcAft>
                <a:spcPts val="0"/>
              </a:spcAft>
              <a:buNone/>
            </a:pPr>
            <a:r>
              <a:rPr lang="en" sz="4500"/>
              <a:t>Sadness</a:t>
            </a:r>
            <a:endParaRPr sz="4500"/>
          </a:p>
        </p:txBody>
      </p:sp>
      <p:pic>
        <p:nvPicPr>
          <p:cNvPr id="3741" name="Google Shape;3741;p50"/>
          <p:cNvPicPr preferRelativeResize="0"/>
          <p:nvPr/>
        </p:nvPicPr>
        <p:blipFill>
          <a:blip r:embed="rId3">
            <a:alphaModFix/>
          </a:blip>
          <a:stretch>
            <a:fillRect/>
          </a:stretch>
        </p:blipFill>
        <p:spPr>
          <a:xfrm>
            <a:off x="152400" y="0"/>
            <a:ext cx="2454275" cy="3139450"/>
          </a:xfrm>
          <a:prstGeom prst="rect">
            <a:avLst/>
          </a:prstGeom>
          <a:noFill/>
          <a:ln>
            <a:noFill/>
          </a:ln>
        </p:spPr>
      </p:pic>
      <p:pic>
        <p:nvPicPr>
          <p:cNvPr id="3742" name="Google Shape;3742;p50"/>
          <p:cNvPicPr preferRelativeResize="0"/>
          <p:nvPr/>
        </p:nvPicPr>
        <p:blipFill rotWithShape="1">
          <a:blip r:embed="rId4">
            <a:alphaModFix/>
          </a:blip>
          <a:srcRect l="47981" r="11289"/>
          <a:stretch/>
        </p:blipFill>
        <p:spPr>
          <a:xfrm>
            <a:off x="217825" y="3229416"/>
            <a:ext cx="1451299" cy="2003759"/>
          </a:xfrm>
          <a:prstGeom prst="rect">
            <a:avLst/>
          </a:prstGeom>
          <a:noFill/>
          <a:ln>
            <a:noFill/>
          </a:ln>
        </p:spPr>
      </p:pic>
      <p:pic>
        <p:nvPicPr>
          <p:cNvPr id="3743" name="Google Shape;3743;p50"/>
          <p:cNvPicPr preferRelativeResize="0"/>
          <p:nvPr/>
        </p:nvPicPr>
        <p:blipFill rotWithShape="1">
          <a:blip r:embed="rId5">
            <a:alphaModFix/>
          </a:blip>
          <a:srcRect r="15690"/>
          <a:stretch/>
        </p:blipFill>
        <p:spPr>
          <a:xfrm>
            <a:off x="1959875" y="3130898"/>
            <a:ext cx="2138099" cy="2012602"/>
          </a:xfrm>
          <a:prstGeom prst="rect">
            <a:avLst/>
          </a:prstGeom>
          <a:noFill/>
          <a:ln>
            <a:noFill/>
          </a:ln>
        </p:spPr>
      </p:pic>
      <p:pic>
        <p:nvPicPr>
          <p:cNvPr id="3744" name="Google Shape;3744;p50"/>
          <p:cNvPicPr preferRelativeResize="0"/>
          <p:nvPr/>
        </p:nvPicPr>
        <p:blipFill rotWithShape="1">
          <a:blip r:embed="rId6">
            <a:alphaModFix/>
          </a:blip>
          <a:srcRect r="31005"/>
          <a:stretch/>
        </p:blipFill>
        <p:spPr>
          <a:xfrm>
            <a:off x="6739650" y="152400"/>
            <a:ext cx="2138101" cy="2067450"/>
          </a:xfrm>
          <a:prstGeom prst="rect">
            <a:avLst/>
          </a:prstGeom>
          <a:noFill/>
          <a:ln>
            <a:noFill/>
          </a:ln>
        </p:spPr>
      </p:pic>
      <p:pic>
        <p:nvPicPr>
          <p:cNvPr id="3745" name="Google Shape;3745;p50"/>
          <p:cNvPicPr preferRelativeResize="0"/>
          <p:nvPr/>
        </p:nvPicPr>
        <p:blipFill rotWithShape="1">
          <a:blip r:embed="rId7">
            <a:alphaModFix/>
          </a:blip>
          <a:srcRect l="17063" r="25076"/>
          <a:stretch/>
        </p:blipFill>
        <p:spPr>
          <a:xfrm>
            <a:off x="5058800" y="1734900"/>
            <a:ext cx="2958350" cy="3408600"/>
          </a:xfrm>
          <a:prstGeom prst="rect">
            <a:avLst/>
          </a:prstGeom>
          <a:noFill/>
          <a:ln>
            <a:noFill/>
          </a:ln>
        </p:spPr>
      </p:pic>
      <p:pic>
        <p:nvPicPr>
          <p:cNvPr id="3746" name="Google Shape;3746;p50"/>
          <p:cNvPicPr preferRelativeResize="0"/>
          <p:nvPr/>
        </p:nvPicPr>
        <p:blipFill>
          <a:blip r:embed="rId8">
            <a:alphaModFix/>
          </a:blip>
          <a:stretch>
            <a:fillRect/>
          </a:stretch>
        </p:blipFill>
        <p:spPr>
          <a:xfrm>
            <a:off x="2733550" y="1159800"/>
            <a:ext cx="1451308" cy="1886700"/>
          </a:xfrm>
          <a:prstGeom prst="rect">
            <a:avLst/>
          </a:prstGeom>
          <a:noFill/>
          <a:ln>
            <a:noFill/>
          </a:ln>
        </p:spPr>
      </p:pic>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3750"/>
        <p:cNvGrpSpPr/>
        <p:nvPr/>
      </p:nvGrpSpPr>
      <p:grpSpPr>
        <a:xfrm>
          <a:off x="0" y="0"/>
          <a:ext cx="0" cy="0"/>
          <a:chOff x="0" y="0"/>
          <a:chExt cx="0" cy="0"/>
        </a:xfrm>
      </p:grpSpPr>
      <p:sp>
        <p:nvSpPr>
          <p:cNvPr id="3751" name="Google Shape;3751;p51"/>
          <p:cNvSpPr txBox="1">
            <a:spLocks noGrp="1"/>
          </p:cNvSpPr>
          <p:nvPr>
            <p:ph type="title"/>
          </p:nvPr>
        </p:nvSpPr>
        <p:spPr>
          <a:xfrm>
            <a:off x="720000" y="113075"/>
            <a:ext cx="6621326" cy="12462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b="1" dirty="0"/>
              <a:t>Sadness</a:t>
            </a:r>
            <a:r>
              <a:rPr lang="en" dirty="0"/>
              <a:t> signals </a:t>
            </a:r>
            <a:r>
              <a:rPr lang="en" i="1" dirty="0"/>
              <a:t>loss</a:t>
            </a:r>
            <a:r>
              <a:rPr lang="en" dirty="0"/>
              <a:t>. </a:t>
            </a:r>
            <a:endParaRPr dirty="0"/>
          </a:p>
          <a:p>
            <a:pPr marL="0" lvl="0" indent="0" algn="l" rtl="0">
              <a:lnSpc>
                <a:spcPct val="115000"/>
              </a:lnSpc>
              <a:spcBef>
                <a:spcPts val="0"/>
              </a:spcBef>
              <a:spcAft>
                <a:spcPts val="0"/>
              </a:spcAft>
              <a:buNone/>
            </a:pPr>
            <a:r>
              <a:rPr lang="en" sz="1700" dirty="0"/>
              <a:t>Sadness is trying to tell you that something important to you is lost or missing. </a:t>
            </a:r>
            <a:endParaRPr sz="1700" dirty="0"/>
          </a:p>
        </p:txBody>
      </p:sp>
      <p:sp>
        <p:nvSpPr>
          <p:cNvPr id="3752" name="Google Shape;3752;p51"/>
          <p:cNvSpPr/>
          <p:nvPr/>
        </p:nvSpPr>
        <p:spPr>
          <a:xfrm>
            <a:off x="6404424" y="1557561"/>
            <a:ext cx="1710000" cy="438000"/>
          </a:xfrm>
          <a:prstGeom prst="roundRect">
            <a:avLst>
              <a:gd name="adj" fmla="val 50000"/>
            </a:avLst>
          </a:prstGeom>
          <a:solidFill>
            <a:srgbClr val="F2B1A2">
              <a:alpha val="7344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Lexend Deca"/>
                <a:ea typeface="Lexend Deca"/>
                <a:cs typeface="Lexend Deca"/>
                <a:sym typeface="Lexend Deca"/>
              </a:rPr>
              <a:t>Urges</a:t>
            </a:r>
            <a:endParaRPr sz="2400">
              <a:solidFill>
                <a:schemeClr val="dk1"/>
              </a:solidFill>
              <a:latin typeface="Lexend Deca"/>
              <a:ea typeface="Lexend Deca"/>
              <a:cs typeface="Lexend Deca"/>
              <a:sym typeface="Lexend Deca"/>
            </a:endParaRPr>
          </a:p>
        </p:txBody>
      </p:sp>
      <p:sp>
        <p:nvSpPr>
          <p:cNvPr id="3753" name="Google Shape;3753;p51"/>
          <p:cNvSpPr/>
          <p:nvPr/>
        </p:nvSpPr>
        <p:spPr>
          <a:xfrm>
            <a:off x="5875225" y="2389380"/>
            <a:ext cx="2768400" cy="1950600"/>
          </a:xfrm>
          <a:prstGeom prst="roundRect">
            <a:avLst>
              <a:gd name="adj" fmla="val 50000"/>
            </a:avLst>
          </a:prstGeom>
          <a:solidFill>
            <a:srgbClr val="F2B1A2">
              <a:alpha val="7344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DM Sans"/>
                <a:ea typeface="DM Sans"/>
                <a:cs typeface="DM Sans"/>
                <a:sym typeface="DM Sans"/>
              </a:rPr>
              <a:t>Being inactive, staying in bed, avoiding things and people, withdrawing, avoiding things that used to be fun, giving up; replace</a:t>
            </a:r>
            <a:endParaRPr sz="1600">
              <a:solidFill>
                <a:schemeClr val="dk1"/>
              </a:solidFill>
              <a:latin typeface="DM Sans"/>
              <a:ea typeface="DM Sans"/>
              <a:cs typeface="DM Sans"/>
              <a:sym typeface="DM Sans"/>
            </a:endParaRPr>
          </a:p>
        </p:txBody>
      </p:sp>
      <p:sp>
        <p:nvSpPr>
          <p:cNvPr id="3754" name="Google Shape;3754;p51"/>
          <p:cNvSpPr/>
          <p:nvPr/>
        </p:nvSpPr>
        <p:spPr>
          <a:xfrm>
            <a:off x="855875" y="1557550"/>
            <a:ext cx="2057400" cy="438000"/>
          </a:xfrm>
          <a:prstGeom prst="roundRect">
            <a:avLst>
              <a:gd name="adj" fmla="val 50000"/>
            </a:avLst>
          </a:prstGeom>
          <a:solidFill>
            <a:srgbClr val="F2C84B">
              <a:alpha val="724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Lexend Deca"/>
                <a:ea typeface="Lexend Deca"/>
                <a:cs typeface="Lexend Deca"/>
                <a:sym typeface="Lexend Deca"/>
              </a:rPr>
              <a:t>Sensations</a:t>
            </a:r>
            <a:endParaRPr sz="2400">
              <a:solidFill>
                <a:schemeClr val="dk1"/>
              </a:solidFill>
              <a:latin typeface="Lexend Deca"/>
              <a:ea typeface="Lexend Deca"/>
              <a:cs typeface="Lexend Deca"/>
              <a:sym typeface="Lexend Deca"/>
            </a:endParaRPr>
          </a:p>
        </p:txBody>
      </p:sp>
      <p:sp>
        <p:nvSpPr>
          <p:cNvPr id="3755" name="Google Shape;3755;p51"/>
          <p:cNvSpPr/>
          <p:nvPr/>
        </p:nvSpPr>
        <p:spPr>
          <a:xfrm>
            <a:off x="500375" y="2389376"/>
            <a:ext cx="2768400" cy="1950600"/>
          </a:xfrm>
          <a:prstGeom prst="roundRect">
            <a:avLst>
              <a:gd name="adj" fmla="val 50000"/>
            </a:avLst>
          </a:prstGeom>
          <a:solidFill>
            <a:srgbClr val="F2C84B">
              <a:alpha val="724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DM Sans"/>
                <a:ea typeface="DM Sans"/>
                <a:cs typeface="DM Sans"/>
                <a:sym typeface="DM Sans"/>
              </a:rPr>
              <a:t>Tired, low energy, crying, difficulty swallowing, slow movements, talking quietly, slowly, or not much, eyes and posture slumping, pain and hollowness in chest</a:t>
            </a:r>
            <a:endParaRPr>
              <a:solidFill>
                <a:schemeClr val="dk1"/>
              </a:solidFill>
              <a:latin typeface="DM Sans"/>
              <a:ea typeface="DM Sans"/>
              <a:cs typeface="DM Sans"/>
              <a:sym typeface="DM Sans"/>
            </a:endParaRPr>
          </a:p>
        </p:txBody>
      </p:sp>
      <p:sp>
        <p:nvSpPr>
          <p:cNvPr id="3756" name="Google Shape;3756;p51"/>
          <p:cNvSpPr/>
          <p:nvPr/>
        </p:nvSpPr>
        <p:spPr>
          <a:xfrm>
            <a:off x="3716999" y="1557550"/>
            <a:ext cx="1710000" cy="438000"/>
          </a:xfrm>
          <a:prstGeom prst="roundRect">
            <a:avLst>
              <a:gd name="adj" fmla="val 50000"/>
            </a:avLst>
          </a:prstGeom>
          <a:solidFill>
            <a:srgbClr val="9BBFBC">
              <a:alpha val="7031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Lexend Deca"/>
                <a:ea typeface="Lexend Deca"/>
                <a:cs typeface="Lexend Deca"/>
                <a:sym typeface="Lexend Deca"/>
              </a:rPr>
              <a:t>Thoughts</a:t>
            </a:r>
            <a:endParaRPr sz="2400">
              <a:solidFill>
                <a:schemeClr val="dk1"/>
              </a:solidFill>
              <a:latin typeface="Lexend Deca"/>
              <a:ea typeface="Lexend Deca"/>
              <a:cs typeface="Lexend Deca"/>
              <a:sym typeface="Lexend Deca"/>
            </a:endParaRPr>
          </a:p>
        </p:txBody>
      </p:sp>
      <p:sp>
        <p:nvSpPr>
          <p:cNvPr id="3757" name="Google Shape;3757;p51"/>
          <p:cNvSpPr/>
          <p:nvPr/>
        </p:nvSpPr>
        <p:spPr>
          <a:xfrm>
            <a:off x="3187800" y="2389368"/>
            <a:ext cx="2768400" cy="1950600"/>
          </a:xfrm>
          <a:prstGeom prst="roundRect">
            <a:avLst>
              <a:gd name="adj" fmla="val 50000"/>
            </a:avLst>
          </a:prstGeom>
          <a:solidFill>
            <a:srgbClr val="9BBFBC">
              <a:alpha val="7031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DM Sans"/>
                <a:ea typeface="DM Sans"/>
                <a:cs typeface="DM Sans"/>
                <a:sym typeface="DM Sans"/>
              </a:rPr>
              <a:t>Things are hopeless, I am worthless, they will be gone forever, this is pointless </a:t>
            </a:r>
            <a:endParaRPr sz="1600">
              <a:solidFill>
                <a:schemeClr val="dk1"/>
              </a:solidFill>
              <a:latin typeface="DM Sans"/>
              <a:ea typeface="DM Sans"/>
              <a:cs typeface="DM Sans"/>
              <a:sym typeface="DM Sans"/>
            </a:endParaRPr>
          </a:p>
        </p:txBody>
      </p:sp>
      <p:pic>
        <p:nvPicPr>
          <p:cNvPr id="3758" name="Google Shape;3758;p51"/>
          <p:cNvPicPr preferRelativeResize="0"/>
          <p:nvPr/>
        </p:nvPicPr>
        <p:blipFill rotWithShape="1">
          <a:blip r:embed="rId3">
            <a:alphaModFix/>
          </a:blip>
          <a:srcRect r="15690"/>
          <a:stretch/>
        </p:blipFill>
        <p:spPr>
          <a:xfrm>
            <a:off x="7482505" y="0"/>
            <a:ext cx="1661496" cy="1563975"/>
          </a:xfrm>
          <a:prstGeom prst="rect">
            <a:avLst/>
          </a:prstGeom>
          <a:noFill/>
          <a:ln>
            <a:noFill/>
          </a:ln>
        </p:spPr>
      </p:pic>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762"/>
        <p:cNvGrpSpPr/>
        <p:nvPr/>
      </p:nvGrpSpPr>
      <p:grpSpPr>
        <a:xfrm>
          <a:off x="0" y="0"/>
          <a:ext cx="0" cy="0"/>
          <a:chOff x="0" y="0"/>
          <a:chExt cx="0" cy="0"/>
        </a:xfrm>
      </p:grpSpPr>
      <p:sp>
        <p:nvSpPr>
          <p:cNvPr id="3763" name="Google Shape;3763;p52"/>
          <p:cNvSpPr txBox="1">
            <a:spLocks noGrp="1"/>
          </p:cNvSpPr>
          <p:nvPr>
            <p:ph type="title" idx="4294967295"/>
          </p:nvPr>
        </p:nvSpPr>
        <p:spPr>
          <a:xfrm>
            <a:off x="3045450" y="-289287"/>
            <a:ext cx="3389400" cy="1886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endParaRPr/>
          </a:p>
          <a:p>
            <a:pPr marL="0" lvl="0" indent="0" algn="ctr" rtl="0">
              <a:spcBef>
                <a:spcPts val="0"/>
              </a:spcBef>
              <a:spcAft>
                <a:spcPts val="0"/>
              </a:spcAft>
              <a:buNone/>
            </a:pPr>
            <a:r>
              <a:rPr lang="en" sz="4500"/>
              <a:t>Joy</a:t>
            </a:r>
            <a:endParaRPr sz="4500"/>
          </a:p>
        </p:txBody>
      </p:sp>
      <p:pic>
        <p:nvPicPr>
          <p:cNvPr id="3764" name="Google Shape;3764;p52"/>
          <p:cNvPicPr preferRelativeResize="0"/>
          <p:nvPr/>
        </p:nvPicPr>
        <p:blipFill>
          <a:blip r:embed="rId3">
            <a:alphaModFix/>
          </a:blip>
          <a:stretch>
            <a:fillRect/>
          </a:stretch>
        </p:blipFill>
        <p:spPr>
          <a:xfrm>
            <a:off x="0" y="0"/>
            <a:ext cx="3045450" cy="3806812"/>
          </a:xfrm>
          <a:prstGeom prst="rect">
            <a:avLst/>
          </a:prstGeom>
          <a:noFill/>
          <a:ln>
            <a:noFill/>
          </a:ln>
        </p:spPr>
      </p:pic>
      <p:pic>
        <p:nvPicPr>
          <p:cNvPr id="3765" name="Google Shape;3765;p52"/>
          <p:cNvPicPr preferRelativeResize="0"/>
          <p:nvPr/>
        </p:nvPicPr>
        <p:blipFill rotWithShape="1">
          <a:blip r:embed="rId4">
            <a:alphaModFix/>
          </a:blip>
          <a:srcRect t="14624"/>
          <a:stretch/>
        </p:blipFill>
        <p:spPr>
          <a:xfrm>
            <a:off x="2694988" y="674175"/>
            <a:ext cx="1406675" cy="2106051"/>
          </a:xfrm>
          <a:prstGeom prst="rect">
            <a:avLst/>
          </a:prstGeom>
          <a:noFill/>
          <a:ln>
            <a:noFill/>
          </a:ln>
        </p:spPr>
      </p:pic>
      <p:pic>
        <p:nvPicPr>
          <p:cNvPr id="3766" name="Google Shape;3766;p52"/>
          <p:cNvPicPr preferRelativeResize="0"/>
          <p:nvPr/>
        </p:nvPicPr>
        <p:blipFill rotWithShape="1">
          <a:blip r:embed="rId5">
            <a:alphaModFix/>
          </a:blip>
          <a:srcRect r="30206"/>
          <a:stretch/>
        </p:blipFill>
        <p:spPr>
          <a:xfrm>
            <a:off x="358325" y="3460775"/>
            <a:ext cx="1559799" cy="1682726"/>
          </a:xfrm>
          <a:prstGeom prst="rect">
            <a:avLst/>
          </a:prstGeom>
          <a:noFill/>
          <a:ln>
            <a:noFill/>
          </a:ln>
        </p:spPr>
      </p:pic>
      <p:pic>
        <p:nvPicPr>
          <p:cNvPr id="3767" name="Google Shape;3767;p52"/>
          <p:cNvPicPr preferRelativeResize="0"/>
          <p:nvPr/>
        </p:nvPicPr>
        <p:blipFill rotWithShape="1">
          <a:blip r:embed="rId6">
            <a:alphaModFix/>
          </a:blip>
          <a:srcRect l="27797"/>
          <a:stretch/>
        </p:blipFill>
        <p:spPr>
          <a:xfrm>
            <a:off x="2162100" y="2780220"/>
            <a:ext cx="2472451" cy="2280680"/>
          </a:xfrm>
          <a:prstGeom prst="rect">
            <a:avLst/>
          </a:prstGeom>
          <a:noFill/>
          <a:ln>
            <a:noFill/>
          </a:ln>
        </p:spPr>
      </p:pic>
      <p:pic>
        <p:nvPicPr>
          <p:cNvPr id="3768" name="Google Shape;3768;p52"/>
          <p:cNvPicPr preferRelativeResize="0"/>
          <p:nvPr/>
        </p:nvPicPr>
        <p:blipFill>
          <a:blip r:embed="rId7">
            <a:alphaModFix/>
          </a:blip>
          <a:stretch>
            <a:fillRect/>
          </a:stretch>
        </p:blipFill>
        <p:spPr>
          <a:xfrm>
            <a:off x="5617025" y="0"/>
            <a:ext cx="3526966" cy="2645225"/>
          </a:xfrm>
          <a:prstGeom prst="rect">
            <a:avLst/>
          </a:prstGeom>
          <a:noFill/>
          <a:ln>
            <a:noFill/>
          </a:ln>
        </p:spPr>
      </p:pic>
      <p:pic>
        <p:nvPicPr>
          <p:cNvPr id="3769" name="Google Shape;3769;p52"/>
          <p:cNvPicPr preferRelativeResize="0"/>
          <p:nvPr/>
        </p:nvPicPr>
        <p:blipFill>
          <a:blip r:embed="rId8">
            <a:alphaModFix/>
          </a:blip>
          <a:stretch>
            <a:fillRect/>
          </a:stretch>
        </p:blipFill>
        <p:spPr>
          <a:xfrm>
            <a:off x="5286475" y="2498275"/>
            <a:ext cx="2645224" cy="2645224"/>
          </a:xfrm>
          <a:prstGeom prst="rect">
            <a:avLst/>
          </a:prstGeom>
          <a:noFill/>
          <a:ln>
            <a:noFill/>
          </a:ln>
        </p:spPr>
      </p:pic>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3773"/>
        <p:cNvGrpSpPr/>
        <p:nvPr/>
      </p:nvGrpSpPr>
      <p:grpSpPr>
        <a:xfrm>
          <a:off x="0" y="0"/>
          <a:ext cx="0" cy="0"/>
          <a:chOff x="0" y="0"/>
          <a:chExt cx="0" cy="0"/>
        </a:xfrm>
      </p:grpSpPr>
      <p:sp>
        <p:nvSpPr>
          <p:cNvPr id="3774" name="Google Shape;3774;p53"/>
          <p:cNvSpPr txBox="1">
            <a:spLocks noGrp="1"/>
          </p:cNvSpPr>
          <p:nvPr>
            <p:ph type="title"/>
          </p:nvPr>
        </p:nvSpPr>
        <p:spPr>
          <a:xfrm>
            <a:off x="720000" y="113075"/>
            <a:ext cx="7153800" cy="12462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b="1"/>
              <a:t>Joy</a:t>
            </a:r>
            <a:r>
              <a:rPr lang="en"/>
              <a:t> signals </a:t>
            </a:r>
            <a:r>
              <a:rPr lang="en" i="1"/>
              <a:t>wellbeing</a:t>
            </a:r>
            <a:r>
              <a:rPr lang="en"/>
              <a:t>. </a:t>
            </a:r>
            <a:endParaRPr/>
          </a:p>
          <a:p>
            <a:pPr marL="0" lvl="0" indent="0" algn="l" rtl="0">
              <a:lnSpc>
                <a:spcPct val="115000"/>
              </a:lnSpc>
              <a:spcBef>
                <a:spcPts val="0"/>
              </a:spcBef>
              <a:spcAft>
                <a:spcPts val="0"/>
              </a:spcAft>
              <a:buNone/>
            </a:pPr>
            <a:r>
              <a:rPr lang="en" sz="1600"/>
              <a:t>Joy is trying to tell you that something is good for your health or wellbeing, or for the health or wellbeing of someone you care about. </a:t>
            </a:r>
            <a:endParaRPr sz="1600"/>
          </a:p>
        </p:txBody>
      </p:sp>
      <p:sp>
        <p:nvSpPr>
          <p:cNvPr id="3775" name="Google Shape;3775;p53"/>
          <p:cNvSpPr/>
          <p:nvPr/>
        </p:nvSpPr>
        <p:spPr>
          <a:xfrm>
            <a:off x="6404424" y="1557561"/>
            <a:ext cx="1710000" cy="438000"/>
          </a:xfrm>
          <a:prstGeom prst="roundRect">
            <a:avLst>
              <a:gd name="adj" fmla="val 50000"/>
            </a:avLst>
          </a:prstGeom>
          <a:solidFill>
            <a:srgbClr val="F2B1A2">
              <a:alpha val="7344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Lexend Deca"/>
                <a:ea typeface="Lexend Deca"/>
                <a:cs typeface="Lexend Deca"/>
                <a:sym typeface="Lexend Deca"/>
              </a:rPr>
              <a:t>Urges</a:t>
            </a:r>
            <a:endParaRPr sz="2400">
              <a:solidFill>
                <a:schemeClr val="dk1"/>
              </a:solidFill>
              <a:latin typeface="Lexend Deca"/>
              <a:ea typeface="Lexend Deca"/>
              <a:cs typeface="Lexend Deca"/>
              <a:sym typeface="Lexend Deca"/>
            </a:endParaRPr>
          </a:p>
        </p:txBody>
      </p:sp>
      <p:sp>
        <p:nvSpPr>
          <p:cNvPr id="3776" name="Google Shape;3776;p53"/>
          <p:cNvSpPr/>
          <p:nvPr/>
        </p:nvSpPr>
        <p:spPr>
          <a:xfrm>
            <a:off x="5875225" y="2389380"/>
            <a:ext cx="2768400" cy="1950600"/>
          </a:xfrm>
          <a:prstGeom prst="roundRect">
            <a:avLst>
              <a:gd name="adj" fmla="val 50000"/>
            </a:avLst>
          </a:prstGeom>
          <a:solidFill>
            <a:srgbClr val="F2B1A2">
              <a:alpha val="7344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DM Sans"/>
                <a:ea typeface="DM Sans"/>
                <a:cs typeface="DM Sans"/>
                <a:sym typeface="DM Sans"/>
              </a:rPr>
              <a:t>Keep doing what brings you joy! Silliness, sharing the feeling, jump, play, hug</a:t>
            </a:r>
            <a:endParaRPr sz="1600">
              <a:solidFill>
                <a:schemeClr val="dk1"/>
              </a:solidFill>
              <a:latin typeface="DM Sans"/>
              <a:ea typeface="DM Sans"/>
              <a:cs typeface="DM Sans"/>
              <a:sym typeface="DM Sans"/>
            </a:endParaRPr>
          </a:p>
        </p:txBody>
      </p:sp>
      <p:sp>
        <p:nvSpPr>
          <p:cNvPr id="3777" name="Google Shape;3777;p53"/>
          <p:cNvSpPr/>
          <p:nvPr/>
        </p:nvSpPr>
        <p:spPr>
          <a:xfrm>
            <a:off x="855875" y="1557550"/>
            <a:ext cx="2057400" cy="438000"/>
          </a:xfrm>
          <a:prstGeom prst="roundRect">
            <a:avLst>
              <a:gd name="adj" fmla="val 50000"/>
            </a:avLst>
          </a:prstGeom>
          <a:solidFill>
            <a:srgbClr val="F2C84B">
              <a:alpha val="724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Lexend Deca"/>
                <a:ea typeface="Lexend Deca"/>
                <a:cs typeface="Lexend Deca"/>
                <a:sym typeface="Lexend Deca"/>
              </a:rPr>
              <a:t>Sensations</a:t>
            </a:r>
            <a:endParaRPr sz="2400">
              <a:solidFill>
                <a:schemeClr val="dk1"/>
              </a:solidFill>
              <a:latin typeface="Lexend Deca"/>
              <a:ea typeface="Lexend Deca"/>
              <a:cs typeface="Lexend Deca"/>
              <a:sym typeface="Lexend Deca"/>
            </a:endParaRPr>
          </a:p>
        </p:txBody>
      </p:sp>
      <p:sp>
        <p:nvSpPr>
          <p:cNvPr id="3778" name="Google Shape;3778;p53"/>
          <p:cNvSpPr/>
          <p:nvPr/>
        </p:nvSpPr>
        <p:spPr>
          <a:xfrm>
            <a:off x="500375" y="2389376"/>
            <a:ext cx="2768400" cy="1950600"/>
          </a:xfrm>
          <a:prstGeom prst="roundRect">
            <a:avLst>
              <a:gd name="adj" fmla="val 50000"/>
            </a:avLst>
          </a:prstGeom>
          <a:solidFill>
            <a:srgbClr val="F2C84B">
              <a:alpha val="724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DM Sans"/>
                <a:ea typeface="DM Sans"/>
                <a:cs typeface="DM Sans"/>
                <a:sym typeface="DM Sans"/>
              </a:rPr>
              <a:t>Giggling, laughing, face flushing, smiling, hugging, jumping, talkative, being energetic and active, bouncy, bubbly</a:t>
            </a:r>
            <a:endParaRPr sz="1600">
              <a:solidFill>
                <a:schemeClr val="dk1"/>
              </a:solidFill>
              <a:latin typeface="DM Sans"/>
              <a:ea typeface="DM Sans"/>
              <a:cs typeface="DM Sans"/>
              <a:sym typeface="DM Sans"/>
            </a:endParaRPr>
          </a:p>
        </p:txBody>
      </p:sp>
      <p:sp>
        <p:nvSpPr>
          <p:cNvPr id="3779" name="Google Shape;3779;p53"/>
          <p:cNvSpPr/>
          <p:nvPr/>
        </p:nvSpPr>
        <p:spPr>
          <a:xfrm>
            <a:off x="3716999" y="1557550"/>
            <a:ext cx="1710000" cy="438000"/>
          </a:xfrm>
          <a:prstGeom prst="roundRect">
            <a:avLst>
              <a:gd name="adj" fmla="val 50000"/>
            </a:avLst>
          </a:prstGeom>
          <a:solidFill>
            <a:srgbClr val="9BBFBC">
              <a:alpha val="7031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Lexend Deca"/>
                <a:ea typeface="Lexend Deca"/>
                <a:cs typeface="Lexend Deca"/>
                <a:sym typeface="Lexend Deca"/>
              </a:rPr>
              <a:t>Thoughts</a:t>
            </a:r>
            <a:endParaRPr sz="2400">
              <a:solidFill>
                <a:schemeClr val="dk1"/>
              </a:solidFill>
              <a:latin typeface="Lexend Deca"/>
              <a:ea typeface="Lexend Deca"/>
              <a:cs typeface="Lexend Deca"/>
              <a:sym typeface="Lexend Deca"/>
            </a:endParaRPr>
          </a:p>
        </p:txBody>
      </p:sp>
      <p:sp>
        <p:nvSpPr>
          <p:cNvPr id="3780" name="Google Shape;3780;p53"/>
          <p:cNvSpPr/>
          <p:nvPr/>
        </p:nvSpPr>
        <p:spPr>
          <a:xfrm>
            <a:off x="3187800" y="2389368"/>
            <a:ext cx="2768400" cy="1950600"/>
          </a:xfrm>
          <a:prstGeom prst="roundRect">
            <a:avLst>
              <a:gd name="adj" fmla="val 50000"/>
            </a:avLst>
          </a:prstGeom>
          <a:solidFill>
            <a:srgbClr val="9BBFBC">
              <a:alpha val="7031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DM Sans"/>
                <a:ea typeface="DM Sans"/>
                <a:cs typeface="DM Sans"/>
                <a:sym typeface="DM Sans"/>
              </a:rPr>
              <a:t>“Yay! :)”, things are better than I expect, I got what I want, I like this, this is good, I did it, I am good at this, they like me</a:t>
            </a:r>
            <a:endParaRPr sz="1600">
              <a:solidFill>
                <a:schemeClr val="dk1"/>
              </a:solidFill>
              <a:latin typeface="DM Sans"/>
              <a:ea typeface="DM Sans"/>
              <a:cs typeface="DM Sans"/>
              <a:sym typeface="DM Sans"/>
            </a:endParaRPr>
          </a:p>
        </p:txBody>
      </p:sp>
      <p:pic>
        <p:nvPicPr>
          <p:cNvPr id="3781" name="Google Shape;3781;p53"/>
          <p:cNvPicPr preferRelativeResize="0"/>
          <p:nvPr/>
        </p:nvPicPr>
        <p:blipFill rotWithShape="1">
          <a:blip r:embed="rId3">
            <a:alphaModFix/>
          </a:blip>
          <a:srcRect r="30206"/>
          <a:stretch/>
        </p:blipFill>
        <p:spPr>
          <a:xfrm>
            <a:off x="7788650" y="-10900"/>
            <a:ext cx="1355351" cy="1462149"/>
          </a:xfrm>
          <a:prstGeom prst="rect">
            <a:avLst/>
          </a:prstGeom>
          <a:noFill/>
          <a:ln>
            <a:noFill/>
          </a:ln>
        </p:spPr>
      </p:pic>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785"/>
        <p:cNvGrpSpPr/>
        <p:nvPr/>
      </p:nvGrpSpPr>
      <p:grpSpPr>
        <a:xfrm>
          <a:off x="0" y="0"/>
          <a:ext cx="0" cy="0"/>
          <a:chOff x="0" y="0"/>
          <a:chExt cx="0" cy="0"/>
        </a:xfrm>
      </p:grpSpPr>
      <p:sp>
        <p:nvSpPr>
          <p:cNvPr id="3786" name="Google Shape;3786;p54"/>
          <p:cNvSpPr txBox="1">
            <a:spLocks noGrp="1"/>
          </p:cNvSpPr>
          <p:nvPr>
            <p:ph type="title" idx="4294967295"/>
          </p:nvPr>
        </p:nvSpPr>
        <p:spPr>
          <a:xfrm>
            <a:off x="2623350" y="-112912"/>
            <a:ext cx="3389400" cy="1886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endParaRPr/>
          </a:p>
          <a:p>
            <a:pPr marL="0" lvl="0" indent="0" algn="ctr" rtl="0">
              <a:spcBef>
                <a:spcPts val="0"/>
              </a:spcBef>
              <a:spcAft>
                <a:spcPts val="0"/>
              </a:spcAft>
              <a:buNone/>
            </a:pPr>
            <a:r>
              <a:rPr lang="en" sz="4500"/>
              <a:t>Love</a:t>
            </a:r>
            <a:endParaRPr sz="4500"/>
          </a:p>
        </p:txBody>
      </p:sp>
      <p:pic>
        <p:nvPicPr>
          <p:cNvPr id="3787" name="Google Shape;3787;p54"/>
          <p:cNvPicPr preferRelativeResize="0"/>
          <p:nvPr/>
        </p:nvPicPr>
        <p:blipFill>
          <a:blip r:embed="rId3">
            <a:alphaModFix/>
          </a:blip>
          <a:stretch>
            <a:fillRect/>
          </a:stretch>
        </p:blipFill>
        <p:spPr>
          <a:xfrm>
            <a:off x="5490575" y="0"/>
            <a:ext cx="3611949" cy="2031700"/>
          </a:xfrm>
          <a:prstGeom prst="rect">
            <a:avLst/>
          </a:prstGeom>
          <a:noFill/>
          <a:ln>
            <a:noFill/>
          </a:ln>
        </p:spPr>
      </p:pic>
      <p:pic>
        <p:nvPicPr>
          <p:cNvPr id="3788" name="Google Shape;3788;p54"/>
          <p:cNvPicPr preferRelativeResize="0"/>
          <p:nvPr/>
        </p:nvPicPr>
        <p:blipFill rotWithShape="1">
          <a:blip r:embed="rId4">
            <a:alphaModFix/>
          </a:blip>
          <a:srcRect l="24622" t="9156" r="21956"/>
          <a:stretch/>
        </p:blipFill>
        <p:spPr>
          <a:xfrm>
            <a:off x="0" y="0"/>
            <a:ext cx="3189300" cy="2701625"/>
          </a:xfrm>
          <a:prstGeom prst="rect">
            <a:avLst/>
          </a:prstGeom>
          <a:noFill/>
          <a:ln>
            <a:noFill/>
          </a:ln>
        </p:spPr>
      </p:pic>
      <p:pic>
        <p:nvPicPr>
          <p:cNvPr id="3789" name="Google Shape;3789;p54"/>
          <p:cNvPicPr preferRelativeResize="0"/>
          <p:nvPr/>
        </p:nvPicPr>
        <p:blipFill>
          <a:blip r:embed="rId5">
            <a:alphaModFix/>
          </a:blip>
          <a:stretch>
            <a:fillRect/>
          </a:stretch>
        </p:blipFill>
        <p:spPr>
          <a:xfrm>
            <a:off x="2986450" y="1597425"/>
            <a:ext cx="4726905" cy="3546075"/>
          </a:xfrm>
          <a:prstGeom prst="rect">
            <a:avLst/>
          </a:prstGeom>
          <a:noFill/>
          <a:ln>
            <a:noFill/>
          </a:ln>
        </p:spPr>
      </p:pic>
      <p:pic>
        <p:nvPicPr>
          <p:cNvPr id="3790" name="Google Shape;3790;p54"/>
          <p:cNvPicPr preferRelativeResize="0"/>
          <p:nvPr/>
        </p:nvPicPr>
        <p:blipFill rotWithShape="1">
          <a:blip r:embed="rId6">
            <a:alphaModFix/>
          </a:blip>
          <a:srcRect l="32777"/>
          <a:stretch/>
        </p:blipFill>
        <p:spPr>
          <a:xfrm>
            <a:off x="0" y="2289475"/>
            <a:ext cx="2878418" cy="2854024"/>
          </a:xfrm>
          <a:prstGeom prst="rect">
            <a:avLst/>
          </a:prstGeom>
          <a:noFill/>
          <a:ln>
            <a:noFill/>
          </a:ln>
        </p:spPr>
      </p:pic>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3794"/>
        <p:cNvGrpSpPr/>
        <p:nvPr/>
      </p:nvGrpSpPr>
      <p:grpSpPr>
        <a:xfrm>
          <a:off x="0" y="0"/>
          <a:ext cx="0" cy="0"/>
          <a:chOff x="0" y="0"/>
          <a:chExt cx="0" cy="0"/>
        </a:xfrm>
      </p:grpSpPr>
      <p:sp>
        <p:nvSpPr>
          <p:cNvPr id="3795" name="Google Shape;3795;p55"/>
          <p:cNvSpPr txBox="1">
            <a:spLocks noGrp="1"/>
          </p:cNvSpPr>
          <p:nvPr>
            <p:ph type="title"/>
          </p:nvPr>
        </p:nvSpPr>
        <p:spPr>
          <a:xfrm>
            <a:off x="720000" y="113075"/>
            <a:ext cx="6672600" cy="12462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3100" b="1"/>
              <a:t>Love</a:t>
            </a:r>
            <a:r>
              <a:rPr lang="en" sz="3100"/>
              <a:t> signals </a:t>
            </a:r>
            <a:r>
              <a:rPr lang="en" sz="3100" i="1"/>
              <a:t>relationship is good</a:t>
            </a:r>
            <a:r>
              <a:rPr lang="en" sz="3100"/>
              <a:t>. </a:t>
            </a:r>
            <a:endParaRPr sz="3100"/>
          </a:p>
          <a:p>
            <a:pPr marL="0" lvl="0" indent="0" algn="l" rtl="0">
              <a:lnSpc>
                <a:spcPct val="115000"/>
              </a:lnSpc>
              <a:spcBef>
                <a:spcPts val="0"/>
              </a:spcBef>
              <a:spcAft>
                <a:spcPts val="0"/>
              </a:spcAft>
              <a:buNone/>
            </a:pPr>
            <a:r>
              <a:rPr lang="en" sz="1700"/>
              <a:t>Love is trying to tell you that </a:t>
            </a:r>
            <a:r>
              <a:rPr lang="en" sz="1700" i="1"/>
              <a:t>someone</a:t>
            </a:r>
            <a:r>
              <a:rPr lang="en" sz="1700"/>
              <a:t> is good for your health or wellbeing, or for the health or wellbeing of someone you care about. </a:t>
            </a:r>
            <a:endParaRPr sz="1700"/>
          </a:p>
        </p:txBody>
      </p:sp>
      <p:sp>
        <p:nvSpPr>
          <p:cNvPr id="3796" name="Google Shape;3796;p55"/>
          <p:cNvSpPr/>
          <p:nvPr/>
        </p:nvSpPr>
        <p:spPr>
          <a:xfrm>
            <a:off x="6404424" y="1749159"/>
            <a:ext cx="1710000" cy="438000"/>
          </a:xfrm>
          <a:prstGeom prst="roundRect">
            <a:avLst>
              <a:gd name="adj" fmla="val 50000"/>
            </a:avLst>
          </a:prstGeom>
          <a:solidFill>
            <a:srgbClr val="F2B1A2">
              <a:alpha val="7344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Lexend Deca"/>
                <a:ea typeface="Lexend Deca"/>
                <a:cs typeface="Lexend Deca"/>
                <a:sym typeface="Lexend Deca"/>
              </a:rPr>
              <a:t>Urges</a:t>
            </a:r>
            <a:endParaRPr sz="2400">
              <a:solidFill>
                <a:schemeClr val="dk1"/>
              </a:solidFill>
              <a:latin typeface="Lexend Deca"/>
              <a:ea typeface="Lexend Deca"/>
              <a:cs typeface="Lexend Deca"/>
              <a:sym typeface="Lexend Deca"/>
            </a:endParaRPr>
          </a:p>
        </p:txBody>
      </p:sp>
      <p:sp>
        <p:nvSpPr>
          <p:cNvPr id="3797" name="Google Shape;3797;p55"/>
          <p:cNvSpPr/>
          <p:nvPr/>
        </p:nvSpPr>
        <p:spPr>
          <a:xfrm>
            <a:off x="5875225" y="2580978"/>
            <a:ext cx="2768400" cy="1950600"/>
          </a:xfrm>
          <a:prstGeom prst="roundRect">
            <a:avLst>
              <a:gd name="adj" fmla="val 50000"/>
            </a:avLst>
          </a:prstGeom>
          <a:solidFill>
            <a:srgbClr val="F2B1A2">
              <a:alpha val="7344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DM Sans"/>
                <a:ea typeface="DM Sans"/>
                <a:cs typeface="DM Sans"/>
                <a:sym typeface="DM Sans"/>
              </a:rPr>
              <a:t>Physical closeness, giving things to them, spending time with them, emotional closeness, doing things with them</a:t>
            </a:r>
            <a:endParaRPr sz="1600">
              <a:solidFill>
                <a:schemeClr val="dk1"/>
              </a:solidFill>
              <a:latin typeface="DM Sans"/>
              <a:ea typeface="DM Sans"/>
              <a:cs typeface="DM Sans"/>
              <a:sym typeface="DM Sans"/>
            </a:endParaRPr>
          </a:p>
          <a:p>
            <a:pPr marL="0" lvl="0" indent="0" algn="ctr" rtl="0">
              <a:spcBef>
                <a:spcPts val="0"/>
              </a:spcBef>
              <a:spcAft>
                <a:spcPts val="0"/>
              </a:spcAft>
              <a:buNone/>
            </a:pPr>
            <a:r>
              <a:rPr lang="en" sz="1600">
                <a:solidFill>
                  <a:schemeClr val="dk1"/>
                </a:solidFill>
                <a:latin typeface="DM Sans"/>
                <a:ea typeface="DM Sans"/>
                <a:cs typeface="DM Sans"/>
                <a:sym typeface="DM Sans"/>
              </a:rPr>
              <a:t>(love languages)</a:t>
            </a:r>
            <a:endParaRPr sz="1600">
              <a:solidFill>
                <a:schemeClr val="dk1"/>
              </a:solidFill>
              <a:latin typeface="DM Sans"/>
              <a:ea typeface="DM Sans"/>
              <a:cs typeface="DM Sans"/>
              <a:sym typeface="DM Sans"/>
            </a:endParaRPr>
          </a:p>
        </p:txBody>
      </p:sp>
      <p:sp>
        <p:nvSpPr>
          <p:cNvPr id="3798" name="Google Shape;3798;p55"/>
          <p:cNvSpPr/>
          <p:nvPr/>
        </p:nvSpPr>
        <p:spPr>
          <a:xfrm>
            <a:off x="855875" y="1749148"/>
            <a:ext cx="2057400" cy="438000"/>
          </a:xfrm>
          <a:prstGeom prst="roundRect">
            <a:avLst>
              <a:gd name="adj" fmla="val 50000"/>
            </a:avLst>
          </a:prstGeom>
          <a:solidFill>
            <a:srgbClr val="F2C84B">
              <a:alpha val="724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Lexend Deca"/>
                <a:ea typeface="Lexend Deca"/>
                <a:cs typeface="Lexend Deca"/>
                <a:sym typeface="Lexend Deca"/>
              </a:rPr>
              <a:t>Sensations</a:t>
            </a:r>
            <a:endParaRPr sz="2400">
              <a:solidFill>
                <a:schemeClr val="dk1"/>
              </a:solidFill>
              <a:latin typeface="Lexend Deca"/>
              <a:ea typeface="Lexend Deca"/>
              <a:cs typeface="Lexend Deca"/>
              <a:sym typeface="Lexend Deca"/>
            </a:endParaRPr>
          </a:p>
        </p:txBody>
      </p:sp>
      <p:sp>
        <p:nvSpPr>
          <p:cNvPr id="3799" name="Google Shape;3799;p55"/>
          <p:cNvSpPr/>
          <p:nvPr/>
        </p:nvSpPr>
        <p:spPr>
          <a:xfrm>
            <a:off x="500375" y="2580974"/>
            <a:ext cx="2768400" cy="1950600"/>
          </a:xfrm>
          <a:prstGeom prst="roundRect">
            <a:avLst>
              <a:gd name="adj" fmla="val 50000"/>
            </a:avLst>
          </a:prstGeom>
          <a:solidFill>
            <a:srgbClr val="F2C84B">
              <a:alpha val="724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DM Sans"/>
                <a:ea typeface="DM Sans"/>
                <a:cs typeface="DM Sans"/>
                <a:sym typeface="DM Sans"/>
              </a:rPr>
              <a:t>Fast heartbeat, eye contact, mutual gaze, smiling, touching, hugging, excitement, energy</a:t>
            </a:r>
            <a:endParaRPr sz="1600">
              <a:solidFill>
                <a:schemeClr val="dk1"/>
              </a:solidFill>
              <a:latin typeface="DM Sans"/>
              <a:ea typeface="DM Sans"/>
              <a:cs typeface="DM Sans"/>
              <a:sym typeface="DM Sans"/>
            </a:endParaRPr>
          </a:p>
        </p:txBody>
      </p:sp>
      <p:sp>
        <p:nvSpPr>
          <p:cNvPr id="3800" name="Google Shape;3800;p55"/>
          <p:cNvSpPr/>
          <p:nvPr/>
        </p:nvSpPr>
        <p:spPr>
          <a:xfrm>
            <a:off x="3716999" y="1749148"/>
            <a:ext cx="1710000" cy="438000"/>
          </a:xfrm>
          <a:prstGeom prst="roundRect">
            <a:avLst>
              <a:gd name="adj" fmla="val 50000"/>
            </a:avLst>
          </a:prstGeom>
          <a:solidFill>
            <a:srgbClr val="9BBFBC">
              <a:alpha val="7031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Lexend Deca"/>
                <a:ea typeface="Lexend Deca"/>
                <a:cs typeface="Lexend Deca"/>
                <a:sym typeface="Lexend Deca"/>
              </a:rPr>
              <a:t>Thoughts</a:t>
            </a:r>
            <a:endParaRPr sz="2400">
              <a:solidFill>
                <a:schemeClr val="dk1"/>
              </a:solidFill>
              <a:latin typeface="Lexend Deca"/>
              <a:ea typeface="Lexend Deca"/>
              <a:cs typeface="Lexend Deca"/>
              <a:sym typeface="Lexend Deca"/>
            </a:endParaRPr>
          </a:p>
        </p:txBody>
      </p:sp>
      <p:sp>
        <p:nvSpPr>
          <p:cNvPr id="3801" name="Google Shape;3801;p55"/>
          <p:cNvSpPr/>
          <p:nvPr/>
        </p:nvSpPr>
        <p:spPr>
          <a:xfrm>
            <a:off x="3187800" y="2580966"/>
            <a:ext cx="2768400" cy="1950600"/>
          </a:xfrm>
          <a:prstGeom prst="roundRect">
            <a:avLst>
              <a:gd name="adj" fmla="val 50000"/>
            </a:avLst>
          </a:prstGeom>
          <a:solidFill>
            <a:srgbClr val="9BBFBC">
              <a:alpha val="7031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DM Sans"/>
                <a:ea typeface="DM Sans"/>
                <a:cs typeface="DM Sans"/>
                <a:sym typeface="DM Sans"/>
              </a:rPr>
              <a:t>“I love you,” they give me what I want or need, I’m attracted to them, they love me, they’re so nice, I can count on them, we get along well</a:t>
            </a:r>
            <a:endParaRPr sz="1600">
              <a:solidFill>
                <a:schemeClr val="dk1"/>
              </a:solidFill>
              <a:latin typeface="DM Sans"/>
              <a:ea typeface="DM Sans"/>
              <a:cs typeface="DM Sans"/>
              <a:sym typeface="DM Sans"/>
            </a:endParaRPr>
          </a:p>
        </p:txBody>
      </p:sp>
      <p:pic>
        <p:nvPicPr>
          <p:cNvPr id="3802" name="Google Shape;3802;p55"/>
          <p:cNvPicPr preferRelativeResize="0"/>
          <p:nvPr/>
        </p:nvPicPr>
        <p:blipFill>
          <a:blip r:embed="rId3">
            <a:alphaModFix/>
          </a:blip>
          <a:stretch>
            <a:fillRect/>
          </a:stretch>
        </p:blipFill>
        <p:spPr>
          <a:xfrm>
            <a:off x="7392600" y="201875"/>
            <a:ext cx="1710000" cy="961861"/>
          </a:xfrm>
          <a:prstGeom prst="rect">
            <a:avLst/>
          </a:prstGeom>
          <a:noFill/>
          <a:ln>
            <a:noFill/>
          </a:ln>
        </p:spPr>
      </p:pic>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806"/>
        <p:cNvGrpSpPr/>
        <p:nvPr/>
      </p:nvGrpSpPr>
      <p:grpSpPr>
        <a:xfrm>
          <a:off x="0" y="0"/>
          <a:ext cx="0" cy="0"/>
          <a:chOff x="0" y="0"/>
          <a:chExt cx="0" cy="0"/>
        </a:xfrm>
      </p:grpSpPr>
      <p:sp>
        <p:nvSpPr>
          <p:cNvPr id="3807" name="Google Shape;3807;p56"/>
          <p:cNvSpPr txBox="1">
            <a:spLocks noGrp="1"/>
          </p:cNvSpPr>
          <p:nvPr>
            <p:ph type="title" idx="4294967295"/>
          </p:nvPr>
        </p:nvSpPr>
        <p:spPr>
          <a:xfrm>
            <a:off x="2248025" y="-25"/>
            <a:ext cx="3389400" cy="1886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endParaRPr/>
          </a:p>
          <a:p>
            <a:pPr marL="0" lvl="0" indent="0" algn="ctr" rtl="0">
              <a:spcBef>
                <a:spcPts val="0"/>
              </a:spcBef>
              <a:spcAft>
                <a:spcPts val="0"/>
              </a:spcAft>
              <a:buNone/>
            </a:pPr>
            <a:r>
              <a:rPr lang="en" sz="4500"/>
              <a:t>Shame</a:t>
            </a:r>
            <a:endParaRPr sz="4500"/>
          </a:p>
        </p:txBody>
      </p:sp>
      <p:pic>
        <p:nvPicPr>
          <p:cNvPr id="3808" name="Google Shape;3808;p56"/>
          <p:cNvPicPr preferRelativeResize="0"/>
          <p:nvPr/>
        </p:nvPicPr>
        <p:blipFill>
          <a:blip r:embed="rId3">
            <a:alphaModFix/>
          </a:blip>
          <a:stretch>
            <a:fillRect/>
          </a:stretch>
        </p:blipFill>
        <p:spPr>
          <a:xfrm>
            <a:off x="0" y="1817625"/>
            <a:ext cx="5912675" cy="3325874"/>
          </a:xfrm>
          <a:prstGeom prst="rect">
            <a:avLst/>
          </a:prstGeom>
          <a:noFill/>
          <a:ln>
            <a:noFill/>
          </a:ln>
        </p:spPr>
      </p:pic>
      <p:pic>
        <p:nvPicPr>
          <p:cNvPr id="3809" name="Google Shape;3809;p56"/>
          <p:cNvPicPr preferRelativeResize="0"/>
          <p:nvPr/>
        </p:nvPicPr>
        <p:blipFill rotWithShape="1">
          <a:blip r:embed="rId4">
            <a:alphaModFix/>
          </a:blip>
          <a:srcRect l="27983" t="9321" r="28106"/>
          <a:stretch/>
        </p:blipFill>
        <p:spPr>
          <a:xfrm>
            <a:off x="6925850" y="2091150"/>
            <a:ext cx="2218151" cy="3052350"/>
          </a:xfrm>
          <a:prstGeom prst="rect">
            <a:avLst/>
          </a:prstGeom>
          <a:noFill/>
          <a:ln>
            <a:noFill/>
          </a:ln>
        </p:spPr>
      </p:pic>
      <p:pic>
        <p:nvPicPr>
          <p:cNvPr id="3810" name="Google Shape;3810;p56"/>
          <p:cNvPicPr preferRelativeResize="0"/>
          <p:nvPr/>
        </p:nvPicPr>
        <p:blipFill>
          <a:blip r:embed="rId5">
            <a:alphaModFix/>
          </a:blip>
          <a:stretch>
            <a:fillRect/>
          </a:stretch>
        </p:blipFill>
        <p:spPr>
          <a:xfrm>
            <a:off x="125788" y="71800"/>
            <a:ext cx="2619375" cy="1743075"/>
          </a:xfrm>
          <a:prstGeom prst="rect">
            <a:avLst/>
          </a:prstGeom>
          <a:noFill/>
          <a:ln>
            <a:noFill/>
          </a:ln>
        </p:spPr>
      </p:pic>
      <p:pic>
        <p:nvPicPr>
          <p:cNvPr id="3811" name="Google Shape;3811;p56"/>
          <p:cNvPicPr preferRelativeResize="0"/>
          <p:nvPr/>
        </p:nvPicPr>
        <p:blipFill rotWithShape="1">
          <a:blip r:embed="rId6">
            <a:alphaModFix/>
          </a:blip>
          <a:srcRect l="33223" r="5837"/>
          <a:stretch/>
        </p:blipFill>
        <p:spPr>
          <a:xfrm>
            <a:off x="5134249" y="71800"/>
            <a:ext cx="2366752" cy="2583095"/>
          </a:xfrm>
          <a:prstGeom prst="rect">
            <a:avLst/>
          </a:prstGeom>
          <a:noFill/>
          <a:ln>
            <a:noFill/>
          </a:ln>
        </p:spPr>
      </p:pic>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3815"/>
        <p:cNvGrpSpPr/>
        <p:nvPr/>
      </p:nvGrpSpPr>
      <p:grpSpPr>
        <a:xfrm>
          <a:off x="0" y="0"/>
          <a:ext cx="0" cy="0"/>
          <a:chOff x="0" y="0"/>
          <a:chExt cx="0" cy="0"/>
        </a:xfrm>
      </p:grpSpPr>
      <p:sp>
        <p:nvSpPr>
          <p:cNvPr id="3816" name="Google Shape;3816;p57"/>
          <p:cNvSpPr txBox="1">
            <a:spLocks noGrp="1"/>
          </p:cNvSpPr>
          <p:nvPr>
            <p:ph type="title"/>
          </p:nvPr>
        </p:nvSpPr>
        <p:spPr>
          <a:xfrm>
            <a:off x="720000" y="113075"/>
            <a:ext cx="7260600" cy="12462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b="1"/>
              <a:t>Shame</a:t>
            </a:r>
            <a:r>
              <a:rPr lang="en"/>
              <a:t> signals </a:t>
            </a:r>
            <a:r>
              <a:rPr lang="en" i="1"/>
              <a:t>rejection</a:t>
            </a:r>
            <a:r>
              <a:rPr lang="en"/>
              <a:t>. </a:t>
            </a:r>
            <a:endParaRPr/>
          </a:p>
          <a:p>
            <a:pPr marL="0" lvl="0" indent="0" algn="l" rtl="0">
              <a:lnSpc>
                <a:spcPct val="115000"/>
              </a:lnSpc>
              <a:spcBef>
                <a:spcPts val="0"/>
              </a:spcBef>
              <a:spcAft>
                <a:spcPts val="0"/>
              </a:spcAft>
              <a:buNone/>
            </a:pPr>
            <a:r>
              <a:rPr lang="en" sz="1700"/>
              <a:t>Shame is trying to tell you that you crossed </a:t>
            </a:r>
            <a:r>
              <a:rPr lang="en" sz="1700" i="1"/>
              <a:t>a group’s value</a:t>
            </a:r>
            <a:r>
              <a:rPr lang="en" sz="1700"/>
              <a:t> or might be excluded. </a:t>
            </a:r>
            <a:endParaRPr sz="1700"/>
          </a:p>
        </p:txBody>
      </p:sp>
      <p:sp>
        <p:nvSpPr>
          <p:cNvPr id="3817" name="Google Shape;3817;p57"/>
          <p:cNvSpPr/>
          <p:nvPr/>
        </p:nvSpPr>
        <p:spPr>
          <a:xfrm>
            <a:off x="6404424" y="1557561"/>
            <a:ext cx="1710000" cy="438000"/>
          </a:xfrm>
          <a:prstGeom prst="roundRect">
            <a:avLst>
              <a:gd name="adj" fmla="val 50000"/>
            </a:avLst>
          </a:prstGeom>
          <a:solidFill>
            <a:srgbClr val="F2B1A2">
              <a:alpha val="7344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Lexend Deca"/>
                <a:ea typeface="Lexend Deca"/>
                <a:cs typeface="Lexend Deca"/>
                <a:sym typeface="Lexend Deca"/>
              </a:rPr>
              <a:t>Urges</a:t>
            </a:r>
            <a:endParaRPr sz="2400">
              <a:solidFill>
                <a:schemeClr val="dk1"/>
              </a:solidFill>
              <a:latin typeface="Lexend Deca"/>
              <a:ea typeface="Lexend Deca"/>
              <a:cs typeface="Lexend Deca"/>
              <a:sym typeface="Lexend Deca"/>
            </a:endParaRPr>
          </a:p>
        </p:txBody>
      </p:sp>
      <p:sp>
        <p:nvSpPr>
          <p:cNvPr id="3818" name="Google Shape;3818;p57"/>
          <p:cNvSpPr/>
          <p:nvPr/>
        </p:nvSpPr>
        <p:spPr>
          <a:xfrm>
            <a:off x="5875225" y="2389380"/>
            <a:ext cx="2768400" cy="1950600"/>
          </a:xfrm>
          <a:prstGeom prst="roundRect">
            <a:avLst>
              <a:gd name="adj" fmla="val 50000"/>
            </a:avLst>
          </a:prstGeom>
          <a:solidFill>
            <a:srgbClr val="F2B1A2">
              <a:alpha val="7344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DM Sans"/>
                <a:ea typeface="DM Sans"/>
                <a:cs typeface="DM Sans"/>
                <a:sym typeface="DM Sans"/>
              </a:rPr>
              <a:t>Hide, apologize/appease (“I’m sorry”), avoid people, avoid yourself, cover your face, looking down and away</a:t>
            </a:r>
            <a:endParaRPr sz="1600">
              <a:solidFill>
                <a:schemeClr val="dk1"/>
              </a:solidFill>
              <a:latin typeface="DM Sans"/>
              <a:ea typeface="DM Sans"/>
              <a:cs typeface="DM Sans"/>
              <a:sym typeface="DM Sans"/>
            </a:endParaRPr>
          </a:p>
        </p:txBody>
      </p:sp>
      <p:sp>
        <p:nvSpPr>
          <p:cNvPr id="3819" name="Google Shape;3819;p57"/>
          <p:cNvSpPr/>
          <p:nvPr/>
        </p:nvSpPr>
        <p:spPr>
          <a:xfrm>
            <a:off x="855875" y="1557550"/>
            <a:ext cx="2057400" cy="438000"/>
          </a:xfrm>
          <a:prstGeom prst="roundRect">
            <a:avLst>
              <a:gd name="adj" fmla="val 50000"/>
            </a:avLst>
          </a:prstGeom>
          <a:solidFill>
            <a:srgbClr val="F2C84B">
              <a:alpha val="724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Lexend Deca"/>
                <a:ea typeface="Lexend Deca"/>
                <a:cs typeface="Lexend Deca"/>
                <a:sym typeface="Lexend Deca"/>
              </a:rPr>
              <a:t>Sensations</a:t>
            </a:r>
            <a:endParaRPr sz="2400">
              <a:solidFill>
                <a:schemeClr val="dk1"/>
              </a:solidFill>
              <a:latin typeface="Lexend Deca"/>
              <a:ea typeface="Lexend Deca"/>
              <a:cs typeface="Lexend Deca"/>
              <a:sym typeface="Lexend Deca"/>
            </a:endParaRPr>
          </a:p>
        </p:txBody>
      </p:sp>
      <p:sp>
        <p:nvSpPr>
          <p:cNvPr id="3820" name="Google Shape;3820;p57"/>
          <p:cNvSpPr/>
          <p:nvPr/>
        </p:nvSpPr>
        <p:spPr>
          <a:xfrm>
            <a:off x="500375" y="2389376"/>
            <a:ext cx="2768400" cy="1950600"/>
          </a:xfrm>
          <a:prstGeom prst="roundRect">
            <a:avLst>
              <a:gd name="adj" fmla="val 50000"/>
            </a:avLst>
          </a:prstGeom>
          <a:solidFill>
            <a:srgbClr val="F2C84B">
              <a:alpha val="724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DM Sans"/>
                <a:ea typeface="DM Sans"/>
                <a:cs typeface="DM Sans"/>
                <a:sym typeface="DM Sans"/>
              </a:rPr>
              <a:t>Pain in the pit of stomach, looking down and away, sinking, slumped posture, talking quietly, covering face</a:t>
            </a:r>
            <a:endParaRPr sz="1600">
              <a:solidFill>
                <a:schemeClr val="dk1"/>
              </a:solidFill>
              <a:latin typeface="DM Sans"/>
              <a:ea typeface="DM Sans"/>
              <a:cs typeface="DM Sans"/>
              <a:sym typeface="DM Sans"/>
            </a:endParaRPr>
          </a:p>
        </p:txBody>
      </p:sp>
      <p:sp>
        <p:nvSpPr>
          <p:cNvPr id="3821" name="Google Shape;3821;p57"/>
          <p:cNvSpPr/>
          <p:nvPr/>
        </p:nvSpPr>
        <p:spPr>
          <a:xfrm>
            <a:off x="3716999" y="1557550"/>
            <a:ext cx="1710000" cy="438000"/>
          </a:xfrm>
          <a:prstGeom prst="roundRect">
            <a:avLst>
              <a:gd name="adj" fmla="val 50000"/>
            </a:avLst>
          </a:prstGeom>
          <a:solidFill>
            <a:srgbClr val="9BBFBC">
              <a:alpha val="7031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Lexend Deca"/>
                <a:ea typeface="Lexend Deca"/>
                <a:cs typeface="Lexend Deca"/>
                <a:sym typeface="Lexend Deca"/>
              </a:rPr>
              <a:t>Thoughts</a:t>
            </a:r>
            <a:endParaRPr sz="2400">
              <a:solidFill>
                <a:schemeClr val="dk1"/>
              </a:solidFill>
              <a:latin typeface="Lexend Deca"/>
              <a:ea typeface="Lexend Deca"/>
              <a:cs typeface="Lexend Deca"/>
              <a:sym typeface="Lexend Deca"/>
            </a:endParaRPr>
          </a:p>
        </p:txBody>
      </p:sp>
      <p:sp>
        <p:nvSpPr>
          <p:cNvPr id="3822" name="Google Shape;3822;p57"/>
          <p:cNvSpPr/>
          <p:nvPr/>
        </p:nvSpPr>
        <p:spPr>
          <a:xfrm>
            <a:off x="3187800" y="2389368"/>
            <a:ext cx="2768400" cy="1950600"/>
          </a:xfrm>
          <a:prstGeom prst="roundRect">
            <a:avLst>
              <a:gd name="adj" fmla="val 50000"/>
            </a:avLst>
          </a:prstGeom>
          <a:solidFill>
            <a:srgbClr val="9BBFBC">
              <a:alpha val="7031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DM Sans"/>
                <a:ea typeface="DM Sans"/>
                <a:cs typeface="DM Sans"/>
                <a:sym typeface="DM Sans"/>
              </a:rPr>
              <a:t>They don’t like me, everyone hates me, I’m unlovable, I’m wrong, I’m not good enough, they will reject me, I’m a loser, I’m stupid</a:t>
            </a:r>
            <a:endParaRPr sz="1600">
              <a:solidFill>
                <a:schemeClr val="dk1"/>
              </a:solidFill>
              <a:latin typeface="DM Sans"/>
              <a:ea typeface="DM Sans"/>
              <a:cs typeface="DM Sans"/>
              <a:sym typeface="DM Sans"/>
            </a:endParaRPr>
          </a:p>
        </p:txBody>
      </p:sp>
      <p:pic>
        <p:nvPicPr>
          <p:cNvPr id="3823" name="Google Shape;3823;p57"/>
          <p:cNvPicPr preferRelativeResize="0"/>
          <p:nvPr/>
        </p:nvPicPr>
        <p:blipFill rotWithShape="1">
          <a:blip r:embed="rId3">
            <a:alphaModFix/>
          </a:blip>
          <a:srcRect l="30997" t="17191" r="34205"/>
          <a:stretch/>
        </p:blipFill>
        <p:spPr>
          <a:xfrm>
            <a:off x="7980471" y="0"/>
            <a:ext cx="1163530" cy="1557551"/>
          </a:xfrm>
          <a:prstGeom prst="rect">
            <a:avLst/>
          </a:prstGeom>
          <a:noFill/>
          <a:ln>
            <a:noFill/>
          </a:ln>
        </p:spPr>
      </p:pic>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827"/>
        <p:cNvGrpSpPr/>
        <p:nvPr/>
      </p:nvGrpSpPr>
      <p:grpSpPr>
        <a:xfrm>
          <a:off x="0" y="0"/>
          <a:ext cx="0" cy="0"/>
          <a:chOff x="0" y="0"/>
          <a:chExt cx="0" cy="0"/>
        </a:xfrm>
      </p:grpSpPr>
      <p:sp>
        <p:nvSpPr>
          <p:cNvPr id="3828" name="Google Shape;3828;p58"/>
          <p:cNvSpPr txBox="1">
            <a:spLocks noGrp="1"/>
          </p:cNvSpPr>
          <p:nvPr>
            <p:ph type="title" idx="4294967295"/>
          </p:nvPr>
        </p:nvSpPr>
        <p:spPr>
          <a:xfrm>
            <a:off x="2484000" y="152375"/>
            <a:ext cx="3389400" cy="1886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endParaRPr/>
          </a:p>
          <a:p>
            <a:pPr marL="0" lvl="0" indent="0" algn="ctr" rtl="0">
              <a:spcBef>
                <a:spcPts val="0"/>
              </a:spcBef>
              <a:spcAft>
                <a:spcPts val="0"/>
              </a:spcAft>
              <a:buNone/>
            </a:pPr>
            <a:r>
              <a:rPr lang="en" sz="4500"/>
              <a:t>Guilt</a:t>
            </a:r>
            <a:endParaRPr sz="4500"/>
          </a:p>
        </p:txBody>
      </p:sp>
      <p:pic>
        <p:nvPicPr>
          <p:cNvPr id="3829" name="Google Shape;3829;p58"/>
          <p:cNvPicPr preferRelativeResize="0"/>
          <p:nvPr/>
        </p:nvPicPr>
        <p:blipFill rotWithShape="1">
          <a:blip r:embed="rId3">
            <a:alphaModFix/>
          </a:blip>
          <a:srcRect l="16180" r="14103"/>
          <a:stretch/>
        </p:blipFill>
        <p:spPr>
          <a:xfrm>
            <a:off x="0" y="2039075"/>
            <a:ext cx="3681201" cy="2952025"/>
          </a:xfrm>
          <a:prstGeom prst="rect">
            <a:avLst/>
          </a:prstGeom>
          <a:noFill/>
          <a:ln>
            <a:noFill/>
          </a:ln>
        </p:spPr>
      </p:pic>
      <p:pic>
        <p:nvPicPr>
          <p:cNvPr id="3830" name="Google Shape;3830;p58"/>
          <p:cNvPicPr preferRelativeResize="0"/>
          <p:nvPr/>
        </p:nvPicPr>
        <p:blipFill rotWithShape="1">
          <a:blip r:embed="rId4">
            <a:alphaModFix/>
          </a:blip>
          <a:srcRect l="16039" r="12801"/>
          <a:stretch/>
        </p:blipFill>
        <p:spPr>
          <a:xfrm>
            <a:off x="5789825" y="0"/>
            <a:ext cx="3283976" cy="2595875"/>
          </a:xfrm>
          <a:prstGeom prst="rect">
            <a:avLst/>
          </a:prstGeom>
          <a:noFill/>
          <a:ln>
            <a:noFill/>
          </a:ln>
        </p:spPr>
      </p:pic>
      <p:pic>
        <p:nvPicPr>
          <p:cNvPr id="3831" name="Google Shape;3831;p58"/>
          <p:cNvPicPr preferRelativeResize="0"/>
          <p:nvPr/>
        </p:nvPicPr>
        <p:blipFill rotWithShape="1">
          <a:blip r:embed="rId5">
            <a:alphaModFix/>
          </a:blip>
          <a:srcRect l="13058"/>
          <a:stretch/>
        </p:blipFill>
        <p:spPr>
          <a:xfrm>
            <a:off x="3524001" y="2595875"/>
            <a:ext cx="2512999" cy="1734276"/>
          </a:xfrm>
          <a:prstGeom prst="rect">
            <a:avLst/>
          </a:prstGeom>
          <a:noFill/>
          <a:ln>
            <a:noFill/>
          </a:ln>
        </p:spPr>
      </p:pic>
      <p:pic>
        <p:nvPicPr>
          <p:cNvPr id="3832" name="Google Shape;3832;p58"/>
          <p:cNvPicPr preferRelativeResize="0"/>
          <p:nvPr/>
        </p:nvPicPr>
        <p:blipFill rotWithShape="1">
          <a:blip r:embed="rId6">
            <a:alphaModFix/>
          </a:blip>
          <a:srcRect l="34447"/>
          <a:stretch/>
        </p:blipFill>
        <p:spPr>
          <a:xfrm>
            <a:off x="1" y="-27"/>
            <a:ext cx="2208548" cy="1886700"/>
          </a:xfrm>
          <a:prstGeom prst="rect">
            <a:avLst/>
          </a:prstGeom>
          <a:noFill/>
          <a:ln>
            <a:noFill/>
          </a:ln>
        </p:spPr>
      </p:pic>
      <p:pic>
        <p:nvPicPr>
          <p:cNvPr id="3833" name="Google Shape;3833;p58"/>
          <p:cNvPicPr preferRelativeResize="0"/>
          <p:nvPr/>
        </p:nvPicPr>
        <p:blipFill rotWithShape="1">
          <a:blip r:embed="rId7">
            <a:alphaModFix/>
          </a:blip>
          <a:srcRect r="17803"/>
          <a:stretch/>
        </p:blipFill>
        <p:spPr>
          <a:xfrm>
            <a:off x="6037000" y="3018800"/>
            <a:ext cx="3106999" cy="2124701"/>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360"/>
        <p:cNvGrpSpPr/>
        <p:nvPr/>
      </p:nvGrpSpPr>
      <p:grpSpPr>
        <a:xfrm>
          <a:off x="0" y="0"/>
          <a:ext cx="0" cy="0"/>
          <a:chOff x="0" y="0"/>
          <a:chExt cx="0" cy="0"/>
        </a:xfrm>
      </p:grpSpPr>
      <p:sp>
        <p:nvSpPr>
          <p:cNvPr id="3361" name="Google Shape;3361;p32"/>
          <p:cNvSpPr txBox="1">
            <a:spLocks noGrp="1"/>
          </p:cNvSpPr>
          <p:nvPr>
            <p:ph type="subTitle" idx="1"/>
          </p:nvPr>
        </p:nvSpPr>
        <p:spPr>
          <a:xfrm>
            <a:off x="1902150" y="1813075"/>
            <a:ext cx="5449800" cy="2494200"/>
          </a:xfrm>
          <a:prstGeom prst="rect">
            <a:avLst/>
          </a:prstGeom>
          <a:noFill/>
        </p:spPr>
        <p:txBody>
          <a:bodyPr spcFirstLastPara="1" wrap="square" lIns="91425" tIns="91425" rIns="91425" bIns="91425" anchor="ctr" anchorCtr="0">
            <a:noAutofit/>
          </a:bodyPr>
          <a:lstStyle/>
          <a:p>
            <a:pPr marL="0" lvl="0" indent="0" algn="l" rtl="0">
              <a:spcBef>
                <a:spcPts val="0"/>
              </a:spcBef>
              <a:spcAft>
                <a:spcPts val="0"/>
              </a:spcAft>
              <a:buNone/>
            </a:pPr>
            <a:r>
              <a:rPr lang="en" sz="1400"/>
              <a:t>“</a:t>
            </a:r>
            <a:r>
              <a:rPr lang="en" sz="1400" b="1"/>
              <a:t>Emotional intelligence</a:t>
            </a:r>
            <a:r>
              <a:rPr lang="en" sz="1400"/>
              <a:t> (</a:t>
            </a:r>
            <a:r>
              <a:rPr lang="en" sz="1400" b="1"/>
              <a:t>EI</a:t>
            </a:r>
            <a:r>
              <a:rPr lang="en" sz="1400"/>
              <a:t>) is most often defined as the ability to perceive, use, understand, manage, and handle emotions. </a:t>
            </a:r>
            <a:endParaRPr sz="1400"/>
          </a:p>
          <a:p>
            <a:pPr marL="0" lvl="0" indent="0" algn="l" rtl="0">
              <a:spcBef>
                <a:spcPts val="0"/>
              </a:spcBef>
              <a:spcAft>
                <a:spcPts val="0"/>
              </a:spcAft>
              <a:buNone/>
            </a:pPr>
            <a:endParaRPr sz="1400"/>
          </a:p>
          <a:p>
            <a:pPr marL="0" lvl="0" indent="0" algn="l" rtl="0">
              <a:spcBef>
                <a:spcPts val="0"/>
              </a:spcBef>
              <a:spcAft>
                <a:spcPts val="0"/>
              </a:spcAft>
              <a:buNone/>
            </a:pPr>
            <a:r>
              <a:rPr lang="en" sz="1400"/>
              <a:t>People with high emotional intelligence can </a:t>
            </a:r>
            <a:r>
              <a:rPr lang="en" sz="1400">
                <a:uFill>
                  <a:noFill/>
                </a:uFill>
                <a:hlinkClick r:id="rId3"/>
              </a:rPr>
              <a:t>recognize</a:t>
            </a:r>
            <a:r>
              <a:rPr lang="en" sz="1400"/>
              <a:t> their own </a:t>
            </a:r>
            <a:r>
              <a:rPr lang="en" sz="1400">
                <a:uFill>
                  <a:noFill/>
                </a:uFill>
                <a:hlinkClick r:id="rId4"/>
              </a:rPr>
              <a:t>emotions</a:t>
            </a:r>
            <a:r>
              <a:rPr lang="en" sz="1400"/>
              <a:t> and those of others, use emotional information to guide thinking and behavior, discern between different feelings and label them appropriately, and adjust emotions to adapt to environments.” </a:t>
            </a:r>
            <a:endParaRPr sz="1400"/>
          </a:p>
          <a:p>
            <a:pPr marL="0" lvl="0" indent="0" algn="l" rtl="0">
              <a:spcBef>
                <a:spcPts val="0"/>
              </a:spcBef>
              <a:spcAft>
                <a:spcPts val="0"/>
              </a:spcAft>
              <a:buNone/>
            </a:pPr>
            <a:endParaRPr sz="1400"/>
          </a:p>
          <a:p>
            <a:pPr marL="0" lvl="0" indent="0" algn="l" rtl="0">
              <a:spcBef>
                <a:spcPts val="0"/>
              </a:spcBef>
              <a:spcAft>
                <a:spcPts val="0"/>
              </a:spcAft>
              <a:buNone/>
            </a:pPr>
            <a:r>
              <a:rPr lang="en" sz="1400"/>
              <a:t>-Wikipedia</a:t>
            </a:r>
            <a:endParaRPr sz="1400"/>
          </a:p>
        </p:txBody>
      </p:sp>
      <p:sp>
        <p:nvSpPr>
          <p:cNvPr id="3362" name="Google Shape;3362;p32"/>
          <p:cNvSpPr txBox="1">
            <a:spLocks noGrp="1"/>
          </p:cNvSpPr>
          <p:nvPr>
            <p:ph type="title"/>
          </p:nvPr>
        </p:nvSpPr>
        <p:spPr>
          <a:xfrm>
            <a:off x="0" y="909050"/>
            <a:ext cx="9144000" cy="798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4100"/>
              <a:t>Emotional Intelligence</a:t>
            </a:r>
            <a:endParaRPr sz="4100"/>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3837"/>
        <p:cNvGrpSpPr/>
        <p:nvPr/>
      </p:nvGrpSpPr>
      <p:grpSpPr>
        <a:xfrm>
          <a:off x="0" y="0"/>
          <a:ext cx="0" cy="0"/>
          <a:chOff x="0" y="0"/>
          <a:chExt cx="0" cy="0"/>
        </a:xfrm>
      </p:grpSpPr>
      <p:sp>
        <p:nvSpPr>
          <p:cNvPr id="3838" name="Google Shape;3838;p59"/>
          <p:cNvSpPr txBox="1">
            <a:spLocks noGrp="1"/>
          </p:cNvSpPr>
          <p:nvPr>
            <p:ph type="title"/>
          </p:nvPr>
        </p:nvSpPr>
        <p:spPr>
          <a:xfrm>
            <a:off x="720000" y="113075"/>
            <a:ext cx="7394400" cy="12462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2800" b="1" dirty="0"/>
              <a:t>Guilt</a:t>
            </a:r>
            <a:r>
              <a:rPr lang="en" sz="2800" dirty="0"/>
              <a:t> signals that something is </a:t>
            </a:r>
            <a:r>
              <a:rPr lang="en" sz="2800" i="1" dirty="0"/>
              <a:t>against your value</a:t>
            </a:r>
            <a:r>
              <a:rPr lang="en" sz="2800" dirty="0"/>
              <a:t>. </a:t>
            </a:r>
            <a:endParaRPr sz="2800" dirty="0"/>
          </a:p>
          <a:p>
            <a:pPr marL="0" lvl="0" indent="0" algn="l" rtl="0">
              <a:lnSpc>
                <a:spcPct val="115000"/>
              </a:lnSpc>
              <a:spcBef>
                <a:spcPts val="0"/>
              </a:spcBef>
              <a:spcAft>
                <a:spcPts val="0"/>
              </a:spcAft>
              <a:buNone/>
            </a:pPr>
            <a:r>
              <a:rPr lang="en" sz="1700" dirty="0"/>
              <a:t>Guilt is trying to tell you that you crossed </a:t>
            </a:r>
            <a:r>
              <a:rPr lang="en" sz="1700" i="1" dirty="0"/>
              <a:t>your own</a:t>
            </a:r>
            <a:r>
              <a:rPr lang="en" sz="1700" dirty="0"/>
              <a:t> value.</a:t>
            </a:r>
            <a:endParaRPr sz="1700" dirty="0"/>
          </a:p>
        </p:txBody>
      </p:sp>
      <p:sp>
        <p:nvSpPr>
          <p:cNvPr id="3839" name="Google Shape;3839;p59"/>
          <p:cNvSpPr/>
          <p:nvPr/>
        </p:nvSpPr>
        <p:spPr>
          <a:xfrm>
            <a:off x="6404424" y="1644651"/>
            <a:ext cx="1710000" cy="438000"/>
          </a:xfrm>
          <a:prstGeom prst="roundRect">
            <a:avLst>
              <a:gd name="adj" fmla="val 50000"/>
            </a:avLst>
          </a:prstGeom>
          <a:solidFill>
            <a:srgbClr val="F2B1A2">
              <a:alpha val="7344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Lexend Deca"/>
                <a:ea typeface="Lexend Deca"/>
                <a:cs typeface="Lexend Deca"/>
                <a:sym typeface="Lexend Deca"/>
              </a:rPr>
              <a:t>Urges</a:t>
            </a:r>
            <a:endParaRPr sz="2400">
              <a:solidFill>
                <a:schemeClr val="dk1"/>
              </a:solidFill>
              <a:latin typeface="Lexend Deca"/>
              <a:ea typeface="Lexend Deca"/>
              <a:cs typeface="Lexend Deca"/>
              <a:sym typeface="Lexend Deca"/>
            </a:endParaRPr>
          </a:p>
        </p:txBody>
      </p:sp>
      <p:sp>
        <p:nvSpPr>
          <p:cNvPr id="3840" name="Google Shape;3840;p59"/>
          <p:cNvSpPr/>
          <p:nvPr/>
        </p:nvSpPr>
        <p:spPr>
          <a:xfrm>
            <a:off x="5875225" y="2476470"/>
            <a:ext cx="2768400" cy="1950600"/>
          </a:xfrm>
          <a:prstGeom prst="roundRect">
            <a:avLst>
              <a:gd name="adj" fmla="val 50000"/>
            </a:avLst>
          </a:prstGeom>
          <a:solidFill>
            <a:srgbClr val="F2B1A2">
              <a:alpha val="7344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DM Sans"/>
                <a:ea typeface="DM Sans"/>
                <a:cs typeface="DM Sans"/>
                <a:sym typeface="DM Sans"/>
              </a:rPr>
              <a:t>Repair, amend, fix the damage, apologize, confess, ask for forgiveness, trying to make it up, bowing head, resolving to change</a:t>
            </a:r>
            <a:endParaRPr sz="1600">
              <a:solidFill>
                <a:schemeClr val="dk1"/>
              </a:solidFill>
              <a:latin typeface="DM Sans"/>
              <a:ea typeface="DM Sans"/>
              <a:cs typeface="DM Sans"/>
              <a:sym typeface="DM Sans"/>
            </a:endParaRPr>
          </a:p>
        </p:txBody>
      </p:sp>
      <p:sp>
        <p:nvSpPr>
          <p:cNvPr id="3841" name="Google Shape;3841;p59"/>
          <p:cNvSpPr/>
          <p:nvPr/>
        </p:nvSpPr>
        <p:spPr>
          <a:xfrm>
            <a:off x="855875" y="1644640"/>
            <a:ext cx="2057400" cy="438000"/>
          </a:xfrm>
          <a:prstGeom prst="roundRect">
            <a:avLst>
              <a:gd name="adj" fmla="val 50000"/>
            </a:avLst>
          </a:prstGeom>
          <a:solidFill>
            <a:srgbClr val="F2C84B">
              <a:alpha val="724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Lexend Deca"/>
                <a:ea typeface="Lexend Deca"/>
                <a:cs typeface="Lexend Deca"/>
                <a:sym typeface="Lexend Deca"/>
              </a:rPr>
              <a:t>Sensations</a:t>
            </a:r>
            <a:endParaRPr sz="2400">
              <a:solidFill>
                <a:schemeClr val="dk1"/>
              </a:solidFill>
              <a:latin typeface="Lexend Deca"/>
              <a:ea typeface="Lexend Deca"/>
              <a:cs typeface="Lexend Deca"/>
              <a:sym typeface="Lexend Deca"/>
            </a:endParaRPr>
          </a:p>
        </p:txBody>
      </p:sp>
      <p:sp>
        <p:nvSpPr>
          <p:cNvPr id="3842" name="Google Shape;3842;p59"/>
          <p:cNvSpPr/>
          <p:nvPr/>
        </p:nvSpPr>
        <p:spPr>
          <a:xfrm>
            <a:off x="500375" y="2476466"/>
            <a:ext cx="2768400" cy="1950600"/>
          </a:xfrm>
          <a:prstGeom prst="roundRect">
            <a:avLst>
              <a:gd name="adj" fmla="val 50000"/>
            </a:avLst>
          </a:prstGeom>
          <a:solidFill>
            <a:srgbClr val="F2C84B">
              <a:alpha val="724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DM Sans"/>
                <a:ea typeface="DM Sans"/>
                <a:cs typeface="DM Sans"/>
                <a:sym typeface="DM Sans"/>
              </a:rPr>
              <a:t>Hot, red face, jitteriness, nervousness, suffocating</a:t>
            </a:r>
            <a:endParaRPr sz="1600">
              <a:solidFill>
                <a:schemeClr val="dk1"/>
              </a:solidFill>
              <a:latin typeface="DM Sans"/>
              <a:ea typeface="DM Sans"/>
              <a:cs typeface="DM Sans"/>
              <a:sym typeface="DM Sans"/>
            </a:endParaRPr>
          </a:p>
        </p:txBody>
      </p:sp>
      <p:sp>
        <p:nvSpPr>
          <p:cNvPr id="3843" name="Google Shape;3843;p59"/>
          <p:cNvSpPr/>
          <p:nvPr/>
        </p:nvSpPr>
        <p:spPr>
          <a:xfrm>
            <a:off x="3716999" y="1644640"/>
            <a:ext cx="1710000" cy="438000"/>
          </a:xfrm>
          <a:prstGeom prst="roundRect">
            <a:avLst>
              <a:gd name="adj" fmla="val 50000"/>
            </a:avLst>
          </a:prstGeom>
          <a:solidFill>
            <a:srgbClr val="9BBFBC">
              <a:alpha val="7031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Lexend Deca"/>
                <a:ea typeface="Lexend Deca"/>
                <a:cs typeface="Lexend Deca"/>
                <a:sym typeface="Lexend Deca"/>
              </a:rPr>
              <a:t>Thoughts</a:t>
            </a:r>
            <a:endParaRPr sz="2400">
              <a:solidFill>
                <a:schemeClr val="dk1"/>
              </a:solidFill>
              <a:latin typeface="Lexend Deca"/>
              <a:ea typeface="Lexend Deca"/>
              <a:cs typeface="Lexend Deca"/>
              <a:sym typeface="Lexend Deca"/>
            </a:endParaRPr>
          </a:p>
        </p:txBody>
      </p:sp>
      <p:sp>
        <p:nvSpPr>
          <p:cNvPr id="3844" name="Google Shape;3844;p59"/>
          <p:cNvSpPr/>
          <p:nvPr/>
        </p:nvSpPr>
        <p:spPr>
          <a:xfrm>
            <a:off x="3187800" y="2476458"/>
            <a:ext cx="2768400" cy="1950600"/>
          </a:xfrm>
          <a:prstGeom prst="roundRect">
            <a:avLst>
              <a:gd name="adj" fmla="val 50000"/>
            </a:avLst>
          </a:prstGeom>
          <a:solidFill>
            <a:srgbClr val="9BBFBC">
              <a:alpha val="7031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DM Sans"/>
                <a:ea typeface="DM Sans"/>
                <a:cs typeface="DM Sans"/>
                <a:sym typeface="DM Sans"/>
              </a:rPr>
              <a:t>I did something wrong, I am to blame, if only I had done something else, I hurt them, this is against my values</a:t>
            </a:r>
            <a:endParaRPr sz="1600">
              <a:solidFill>
                <a:schemeClr val="dk1"/>
              </a:solidFill>
              <a:latin typeface="DM Sans"/>
              <a:ea typeface="DM Sans"/>
              <a:cs typeface="DM Sans"/>
              <a:sym typeface="DM Sans"/>
            </a:endParaRPr>
          </a:p>
        </p:txBody>
      </p:sp>
      <p:pic>
        <p:nvPicPr>
          <p:cNvPr id="3845" name="Google Shape;3845;p59"/>
          <p:cNvPicPr preferRelativeResize="0"/>
          <p:nvPr/>
        </p:nvPicPr>
        <p:blipFill rotWithShape="1">
          <a:blip r:embed="rId3">
            <a:alphaModFix/>
          </a:blip>
          <a:srcRect l="56422" t="15001" r="19715" b="32730"/>
          <a:stretch/>
        </p:blipFill>
        <p:spPr>
          <a:xfrm>
            <a:off x="8114425" y="0"/>
            <a:ext cx="1101224" cy="1356849"/>
          </a:xfrm>
          <a:prstGeom prst="rect">
            <a:avLst/>
          </a:prstGeom>
          <a:noFill/>
          <a:ln>
            <a:noFill/>
          </a:ln>
        </p:spPr>
      </p:pic>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849"/>
        <p:cNvGrpSpPr/>
        <p:nvPr/>
      </p:nvGrpSpPr>
      <p:grpSpPr>
        <a:xfrm>
          <a:off x="0" y="0"/>
          <a:ext cx="0" cy="0"/>
          <a:chOff x="0" y="0"/>
          <a:chExt cx="0" cy="0"/>
        </a:xfrm>
      </p:grpSpPr>
      <p:sp>
        <p:nvSpPr>
          <p:cNvPr id="3850" name="Google Shape;3850;p60"/>
          <p:cNvSpPr txBox="1">
            <a:spLocks noGrp="1"/>
          </p:cNvSpPr>
          <p:nvPr>
            <p:ph type="title" idx="4294967295"/>
          </p:nvPr>
        </p:nvSpPr>
        <p:spPr>
          <a:xfrm>
            <a:off x="2641300" y="76188"/>
            <a:ext cx="3389400" cy="1886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endParaRPr/>
          </a:p>
          <a:p>
            <a:pPr marL="0" lvl="0" indent="0" algn="ctr" rtl="0">
              <a:spcBef>
                <a:spcPts val="0"/>
              </a:spcBef>
              <a:spcAft>
                <a:spcPts val="0"/>
              </a:spcAft>
              <a:buNone/>
            </a:pPr>
            <a:r>
              <a:rPr lang="en" sz="4500"/>
              <a:t>Envy</a:t>
            </a:r>
            <a:endParaRPr sz="4500"/>
          </a:p>
        </p:txBody>
      </p:sp>
      <p:pic>
        <p:nvPicPr>
          <p:cNvPr id="3851" name="Google Shape;3851;p60"/>
          <p:cNvPicPr preferRelativeResize="0"/>
          <p:nvPr/>
        </p:nvPicPr>
        <p:blipFill>
          <a:blip r:embed="rId3">
            <a:alphaModFix/>
          </a:blip>
          <a:stretch>
            <a:fillRect/>
          </a:stretch>
        </p:blipFill>
        <p:spPr>
          <a:xfrm>
            <a:off x="152400" y="2039075"/>
            <a:ext cx="5309448" cy="2952025"/>
          </a:xfrm>
          <a:prstGeom prst="rect">
            <a:avLst/>
          </a:prstGeom>
          <a:noFill/>
          <a:ln>
            <a:noFill/>
          </a:ln>
        </p:spPr>
      </p:pic>
      <p:pic>
        <p:nvPicPr>
          <p:cNvPr id="3852" name="Google Shape;3852;p60"/>
          <p:cNvPicPr preferRelativeResize="0"/>
          <p:nvPr/>
        </p:nvPicPr>
        <p:blipFill>
          <a:blip r:embed="rId4">
            <a:alphaModFix/>
          </a:blip>
          <a:stretch>
            <a:fillRect/>
          </a:stretch>
        </p:blipFill>
        <p:spPr>
          <a:xfrm>
            <a:off x="5637423" y="2313313"/>
            <a:ext cx="3377352" cy="2403549"/>
          </a:xfrm>
          <a:prstGeom prst="rect">
            <a:avLst/>
          </a:prstGeom>
          <a:noFill/>
          <a:ln>
            <a:noFill/>
          </a:ln>
        </p:spPr>
      </p:pic>
      <p:pic>
        <p:nvPicPr>
          <p:cNvPr id="3853" name="Google Shape;3853;p60"/>
          <p:cNvPicPr preferRelativeResize="0"/>
          <p:nvPr/>
        </p:nvPicPr>
        <p:blipFill>
          <a:blip r:embed="rId5">
            <a:alphaModFix/>
          </a:blip>
          <a:stretch>
            <a:fillRect/>
          </a:stretch>
        </p:blipFill>
        <p:spPr>
          <a:xfrm>
            <a:off x="5789825" y="152400"/>
            <a:ext cx="2601413" cy="1734275"/>
          </a:xfrm>
          <a:prstGeom prst="rect">
            <a:avLst/>
          </a:prstGeom>
          <a:noFill/>
          <a:ln>
            <a:noFill/>
          </a:ln>
        </p:spPr>
      </p:pic>
      <p:pic>
        <p:nvPicPr>
          <p:cNvPr id="3854" name="Google Shape;3854;p60"/>
          <p:cNvPicPr preferRelativeResize="0"/>
          <p:nvPr/>
        </p:nvPicPr>
        <p:blipFill>
          <a:blip r:embed="rId6">
            <a:alphaModFix/>
          </a:blip>
          <a:stretch>
            <a:fillRect/>
          </a:stretch>
        </p:blipFill>
        <p:spPr>
          <a:xfrm>
            <a:off x="152388" y="248025"/>
            <a:ext cx="2962275" cy="1543050"/>
          </a:xfrm>
          <a:prstGeom prst="rect">
            <a:avLst/>
          </a:prstGeom>
          <a:noFill/>
          <a:ln>
            <a:noFill/>
          </a:ln>
        </p:spPr>
      </p:pic>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3858"/>
        <p:cNvGrpSpPr/>
        <p:nvPr/>
      </p:nvGrpSpPr>
      <p:grpSpPr>
        <a:xfrm>
          <a:off x="0" y="0"/>
          <a:ext cx="0" cy="0"/>
          <a:chOff x="0" y="0"/>
          <a:chExt cx="0" cy="0"/>
        </a:xfrm>
      </p:grpSpPr>
      <p:sp>
        <p:nvSpPr>
          <p:cNvPr id="3859" name="Google Shape;3859;p61"/>
          <p:cNvSpPr txBox="1">
            <a:spLocks noGrp="1"/>
          </p:cNvSpPr>
          <p:nvPr>
            <p:ph type="title"/>
          </p:nvPr>
        </p:nvSpPr>
        <p:spPr>
          <a:xfrm>
            <a:off x="720000" y="113074"/>
            <a:ext cx="7503600" cy="1445759"/>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2800" b="1" dirty="0"/>
              <a:t>Envy</a:t>
            </a:r>
            <a:r>
              <a:rPr lang="en" sz="2800" dirty="0"/>
              <a:t> signals </a:t>
            </a:r>
            <a:r>
              <a:rPr lang="en" sz="2800" i="1" dirty="0"/>
              <a:t>a lack of something that someone else has</a:t>
            </a:r>
            <a:r>
              <a:rPr lang="en" sz="2800" dirty="0"/>
              <a:t>. </a:t>
            </a:r>
            <a:endParaRPr sz="2800" dirty="0"/>
          </a:p>
          <a:p>
            <a:pPr marL="0" lvl="0" indent="0" algn="l" rtl="0">
              <a:lnSpc>
                <a:spcPct val="115000"/>
              </a:lnSpc>
              <a:spcBef>
                <a:spcPts val="0"/>
              </a:spcBef>
              <a:spcAft>
                <a:spcPts val="0"/>
              </a:spcAft>
              <a:buNone/>
            </a:pPr>
            <a:r>
              <a:rPr lang="en" sz="1700" dirty="0"/>
              <a:t>Envy is trying to tell you that someone has something that you want.</a:t>
            </a:r>
            <a:endParaRPr sz="1700" dirty="0"/>
          </a:p>
        </p:txBody>
      </p:sp>
      <p:sp>
        <p:nvSpPr>
          <p:cNvPr id="3860" name="Google Shape;3860;p61"/>
          <p:cNvSpPr/>
          <p:nvPr/>
        </p:nvSpPr>
        <p:spPr>
          <a:xfrm>
            <a:off x="6404424" y="1662069"/>
            <a:ext cx="1710000" cy="438000"/>
          </a:xfrm>
          <a:prstGeom prst="roundRect">
            <a:avLst>
              <a:gd name="adj" fmla="val 50000"/>
            </a:avLst>
          </a:prstGeom>
          <a:solidFill>
            <a:srgbClr val="F2B1A2">
              <a:alpha val="7344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Lexend Deca"/>
                <a:ea typeface="Lexend Deca"/>
                <a:cs typeface="Lexend Deca"/>
                <a:sym typeface="Lexend Deca"/>
              </a:rPr>
              <a:t>Urges</a:t>
            </a:r>
            <a:endParaRPr sz="2400">
              <a:solidFill>
                <a:schemeClr val="dk1"/>
              </a:solidFill>
              <a:latin typeface="Lexend Deca"/>
              <a:ea typeface="Lexend Deca"/>
              <a:cs typeface="Lexend Deca"/>
              <a:sym typeface="Lexend Deca"/>
            </a:endParaRPr>
          </a:p>
        </p:txBody>
      </p:sp>
      <p:sp>
        <p:nvSpPr>
          <p:cNvPr id="3861" name="Google Shape;3861;p61"/>
          <p:cNvSpPr/>
          <p:nvPr/>
        </p:nvSpPr>
        <p:spPr>
          <a:xfrm>
            <a:off x="5875225" y="2493888"/>
            <a:ext cx="2768400" cy="1950600"/>
          </a:xfrm>
          <a:prstGeom prst="roundRect">
            <a:avLst>
              <a:gd name="adj" fmla="val 50000"/>
            </a:avLst>
          </a:prstGeom>
          <a:solidFill>
            <a:srgbClr val="F2B1A2">
              <a:alpha val="7344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DM Sans"/>
                <a:ea typeface="DM Sans"/>
                <a:cs typeface="DM Sans"/>
                <a:sym typeface="DM Sans"/>
              </a:rPr>
              <a:t>Get what they have, work harder, improve yourself, get even, attack or criticize, saying mean things, trying to look better, ruin what someone has</a:t>
            </a:r>
            <a:endParaRPr sz="1600">
              <a:solidFill>
                <a:schemeClr val="dk1"/>
              </a:solidFill>
              <a:latin typeface="DM Sans"/>
              <a:ea typeface="DM Sans"/>
              <a:cs typeface="DM Sans"/>
              <a:sym typeface="DM Sans"/>
            </a:endParaRPr>
          </a:p>
        </p:txBody>
      </p:sp>
      <p:sp>
        <p:nvSpPr>
          <p:cNvPr id="3862" name="Google Shape;3862;p61"/>
          <p:cNvSpPr/>
          <p:nvPr/>
        </p:nvSpPr>
        <p:spPr>
          <a:xfrm>
            <a:off x="855875" y="1662058"/>
            <a:ext cx="2057400" cy="438000"/>
          </a:xfrm>
          <a:prstGeom prst="roundRect">
            <a:avLst>
              <a:gd name="adj" fmla="val 50000"/>
            </a:avLst>
          </a:prstGeom>
          <a:solidFill>
            <a:srgbClr val="F2C84B">
              <a:alpha val="724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Lexend Deca"/>
                <a:ea typeface="Lexend Deca"/>
                <a:cs typeface="Lexend Deca"/>
                <a:sym typeface="Lexend Deca"/>
              </a:rPr>
              <a:t>Sensations</a:t>
            </a:r>
            <a:endParaRPr sz="2400">
              <a:solidFill>
                <a:schemeClr val="dk1"/>
              </a:solidFill>
              <a:latin typeface="Lexend Deca"/>
              <a:ea typeface="Lexend Deca"/>
              <a:cs typeface="Lexend Deca"/>
              <a:sym typeface="Lexend Deca"/>
            </a:endParaRPr>
          </a:p>
        </p:txBody>
      </p:sp>
      <p:sp>
        <p:nvSpPr>
          <p:cNvPr id="3863" name="Google Shape;3863;p61"/>
          <p:cNvSpPr/>
          <p:nvPr/>
        </p:nvSpPr>
        <p:spPr>
          <a:xfrm>
            <a:off x="500375" y="2493884"/>
            <a:ext cx="2768400" cy="1950600"/>
          </a:xfrm>
          <a:prstGeom prst="roundRect">
            <a:avLst>
              <a:gd name="adj" fmla="val 50000"/>
            </a:avLst>
          </a:prstGeom>
          <a:solidFill>
            <a:srgbClr val="F2C84B">
              <a:alpha val="724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DM Sans"/>
                <a:ea typeface="DM Sans"/>
                <a:cs typeface="DM Sans"/>
                <a:sym typeface="DM Sans"/>
              </a:rPr>
              <a:t>Muscles tightening, teeth clamping, face flushing, pain in pit of stomach, rigid body</a:t>
            </a:r>
            <a:endParaRPr sz="1600">
              <a:solidFill>
                <a:schemeClr val="dk1"/>
              </a:solidFill>
              <a:latin typeface="DM Sans"/>
              <a:ea typeface="DM Sans"/>
              <a:cs typeface="DM Sans"/>
              <a:sym typeface="DM Sans"/>
            </a:endParaRPr>
          </a:p>
        </p:txBody>
      </p:sp>
      <p:sp>
        <p:nvSpPr>
          <p:cNvPr id="3864" name="Google Shape;3864;p61"/>
          <p:cNvSpPr/>
          <p:nvPr/>
        </p:nvSpPr>
        <p:spPr>
          <a:xfrm>
            <a:off x="3716999" y="1662058"/>
            <a:ext cx="1710000" cy="438000"/>
          </a:xfrm>
          <a:prstGeom prst="roundRect">
            <a:avLst>
              <a:gd name="adj" fmla="val 50000"/>
            </a:avLst>
          </a:prstGeom>
          <a:solidFill>
            <a:srgbClr val="9BBFBC">
              <a:alpha val="7031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Lexend Deca"/>
                <a:ea typeface="Lexend Deca"/>
                <a:cs typeface="Lexend Deca"/>
                <a:sym typeface="Lexend Deca"/>
              </a:rPr>
              <a:t>Thoughts</a:t>
            </a:r>
            <a:endParaRPr sz="2400">
              <a:solidFill>
                <a:schemeClr val="dk1"/>
              </a:solidFill>
              <a:latin typeface="Lexend Deca"/>
              <a:ea typeface="Lexend Deca"/>
              <a:cs typeface="Lexend Deca"/>
              <a:sym typeface="Lexend Deca"/>
            </a:endParaRPr>
          </a:p>
        </p:txBody>
      </p:sp>
      <p:sp>
        <p:nvSpPr>
          <p:cNvPr id="3865" name="Google Shape;3865;p61"/>
          <p:cNvSpPr/>
          <p:nvPr/>
        </p:nvSpPr>
        <p:spPr>
          <a:xfrm>
            <a:off x="3187800" y="2493876"/>
            <a:ext cx="2768400" cy="1950600"/>
          </a:xfrm>
          <a:prstGeom prst="roundRect">
            <a:avLst>
              <a:gd name="adj" fmla="val 50000"/>
            </a:avLst>
          </a:prstGeom>
          <a:solidFill>
            <a:srgbClr val="9BBFBC">
              <a:alpha val="7031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DM Sans"/>
                <a:ea typeface="DM Sans"/>
                <a:cs typeface="DM Sans"/>
                <a:sym typeface="DM Sans"/>
              </a:rPr>
              <a:t> I deserve that, it’s not fair, they have more than me, I’m unlucky, I’m a failure, I’m unappreciated, they have it all, why didn’t I get that, I hate them</a:t>
            </a:r>
            <a:endParaRPr sz="1600">
              <a:solidFill>
                <a:schemeClr val="dk1"/>
              </a:solidFill>
              <a:latin typeface="DM Sans"/>
              <a:ea typeface="DM Sans"/>
              <a:cs typeface="DM Sans"/>
              <a:sym typeface="DM Sans"/>
            </a:endParaRPr>
          </a:p>
        </p:txBody>
      </p:sp>
      <p:pic>
        <p:nvPicPr>
          <p:cNvPr id="3866" name="Google Shape;3866;p61"/>
          <p:cNvPicPr preferRelativeResize="0"/>
          <p:nvPr/>
        </p:nvPicPr>
        <p:blipFill rotWithShape="1">
          <a:blip r:embed="rId3">
            <a:alphaModFix/>
          </a:blip>
          <a:srcRect l="17575" r="54647" b="18659"/>
          <a:stretch/>
        </p:blipFill>
        <p:spPr>
          <a:xfrm>
            <a:off x="8309106" y="0"/>
            <a:ext cx="834894" cy="1359275"/>
          </a:xfrm>
          <a:prstGeom prst="rect">
            <a:avLst/>
          </a:prstGeom>
          <a:noFill/>
          <a:ln>
            <a:noFill/>
          </a:ln>
        </p:spPr>
      </p:pic>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870"/>
        <p:cNvGrpSpPr/>
        <p:nvPr/>
      </p:nvGrpSpPr>
      <p:grpSpPr>
        <a:xfrm>
          <a:off x="0" y="0"/>
          <a:ext cx="0" cy="0"/>
          <a:chOff x="0" y="0"/>
          <a:chExt cx="0" cy="0"/>
        </a:xfrm>
      </p:grpSpPr>
      <p:sp>
        <p:nvSpPr>
          <p:cNvPr id="3871" name="Google Shape;3871;p62"/>
          <p:cNvSpPr txBox="1">
            <a:spLocks noGrp="1"/>
          </p:cNvSpPr>
          <p:nvPr>
            <p:ph type="title" idx="4294967295"/>
          </p:nvPr>
        </p:nvSpPr>
        <p:spPr>
          <a:xfrm>
            <a:off x="1101363" y="-395762"/>
            <a:ext cx="3389400" cy="1886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endParaRPr/>
          </a:p>
          <a:p>
            <a:pPr marL="0" lvl="0" indent="0" algn="ctr" rtl="0">
              <a:spcBef>
                <a:spcPts val="0"/>
              </a:spcBef>
              <a:spcAft>
                <a:spcPts val="0"/>
              </a:spcAft>
              <a:buNone/>
            </a:pPr>
            <a:r>
              <a:rPr lang="en" sz="4500"/>
              <a:t>Jealousy</a:t>
            </a:r>
            <a:endParaRPr sz="4500"/>
          </a:p>
        </p:txBody>
      </p:sp>
      <p:pic>
        <p:nvPicPr>
          <p:cNvPr id="3872" name="Google Shape;3872;p62"/>
          <p:cNvPicPr preferRelativeResize="0"/>
          <p:nvPr/>
        </p:nvPicPr>
        <p:blipFill>
          <a:blip r:embed="rId3">
            <a:alphaModFix/>
          </a:blip>
          <a:stretch>
            <a:fillRect/>
          </a:stretch>
        </p:blipFill>
        <p:spPr>
          <a:xfrm>
            <a:off x="219975" y="1151750"/>
            <a:ext cx="4899637" cy="3264175"/>
          </a:xfrm>
          <a:prstGeom prst="rect">
            <a:avLst/>
          </a:prstGeom>
          <a:noFill/>
          <a:ln>
            <a:noFill/>
          </a:ln>
        </p:spPr>
      </p:pic>
      <p:sp>
        <p:nvSpPr>
          <p:cNvPr id="3873" name="Google Shape;3873;p62"/>
          <p:cNvSpPr txBox="1">
            <a:spLocks noGrp="1"/>
          </p:cNvSpPr>
          <p:nvPr>
            <p:ph type="title" idx="4294967295"/>
          </p:nvPr>
        </p:nvSpPr>
        <p:spPr>
          <a:xfrm>
            <a:off x="93675" y="4415925"/>
            <a:ext cx="5152200" cy="612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200"/>
              <a:t>Who is feeling jealous in this meme?</a:t>
            </a:r>
            <a:endParaRPr sz="3300"/>
          </a:p>
        </p:txBody>
      </p:sp>
      <p:pic>
        <p:nvPicPr>
          <p:cNvPr id="3874" name="Google Shape;3874;p62"/>
          <p:cNvPicPr preferRelativeResize="0"/>
          <p:nvPr/>
        </p:nvPicPr>
        <p:blipFill>
          <a:blip r:embed="rId4">
            <a:alphaModFix/>
          </a:blip>
          <a:stretch>
            <a:fillRect/>
          </a:stretch>
        </p:blipFill>
        <p:spPr>
          <a:xfrm>
            <a:off x="5245875" y="152400"/>
            <a:ext cx="3745725" cy="2498376"/>
          </a:xfrm>
          <a:prstGeom prst="rect">
            <a:avLst/>
          </a:prstGeom>
          <a:noFill/>
          <a:ln>
            <a:noFill/>
          </a:ln>
        </p:spPr>
      </p:pic>
      <p:pic>
        <p:nvPicPr>
          <p:cNvPr id="3875" name="Google Shape;3875;p62"/>
          <p:cNvPicPr preferRelativeResize="0"/>
          <p:nvPr/>
        </p:nvPicPr>
        <p:blipFill>
          <a:blip r:embed="rId5">
            <a:alphaModFix/>
          </a:blip>
          <a:stretch>
            <a:fillRect/>
          </a:stretch>
        </p:blipFill>
        <p:spPr>
          <a:xfrm>
            <a:off x="5524563" y="2803176"/>
            <a:ext cx="3280245" cy="2187923"/>
          </a:xfrm>
          <a:prstGeom prst="rect">
            <a:avLst/>
          </a:prstGeom>
          <a:noFill/>
          <a:ln>
            <a:noFill/>
          </a:ln>
        </p:spPr>
      </p:pic>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3879"/>
        <p:cNvGrpSpPr/>
        <p:nvPr/>
      </p:nvGrpSpPr>
      <p:grpSpPr>
        <a:xfrm>
          <a:off x="0" y="0"/>
          <a:ext cx="0" cy="0"/>
          <a:chOff x="0" y="0"/>
          <a:chExt cx="0" cy="0"/>
        </a:xfrm>
      </p:grpSpPr>
      <p:sp>
        <p:nvSpPr>
          <p:cNvPr id="3880" name="Google Shape;3880;p63"/>
          <p:cNvSpPr txBox="1">
            <a:spLocks noGrp="1"/>
          </p:cNvSpPr>
          <p:nvPr>
            <p:ph type="title"/>
          </p:nvPr>
        </p:nvSpPr>
        <p:spPr>
          <a:xfrm>
            <a:off x="720000" y="113075"/>
            <a:ext cx="7394400" cy="12462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2800" b="1"/>
              <a:t>Jealousy</a:t>
            </a:r>
            <a:r>
              <a:rPr lang="en" sz="2800"/>
              <a:t> signals </a:t>
            </a:r>
            <a:r>
              <a:rPr lang="en" sz="2800" i="1"/>
              <a:t>relationship threatened</a:t>
            </a:r>
            <a:r>
              <a:rPr lang="en" sz="2800"/>
              <a:t>. </a:t>
            </a:r>
            <a:endParaRPr sz="2800"/>
          </a:p>
          <a:p>
            <a:pPr marL="0" lvl="0" indent="0" algn="l" rtl="0">
              <a:lnSpc>
                <a:spcPct val="115000"/>
              </a:lnSpc>
              <a:spcBef>
                <a:spcPts val="0"/>
              </a:spcBef>
              <a:spcAft>
                <a:spcPts val="0"/>
              </a:spcAft>
              <a:buNone/>
            </a:pPr>
            <a:r>
              <a:rPr lang="en" sz="1700"/>
              <a:t>Jealousy is trying to tell you that an important relationship is threatened or in danger of being lost.</a:t>
            </a:r>
            <a:endParaRPr sz="1700"/>
          </a:p>
        </p:txBody>
      </p:sp>
      <p:sp>
        <p:nvSpPr>
          <p:cNvPr id="3881" name="Google Shape;3881;p63"/>
          <p:cNvSpPr/>
          <p:nvPr/>
        </p:nvSpPr>
        <p:spPr>
          <a:xfrm>
            <a:off x="6404424" y="1557561"/>
            <a:ext cx="1710000" cy="438000"/>
          </a:xfrm>
          <a:prstGeom prst="roundRect">
            <a:avLst>
              <a:gd name="adj" fmla="val 50000"/>
            </a:avLst>
          </a:prstGeom>
          <a:solidFill>
            <a:srgbClr val="F2B1A2">
              <a:alpha val="7344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Lexend Deca"/>
                <a:ea typeface="Lexend Deca"/>
                <a:cs typeface="Lexend Deca"/>
                <a:sym typeface="Lexend Deca"/>
              </a:rPr>
              <a:t>Urges</a:t>
            </a:r>
            <a:endParaRPr sz="2400">
              <a:solidFill>
                <a:schemeClr val="dk1"/>
              </a:solidFill>
              <a:latin typeface="Lexend Deca"/>
              <a:ea typeface="Lexend Deca"/>
              <a:cs typeface="Lexend Deca"/>
              <a:sym typeface="Lexend Deca"/>
            </a:endParaRPr>
          </a:p>
        </p:txBody>
      </p:sp>
      <p:sp>
        <p:nvSpPr>
          <p:cNvPr id="3882" name="Google Shape;3882;p63"/>
          <p:cNvSpPr/>
          <p:nvPr/>
        </p:nvSpPr>
        <p:spPr>
          <a:xfrm>
            <a:off x="5875225" y="2389380"/>
            <a:ext cx="2768400" cy="1950600"/>
          </a:xfrm>
          <a:prstGeom prst="roundRect">
            <a:avLst>
              <a:gd name="adj" fmla="val 50000"/>
            </a:avLst>
          </a:prstGeom>
          <a:solidFill>
            <a:srgbClr val="F2B1A2">
              <a:alpha val="7344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DM Sans"/>
                <a:ea typeface="DM Sans"/>
                <a:cs typeface="DM Sans"/>
                <a:sym typeface="DM Sans"/>
              </a:rPr>
              <a:t>Protect: violence or threats to person trying to take person away, accusations; control: spying, controlling freedom, interrogating, collecting evidence, ; clinging: expressing love</a:t>
            </a:r>
            <a:endParaRPr>
              <a:solidFill>
                <a:schemeClr val="dk1"/>
              </a:solidFill>
              <a:latin typeface="DM Sans"/>
              <a:ea typeface="DM Sans"/>
              <a:cs typeface="DM Sans"/>
              <a:sym typeface="DM Sans"/>
            </a:endParaRPr>
          </a:p>
        </p:txBody>
      </p:sp>
      <p:sp>
        <p:nvSpPr>
          <p:cNvPr id="3883" name="Google Shape;3883;p63"/>
          <p:cNvSpPr/>
          <p:nvPr/>
        </p:nvSpPr>
        <p:spPr>
          <a:xfrm>
            <a:off x="855875" y="1557550"/>
            <a:ext cx="2057400" cy="438000"/>
          </a:xfrm>
          <a:prstGeom prst="roundRect">
            <a:avLst>
              <a:gd name="adj" fmla="val 50000"/>
            </a:avLst>
          </a:prstGeom>
          <a:solidFill>
            <a:srgbClr val="F2C84B">
              <a:alpha val="724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Lexend Deca"/>
                <a:ea typeface="Lexend Deca"/>
                <a:cs typeface="Lexend Deca"/>
                <a:sym typeface="Lexend Deca"/>
              </a:rPr>
              <a:t>Sensations</a:t>
            </a:r>
            <a:endParaRPr sz="2400">
              <a:solidFill>
                <a:schemeClr val="dk1"/>
              </a:solidFill>
              <a:latin typeface="Lexend Deca"/>
              <a:ea typeface="Lexend Deca"/>
              <a:cs typeface="Lexend Deca"/>
              <a:sym typeface="Lexend Deca"/>
            </a:endParaRPr>
          </a:p>
        </p:txBody>
      </p:sp>
      <p:sp>
        <p:nvSpPr>
          <p:cNvPr id="3884" name="Google Shape;3884;p63"/>
          <p:cNvSpPr/>
          <p:nvPr/>
        </p:nvSpPr>
        <p:spPr>
          <a:xfrm>
            <a:off x="500375" y="2389376"/>
            <a:ext cx="2768400" cy="1950600"/>
          </a:xfrm>
          <a:prstGeom prst="roundRect">
            <a:avLst>
              <a:gd name="adj" fmla="val 50000"/>
            </a:avLst>
          </a:prstGeom>
          <a:solidFill>
            <a:srgbClr val="F2C84B">
              <a:alpha val="724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DM Sans"/>
                <a:ea typeface="DM Sans"/>
                <a:cs typeface="DM Sans"/>
                <a:sym typeface="DM Sans"/>
              </a:rPr>
              <a:t>Breathlessness, fast heartbeat, lump in throat, muscles tensing, teeth clenching, grasping/holding what you have</a:t>
            </a:r>
            <a:endParaRPr sz="1600">
              <a:solidFill>
                <a:schemeClr val="dk1"/>
              </a:solidFill>
              <a:latin typeface="DM Sans"/>
              <a:ea typeface="DM Sans"/>
              <a:cs typeface="DM Sans"/>
              <a:sym typeface="DM Sans"/>
            </a:endParaRPr>
          </a:p>
        </p:txBody>
      </p:sp>
      <p:sp>
        <p:nvSpPr>
          <p:cNvPr id="3885" name="Google Shape;3885;p63"/>
          <p:cNvSpPr/>
          <p:nvPr/>
        </p:nvSpPr>
        <p:spPr>
          <a:xfrm>
            <a:off x="3716999" y="1557550"/>
            <a:ext cx="1710000" cy="438000"/>
          </a:xfrm>
          <a:prstGeom prst="roundRect">
            <a:avLst>
              <a:gd name="adj" fmla="val 50000"/>
            </a:avLst>
          </a:prstGeom>
          <a:solidFill>
            <a:srgbClr val="9BBFBC">
              <a:alpha val="7031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Lexend Deca"/>
                <a:ea typeface="Lexend Deca"/>
                <a:cs typeface="Lexend Deca"/>
                <a:sym typeface="Lexend Deca"/>
              </a:rPr>
              <a:t>Thoughts</a:t>
            </a:r>
            <a:endParaRPr sz="2400">
              <a:solidFill>
                <a:schemeClr val="dk1"/>
              </a:solidFill>
              <a:latin typeface="Lexend Deca"/>
              <a:ea typeface="Lexend Deca"/>
              <a:cs typeface="Lexend Deca"/>
              <a:sym typeface="Lexend Deca"/>
            </a:endParaRPr>
          </a:p>
        </p:txBody>
      </p:sp>
      <p:sp>
        <p:nvSpPr>
          <p:cNvPr id="3886" name="Google Shape;3886;p63"/>
          <p:cNvSpPr/>
          <p:nvPr/>
        </p:nvSpPr>
        <p:spPr>
          <a:xfrm>
            <a:off x="3187800" y="2389368"/>
            <a:ext cx="2768400" cy="1950600"/>
          </a:xfrm>
          <a:prstGeom prst="roundRect">
            <a:avLst>
              <a:gd name="adj" fmla="val 50000"/>
            </a:avLst>
          </a:prstGeom>
          <a:solidFill>
            <a:srgbClr val="9BBFBC">
              <a:alpha val="7031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1"/>
                </a:solidFill>
                <a:latin typeface="DM Sans"/>
                <a:ea typeface="DM Sans"/>
                <a:cs typeface="DM Sans"/>
                <a:sym typeface="DM Sans"/>
              </a:rPr>
              <a:t>They don’t care for me anymore, they will leave me, I don’t measure up to my peers, I was cheated, my rival is envious, they will leave me</a:t>
            </a:r>
            <a:endParaRPr sz="1600">
              <a:solidFill>
                <a:schemeClr val="dk1"/>
              </a:solidFill>
              <a:latin typeface="DM Sans"/>
              <a:ea typeface="DM Sans"/>
              <a:cs typeface="DM Sans"/>
              <a:sym typeface="DM Sans"/>
            </a:endParaRPr>
          </a:p>
        </p:txBody>
      </p:sp>
      <p:pic>
        <p:nvPicPr>
          <p:cNvPr id="3887" name="Google Shape;3887;p63"/>
          <p:cNvPicPr preferRelativeResize="0"/>
          <p:nvPr/>
        </p:nvPicPr>
        <p:blipFill rotWithShape="1">
          <a:blip r:embed="rId3">
            <a:alphaModFix/>
          </a:blip>
          <a:srcRect l="71374" t="23027" r="8486" b="28777"/>
          <a:stretch/>
        </p:blipFill>
        <p:spPr>
          <a:xfrm>
            <a:off x="8157250" y="43875"/>
            <a:ext cx="986749" cy="1573150"/>
          </a:xfrm>
          <a:prstGeom prst="rect">
            <a:avLst/>
          </a:prstGeom>
          <a:noFill/>
          <a:ln>
            <a:noFill/>
          </a:ln>
        </p:spPr>
      </p:pic>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3891"/>
        <p:cNvGrpSpPr/>
        <p:nvPr/>
      </p:nvGrpSpPr>
      <p:grpSpPr>
        <a:xfrm>
          <a:off x="0" y="0"/>
          <a:ext cx="0" cy="0"/>
          <a:chOff x="0" y="0"/>
          <a:chExt cx="0" cy="0"/>
        </a:xfrm>
      </p:grpSpPr>
      <p:sp>
        <p:nvSpPr>
          <p:cNvPr id="3892" name="Google Shape;3892;p64"/>
          <p:cNvSpPr txBox="1">
            <a:spLocks noGrp="1"/>
          </p:cNvSpPr>
          <p:nvPr>
            <p:ph type="title"/>
          </p:nvPr>
        </p:nvSpPr>
        <p:spPr>
          <a:xfrm>
            <a:off x="720000" y="311400"/>
            <a:ext cx="7704000" cy="592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The Ten Primary Emotions</a:t>
            </a:r>
            <a:endParaRPr>
              <a:solidFill>
                <a:schemeClr val="dk1"/>
              </a:solidFill>
            </a:endParaRPr>
          </a:p>
        </p:txBody>
      </p:sp>
      <p:sp>
        <p:nvSpPr>
          <p:cNvPr id="3893" name="Google Shape;3893;p64"/>
          <p:cNvSpPr txBox="1"/>
          <p:nvPr/>
        </p:nvSpPr>
        <p:spPr>
          <a:xfrm>
            <a:off x="720000" y="1010774"/>
            <a:ext cx="4712400" cy="616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dk1"/>
                </a:solidFill>
                <a:latin typeface="DM Sans"/>
                <a:ea typeface="DM Sans"/>
                <a:cs typeface="DM Sans"/>
                <a:sym typeface="DM Sans"/>
              </a:rPr>
              <a:t>According to Dialectical Behavior Therapy (DBT)</a:t>
            </a:r>
            <a:endParaRPr sz="1600">
              <a:solidFill>
                <a:schemeClr val="dk1"/>
              </a:solidFill>
              <a:latin typeface="DM Sans"/>
              <a:ea typeface="DM Sans"/>
              <a:cs typeface="DM Sans"/>
              <a:sym typeface="DM Sans"/>
            </a:endParaRPr>
          </a:p>
        </p:txBody>
      </p:sp>
      <p:grpSp>
        <p:nvGrpSpPr>
          <p:cNvPr id="3894" name="Google Shape;3894;p64"/>
          <p:cNvGrpSpPr/>
          <p:nvPr/>
        </p:nvGrpSpPr>
        <p:grpSpPr>
          <a:xfrm>
            <a:off x="4940036" y="2968181"/>
            <a:ext cx="1055840" cy="856602"/>
            <a:chOff x="5746725" y="1705250"/>
            <a:chExt cx="1432425" cy="1162125"/>
          </a:xfrm>
        </p:grpSpPr>
        <p:sp>
          <p:nvSpPr>
            <p:cNvPr id="3895" name="Google Shape;3895;p64"/>
            <p:cNvSpPr/>
            <p:nvPr/>
          </p:nvSpPr>
          <p:spPr>
            <a:xfrm>
              <a:off x="5746725" y="1705250"/>
              <a:ext cx="1432425" cy="1162125"/>
            </a:xfrm>
            <a:custGeom>
              <a:avLst/>
              <a:gdLst/>
              <a:ahLst/>
              <a:cxnLst/>
              <a:rect l="l" t="t" r="r" b="b"/>
              <a:pathLst>
                <a:path w="57297" h="46485" extrusionOk="0">
                  <a:moveTo>
                    <a:pt x="17449" y="7588"/>
                  </a:moveTo>
                  <a:lnTo>
                    <a:pt x="17449" y="7588"/>
                  </a:lnTo>
                  <a:cubicBezTo>
                    <a:pt x="17302" y="7655"/>
                    <a:pt x="17150" y="7689"/>
                    <a:pt x="16997" y="7696"/>
                  </a:cubicBezTo>
                  <a:lnTo>
                    <a:pt x="16997" y="7696"/>
                  </a:lnTo>
                  <a:cubicBezTo>
                    <a:pt x="17049" y="7687"/>
                    <a:pt x="17101" y="7673"/>
                    <a:pt x="17150" y="7654"/>
                  </a:cubicBezTo>
                  <a:lnTo>
                    <a:pt x="17449" y="7588"/>
                  </a:lnTo>
                  <a:close/>
                  <a:moveTo>
                    <a:pt x="14225" y="25769"/>
                  </a:moveTo>
                  <a:cubicBezTo>
                    <a:pt x="14211" y="25848"/>
                    <a:pt x="14209" y="25929"/>
                    <a:pt x="14219" y="26001"/>
                  </a:cubicBezTo>
                  <a:lnTo>
                    <a:pt x="14219" y="26001"/>
                  </a:lnTo>
                  <a:cubicBezTo>
                    <a:pt x="14207" y="25924"/>
                    <a:pt x="14209" y="25846"/>
                    <a:pt x="14225" y="25769"/>
                  </a:cubicBezTo>
                  <a:close/>
                  <a:moveTo>
                    <a:pt x="17449" y="34574"/>
                  </a:moveTo>
                  <a:cubicBezTo>
                    <a:pt x="17433" y="34574"/>
                    <a:pt x="17417" y="34576"/>
                    <a:pt x="17400" y="34579"/>
                  </a:cubicBezTo>
                  <a:lnTo>
                    <a:pt x="17400" y="34579"/>
                  </a:lnTo>
                  <a:cubicBezTo>
                    <a:pt x="17416" y="34576"/>
                    <a:pt x="17432" y="34574"/>
                    <a:pt x="17449" y="34574"/>
                  </a:cubicBezTo>
                  <a:close/>
                  <a:moveTo>
                    <a:pt x="17150" y="34880"/>
                  </a:moveTo>
                  <a:cubicBezTo>
                    <a:pt x="17150" y="34919"/>
                    <a:pt x="17150" y="34959"/>
                    <a:pt x="17150" y="35006"/>
                  </a:cubicBezTo>
                  <a:cubicBezTo>
                    <a:pt x="17143" y="34965"/>
                    <a:pt x="17143" y="34922"/>
                    <a:pt x="17150" y="34880"/>
                  </a:cubicBezTo>
                  <a:close/>
                  <a:moveTo>
                    <a:pt x="32760" y="37050"/>
                  </a:moveTo>
                  <a:lnTo>
                    <a:pt x="32760" y="37050"/>
                  </a:lnTo>
                  <a:cubicBezTo>
                    <a:pt x="33172" y="37342"/>
                    <a:pt x="33182" y="37829"/>
                    <a:pt x="33254" y="38259"/>
                  </a:cubicBezTo>
                  <a:lnTo>
                    <a:pt x="33254" y="38259"/>
                  </a:lnTo>
                  <a:cubicBezTo>
                    <a:pt x="33126" y="37838"/>
                    <a:pt x="33037" y="37378"/>
                    <a:pt x="32760" y="37050"/>
                  </a:cubicBezTo>
                  <a:close/>
                  <a:moveTo>
                    <a:pt x="12896" y="36404"/>
                  </a:moveTo>
                  <a:cubicBezTo>
                    <a:pt x="13228" y="37134"/>
                    <a:pt x="13527" y="37832"/>
                    <a:pt x="13826" y="38562"/>
                  </a:cubicBezTo>
                  <a:cubicBezTo>
                    <a:pt x="13527" y="37865"/>
                    <a:pt x="13228" y="37134"/>
                    <a:pt x="12896" y="36404"/>
                  </a:cubicBezTo>
                  <a:close/>
                  <a:moveTo>
                    <a:pt x="15554" y="41653"/>
                  </a:moveTo>
                  <a:lnTo>
                    <a:pt x="15554" y="41653"/>
                  </a:lnTo>
                  <a:cubicBezTo>
                    <a:pt x="15421" y="41720"/>
                    <a:pt x="15288" y="41753"/>
                    <a:pt x="15189" y="41786"/>
                  </a:cubicBezTo>
                  <a:cubicBezTo>
                    <a:pt x="15288" y="41720"/>
                    <a:pt x="15421" y="41686"/>
                    <a:pt x="15554" y="41653"/>
                  </a:cubicBezTo>
                  <a:close/>
                  <a:moveTo>
                    <a:pt x="27990" y="1"/>
                  </a:moveTo>
                  <a:cubicBezTo>
                    <a:pt x="26208" y="1"/>
                    <a:pt x="24552" y="579"/>
                    <a:pt x="23636" y="1890"/>
                  </a:cubicBezTo>
                  <a:lnTo>
                    <a:pt x="23636" y="1890"/>
                  </a:lnTo>
                  <a:cubicBezTo>
                    <a:pt x="22130" y="2466"/>
                    <a:pt x="19758" y="1926"/>
                    <a:pt x="18811" y="3932"/>
                  </a:cubicBezTo>
                  <a:cubicBezTo>
                    <a:pt x="17980" y="5461"/>
                    <a:pt x="15986" y="4098"/>
                    <a:pt x="14890" y="5461"/>
                  </a:cubicBezTo>
                  <a:cubicBezTo>
                    <a:pt x="13328" y="7189"/>
                    <a:pt x="11267" y="7389"/>
                    <a:pt x="9373" y="8419"/>
                  </a:cubicBezTo>
                  <a:cubicBezTo>
                    <a:pt x="9252" y="8416"/>
                    <a:pt x="9131" y="8415"/>
                    <a:pt x="9008" y="8415"/>
                  </a:cubicBezTo>
                  <a:cubicBezTo>
                    <a:pt x="5748" y="8415"/>
                    <a:pt x="1827" y="9317"/>
                    <a:pt x="2659" y="13770"/>
                  </a:cubicBezTo>
                  <a:cubicBezTo>
                    <a:pt x="2859" y="14335"/>
                    <a:pt x="2726" y="14534"/>
                    <a:pt x="2194" y="14833"/>
                  </a:cubicBezTo>
                  <a:cubicBezTo>
                    <a:pt x="1" y="16096"/>
                    <a:pt x="2128" y="17824"/>
                    <a:pt x="2859" y="19220"/>
                  </a:cubicBezTo>
                  <a:cubicBezTo>
                    <a:pt x="266" y="20549"/>
                    <a:pt x="3955" y="22211"/>
                    <a:pt x="4188" y="23740"/>
                  </a:cubicBezTo>
                  <a:cubicBezTo>
                    <a:pt x="4620" y="24571"/>
                    <a:pt x="5916" y="25202"/>
                    <a:pt x="5517" y="26332"/>
                  </a:cubicBezTo>
                  <a:cubicBezTo>
                    <a:pt x="4587" y="27529"/>
                    <a:pt x="6215" y="29257"/>
                    <a:pt x="4953" y="29988"/>
                  </a:cubicBezTo>
                  <a:cubicBezTo>
                    <a:pt x="2693" y="30885"/>
                    <a:pt x="2294" y="34441"/>
                    <a:pt x="3789" y="36037"/>
                  </a:cubicBezTo>
                  <a:cubicBezTo>
                    <a:pt x="4841" y="36439"/>
                    <a:pt x="5115" y="37991"/>
                    <a:pt x="6433" y="37991"/>
                  </a:cubicBezTo>
                  <a:cubicBezTo>
                    <a:pt x="6532" y="37991"/>
                    <a:pt x="6636" y="37983"/>
                    <a:pt x="6747" y="37964"/>
                  </a:cubicBezTo>
                  <a:cubicBezTo>
                    <a:pt x="6766" y="37960"/>
                    <a:pt x="6784" y="37959"/>
                    <a:pt x="6801" y="37959"/>
                  </a:cubicBezTo>
                  <a:cubicBezTo>
                    <a:pt x="7076" y="37959"/>
                    <a:pt x="7054" y="38449"/>
                    <a:pt x="7179" y="38762"/>
                  </a:cubicBezTo>
                  <a:cubicBezTo>
                    <a:pt x="7653" y="40342"/>
                    <a:pt x="8336" y="41025"/>
                    <a:pt x="9625" y="41025"/>
                  </a:cubicBezTo>
                  <a:cubicBezTo>
                    <a:pt x="9963" y="41025"/>
                    <a:pt x="10341" y="40978"/>
                    <a:pt x="10769" y="40889"/>
                  </a:cubicBezTo>
                  <a:cubicBezTo>
                    <a:pt x="14923" y="41520"/>
                    <a:pt x="18280" y="43647"/>
                    <a:pt x="21636" y="46007"/>
                  </a:cubicBezTo>
                  <a:cubicBezTo>
                    <a:pt x="22204" y="46352"/>
                    <a:pt x="22767" y="46485"/>
                    <a:pt x="23330" y="46485"/>
                  </a:cubicBezTo>
                  <a:cubicBezTo>
                    <a:pt x="25182" y="46485"/>
                    <a:pt x="27037" y="45054"/>
                    <a:pt x="29069" y="45054"/>
                  </a:cubicBezTo>
                  <a:cubicBezTo>
                    <a:pt x="29749" y="45054"/>
                    <a:pt x="30449" y="45214"/>
                    <a:pt x="31175" y="45641"/>
                  </a:cubicBezTo>
                  <a:cubicBezTo>
                    <a:pt x="32005" y="45641"/>
                    <a:pt x="32737" y="45409"/>
                    <a:pt x="33235" y="44611"/>
                  </a:cubicBezTo>
                  <a:cubicBezTo>
                    <a:pt x="35296" y="44345"/>
                    <a:pt x="38619" y="45076"/>
                    <a:pt x="38885" y="41919"/>
                  </a:cubicBezTo>
                  <a:cubicBezTo>
                    <a:pt x="40749" y="40972"/>
                    <a:pt x="41708" y="40630"/>
                    <a:pt x="42266" y="40630"/>
                  </a:cubicBezTo>
                  <a:cubicBezTo>
                    <a:pt x="43530" y="40630"/>
                    <a:pt x="42745" y="42379"/>
                    <a:pt x="45764" y="42816"/>
                  </a:cubicBezTo>
                  <a:cubicBezTo>
                    <a:pt x="51348" y="42085"/>
                    <a:pt x="48722" y="37299"/>
                    <a:pt x="49254" y="33943"/>
                  </a:cubicBezTo>
                  <a:cubicBezTo>
                    <a:pt x="50484" y="32879"/>
                    <a:pt x="50351" y="30320"/>
                    <a:pt x="52145" y="30154"/>
                  </a:cubicBezTo>
                  <a:cubicBezTo>
                    <a:pt x="55103" y="29988"/>
                    <a:pt x="57197" y="26332"/>
                    <a:pt x="57297" y="23673"/>
                  </a:cubicBezTo>
                  <a:cubicBezTo>
                    <a:pt x="56964" y="21413"/>
                    <a:pt x="54173" y="19619"/>
                    <a:pt x="51880" y="19320"/>
                  </a:cubicBezTo>
                  <a:cubicBezTo>
                    <a:pt x="45632" y="14600"/>
                    <a:pt x="56433" y="10911"/>
                    <a:pt x="40846" y="3068"/>
                  </a:cubicBezTo>
                  <a:cubicBezTo>
                    <a:pt x="40813" y="3066"/>
                    <a:pt x="40781" y="3065"/>
                    <a:pt x="40748" y="3065"/>
                  </a:cubicBezTo>
                  <a:cubicBezTo>
                    <a:pt x="39225" y="3065"/>
                    <a:pt x="37497" y="5229"/>
                    <a:pt x="36249" y="5229"/>
                  </a:cubicBezTo>
                  <a:cubicBezTo>
                    <a:pt x="35770" y="5229"/>
                    <a:pt x="35362" y="4911"/>
                    <a:pt x="35063" y="4032"/>
                  </a:cubicBezTo>
                  <a:cubicBezTo>
                    <a:pt x="34211" y="1576"/>
                    <a:pt x="30930" y="1"/>
                    <a:pt x="27990"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64"/>
            <p:cNvSpPr/>
            <p:nvPr/>
          </p:nvSpPr>
          <p:spPr>
            <a:xfrm rot="10800000">
              <a:off x="5905754" y="1834228"/>
              <a:ext cx="1114427" cy="904133"/>
            </a:xfrm>
            <a:custGeom>
              <a:avLst/>
              <a:gdLst/>
              <a:ahLst/>
              <a:cxnLst/>
              <a:rect l="l" t="t" r="r" b="b"/>
              <a:pathLst>
                <a:path w="57297" h="46485" extrusionOk="0">
                  <a:moveTo>
                    <a:pt x="17449" y="7588"/>
                  </a:moveTo>
                  <a:lnTo>
                    <a:pt x="17449" y="7588"/>
                  </a:lnTo>
                  <a:cubicBezTo>
                    <a:pt x="17302" y="7655"/>
                    <a:pt x="17150" y="7689"/>
                    <a:pt x="16997" y="7696"/>
                  </a:cubicBezTo>
                  <a:lnTo>
                    <a:pt x="16997" y="7696"/>
                  </a:lnTo>
                  <a:cubicBezTo>
                    <a:pt x="17049" y="7687"/>
                    <a:pt x="17101" y="7673"/>
                    <a:pt x="17150" y="7654"/>
                  </a:cubicBezTo>
                  <a:lnTo>
                    <a:pt x="17449" y="7588"/>
                  </a:lnTo>
                  <a:close/>
                  <a:moveTo>
                    <a:pt x="14225" y="25769"/>
                  </a:moveTo>
                  <a:cubicBezTo>
                    <a:pt x="14211" y="25848"/>
                    <a:pt x="14209" y="25929"/>
                    <a:pt x="14219" y="26001"/>
                  </a:cubicBezTo>
                  <a:lnTo>
                    <a:pt x="14219" y="26001"/>
                  </a:lnTo>
                  <a:cubicBezTo>
                    <a:pt x="14207" y="25924"/>
                    <a:pt x="14209" y="25846"/>
                    <a:pt x="14225" y="25769"/>
                  </a:cubicBezTo>
                  <a:close/>
                  <a:moveTo>
                    <a:pt x="17449" y="34574"/>
                  </a:moveTo>
                  <a:cubicBezTo>
                    <a:pt x="17433" y="34574"/>
                    <a:pt x="17417" y="34576"/>
                    <a:pt x="17400" y="34579"/>
                  </a:cubicBezTo>
                  <a:lnTo>
                    <a:pt x="17400" y="34579"/>
                  </a:lnTo>
                  <a:cubicBezTo>
                    <a:pt x="17416" y="34576"/>
                    <a:pt x="17432" y="34574"/>
                    <a:pt x="17449" y="34574"/>
                  </a:cubicBezTo>
                  <a:close/>
                  <a:moveTo>
                    <a:pt x="17150" y="34880"/>
                  </a:moveTo>
                  <a:cubicBezTo>
                    <a:pt x="17150" y="34919"/>
                    <a:pt x="17150" y="34959"/>
                    <a:pt x="17150" y="35006"/>
                  </a:cubicBezTo>
                  <a:cubicBezTo>
                    <a:pt x="17143" y="34965"/>
                    <a:pt x="17143" y="34922"/>
                    <a:pt x="17150" y="34880"/>
                  </a:cubicBezTo>
                  <a:close/>
                  <a:moveTo>
                    <a:pt x="32760" y="37050"/>
                  </a:moveTo>
                  <a:lnTo>
                    <a:pt x="32760" y="37050"/>
                  </a:lnTo>
                  <a:cubicBezTo>
                    <a:pt x="33172" y="37342"/>
                    <a:pt x="33182" y="37829"/>
                    <a:pt x="33254" y="38259"/>
                  </a:cubicBezTo>
                  <a:lnTo>
                    <a:pt x="33254" y="38259"/>
                  </a:lnTo>
                  <a:cubicBezTo>
                    <a:pt x="33126" y="37838"/>
                    <a:pt x="33037" y="37378"/>
                    <a:pt x="32760" y="37050"/>
                  </a:cubicBezTo>
                  <a:close/>
                  <a:moveTo>
                    <a:pt x="12896" y="36404"/>
                  </a:moveTo>
                  <a:cubicBezTo>
                    <a:pt x="13228" y="37134"/>
                    <a:pt x="13527" y="37832"/>
                    <a:pt x="13826" y="38562"/>
                  </a:cubicBezTo>
                  <a:cubicBezTo>
                    <a:pt x="13527" y="37865"/>
                    <a:pt x="13228" y="37134"/>
                    <a:pt x="12896" y="36404"/>
                  </a:cubicBezTo>
                  <a:close/>
                  <a:moveTo>
                    <a:pt x="15554" y="41653"/>
                  </a:moveTo>
                  <a:lnTo>
                    <a:pt x="15554" y="41653"/>
                  </a:lnTo>
                  <a:cubicBezTo>
                    <a:pt x="15421" y="41720"/>
                    <a:pt x="15288" y="41753"/>
                    <a:pt x="15189" y="41786"/>
                  </a:cubicBezTo>
                  <a:cubicBezTo>
                    <a:pt x="15288" y="41720"/>
                    <a:pt x="15421" y="41686"/>
                    <a:pt x="15554" y="41653"/>
                  </a:cubicBezTo>
                  <a:close/>
                  <a:moveTo>
                    <a:pt x="27990" y="1"/>
                  </a:moveTo>
                  <a:cubicBezTo>
                    <a:pt x="26208" y="1"/>
                    <a:pt x="24552" y="579"/>
                    <a:pt x="23636" y="1890"/>
                  </a:cubicBezTo>
                  <a:lnTo>
                    <a:pt x="23636" y="1890"/>
                  </a:lnTo>
                  <a:cubicBezTo>
                    <a:pt x="22130" y="2466"/>
                    <a:pt x="19758" y="1926"/>
                    <a:pt x="18811" y="3932"/>
                  </a:cubicBezTo>
                  <a:cubicBezTo>
                    <a:pt x="17980" y="5461"/>
                    <a:pt x="15986" y="4098"/>
                    <a:pt x="14890" y="5461"/>
                  </a:cubicBezTo>
                  <a:cubicBezTo>
                    <a:pt x="13328" y="7189"/>
                    <a:pt x="11267" y="7389"/>
                    <a:pt x="9373" y="8419"/>
                  </a:cubicBezTo>
                  <a:cubicBezTo>
                    <a:pt x="9252" y="8416"/>
                    <a:pt x="9131" y="8415"/>
                    <a:pt x="9008" y="8415"/>
                  </a:cubicBezTo>
                  <a:cubicBezTo>
                    <a:pt x="5748" y="8415"/>
                    <a:pt x="1827" y="9317"/>
                    <a:pt x="2659" y="13770"/>
                  </a:cubicBezTo>
                  <a:cubicBezTo>
                    <a:pt x="2859" y="14335"/>
                    <a:pt x="2726" y="14534"/>
                    <a:pt x="2194" y="14833"/>
                  </a:cubicBezTo>
                  <a:cubicBezTo>
                    <a:pt x="1" y="16096"/>
                    <a:pt x="2128" y="17824"/>
                    <a:pt x="2859" y="19220"/>
                  </a:cubicBezTo>
                  <a:cubicBezTo>
                    <a:pt x="266" y="20549"/>
                    <a:pt x="3955" y="22211"/>
                    <a:pt x="4188" y="23740"/>
                  </a:cubicBezTo>
                  <a:cubicBezTo>
                    <a:pt x="4620" y="24571"/>
                    <a:pt x="5916" y="25202"/>
                    <a:pt x="5517" y="26332"/>
                  </a:cubicBezTo>
                  <a:cubicBezTo>
                    <a:pt x="4587" y="27529"/>
                    <a:pt x="6215" y="29257"/>
                    <a:pt x="4953" y="29988"/>
                  </a:cubicBezTo>
                  <a:cubicBezTo>
                    <a:pt x="2693" y="30885"/>
                    <a:pt x="2294" y="34441"/>
                    <a:pt x="3789" y="36037"/>
                  </a:cubicBezTo>
                  <a:cubicBezTo>
                    <a:pt x="4841" y="36439"/>
                    <a:pt x="5115" y="37991"/>
                    <a:pt x="6433" y="37991"/>
                  </a:cubicBezTo>
                  <a:cubicBezTo>
                    <a:pt x="6532" y="37991"/>
                    <a:pt x="6636" y="37983"/>
                    <a:pt x="6747" y="37964"/>
                  </a:cubicBezTo>
                  <a:cubicBezTo>
                    <a:pt x="6766" y="37960"/>
                    <a:pt x="6784" y="37959"/>
                    <a:pt x="6801" y="37959"/>
                  </a:cubicBezTo>
                  <a:cubicBezTo>
                    <a:pt x="7076" y="37959"/>
                    <a:pt x="7054" y="38449"/>
                    <a:pt x="7179" y="38762"/>
                  </a:cubicBezTo>
                  <a:cubicBezTo>
                    <a:pt x="7653" y="40342"/>
                    <a:pt x="8336" y="41025"/>
                    <a:pt x="9625" y="41025"/>
                  </a:cubicBezTo>
                  <a:cubicBezTo>
                    <a:pt x="9963" y="41025"/>
                    <a:pt x="10341" y="40978"/>
                    <a:pt x="10769" y="40889"/>
                  </a:cubicBezTo>
                  <a:cubicBezTo>
                    <a:pt x="14923" y="41520"/>
                    <a:pt x="18280" y="43647"/>
                    <a:pt x="21636" y="46007"/>
                  </a:cubicBezTo>
                  <a:cubicBezTo>
                    <a:pt x="22204" y="46352"/>
                    <a:pt x="22767" y="46485"/>
                    <a:pt x="23330" y="46485"/>
                  </a:cubicBezTo>
                  <a:cubicBezTo>
                    <a:pt x="25182" y="46485"/>
                    <a:pt x="27037" y="45054"/>
                    <a:pt x="29069" y="45054"/>
                  </a:cubicBezTo>
                  <a:cubicBezTo>
                    <a:pt x="29749" y="45054"/>
                    <a:pt x="30449" y="45214"/>
                    <a:pt x="31175" y="45641"/>
                  </a:cubicBezTo>
                  <a:cubicBezTo>
                    <a:pt x="32005" y="45641"/>
                    <a:pt x="32737" y="45409"/>
                    <a:pt x="33235" y="44611"/>
                  </a:cubicBezTo>
                  <a:cubicBezTo>
                    <a:pt x="35296" y="44345"/>
                    <a:pt x="38619" y="45076"/>
                    <a:pt x="38885" y="41919"/>
                  </a:cubicBezTo>
                  <a:cubicBezTo>
                    <a:pt x="40749" y="40972"/>
                    <a:pt x="41708" y="40630"/>
                    <a:pt x="42266" y="40630"/>
                  </a:cubicBezTo>
                  <a:cubicBezTo>
                    <a:pt x="43530" y="40630"/>
                    <a:pt x="42745" y="42379"/>
                    <a:pt x="45764" y="42816"/>
                  </a:cubicBezTo>
                  <a:cubicBezTo>
                    <a:pt x="51348" y="42085"/>
                    <a:pt x="48722" y="37299"/>
                    <a:pt x="49254" y="33943"/>
                  </a:cubicBezTo>
                  <a:cubicBezTo>
                    <a:pt x="50484" y="32879"/>
                    <a:pt x="50351" y="30320"/>
                    <a:pt x="52145" y="30154"/>
                  </a:cubicBezTo>
                  <a:cubicBezTo>
                    <a:pt x="55103" y="29988"/>
                    <a:pt x="57197" y="26332"/>
                    <a:pt x="57297" y="23673"/>
                  </a:cubicBezTo>
                  <a:cubicBezTo>
                    <a:pt x="56964" y="21413"/>
                    <a:pt x="54173" y="19619"/>
                    <a:pt x="51880" y="19320"/>
                  </a:cubicBezTo>
                  <a:cubicBezTo>
                    <a:pt x="45632" y="14600"/>
                    <a:pt x="56433" y="10911"/>
                    <a:pt x="40846" y="3068"/>
                  </a:cubicBezTo>
                  <a:cubicBezTo>
                    <a:pt x="40813" y="3066"/>
                    <a:pt x="40781" y="3065"/>
                    <a:pt x="40748" y="3065"/>
                  </a:cubicBezTo>
                  <a:cubicBezTo>
                    <a:pt x="39225" y="3065"/>
                    <a:pt x="37497" y="5229"/>
                    <a:pt x="36249" y="5229"/>
                  </a:cubicBezTo>
                  <a:cubicBezTo>
                    <a:pt x="35770" y="5229"/>
                    <a:pt x="35362" y="4911"/>
                    <a:pt x="35063" y="4032"/>
                  </a:cubicBezTo>
                  <a:cubicBezTo>
                    <a:pt x="34211" y="1576"/>
                    <a:pt x="30930" y="1"/>
                    <a:pt x="27990"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7" name="Google Shape;3897;p64"/>
          <p:cNvGrpSpPr/>
          <p:nvPr/>
        </p:nvGrpSpPr>
        <p:grpSpPr>
          <a:xfrm>
            <a:off x="4884302" y="1779279"/>
            <a:ext cx="1167308" cy="806959"/>
            <a:chOff x="5671113" y="3327375"/>
            <a:chExt cx="1583650" cy="1094775"/>
          </a:xfrm>
        </p:grpSpPr>
        <p:sp>
          <p:nvSpPr>
            <p:cNvPr id="3898" name="Google Shape;3898;p64"/>
            <p:cNvSpPr/>
            <p:nvPr/>
          </p:nvSpPr>
          <p:spPr>
            <a:xfrm>
              <a:off x="5671113" y="3327375"/>
              <a:ext cx="1583650" cy="1094775"/>
            </a:xfrm>
            <a:custGeom>
              <a:avLst/>
              <a:gdLst/>
              <a:ahLst/>
              <a:cxnLst/>
              <a:rect l="l" t="t" r="r" b="b"/>
              <a:pathLst>
                <a:path w="63346" h="43791" extrusionOk="0">
                  <a:moveTo>
                    <a:pt x="44061" y="424"/>
                  </a:moveTo>
                  <a:cubicBezTo>
                    <a:pt x="44066" y="424"/>
                    <a:pt x="44070" y="428"/>
                    <a:pt x="44070" y="439"/>
                  </a:cubicBezTo>
                  <a:lnTo>
                    <a:pt x="44037" y="439"/>
                  </a:lnTo>
                  <a:cubicBezTo>
                    <a:pt x="44037" y="439"/>
                    <a:pt x="44051" y="424"/>
                    <a:pt x="44061" y="424"/>
                  </a:cubicBezTo>
                  <a:close/>
                  <a:moveTo>
                    <a:pt x="51518" y="2381"/>
                  </a:moveTo>
                  <a:cubicBezTo>
                    <a:pt x="51481" y="2399"/>
                    <a:pt x="51444" y="2413"/>
                    <a:pt x="51407" y="2413"/>
                  </a:cubicBezTo>
                  <a:cubicBezTo>
                    <a:pt x="51387" y="2413"/>
                    <a:pt x="51368" y="2409"/>
                    <a:pt x="51348" y="2400"/>
                  </a:cubicBezTo>
                  <a:cubicBezTo>
                    <a:pt x="51405" y="2390"/>
                    <a:pt x="51462" y="2383"/>
                    <a:pt x="51518" y="2381"/>
                  </a:cubicBezTo>
                  <a:close/>
                  <a:moveTo>
                    <a:pt x="52910" y="3563"/>
                  </a:moveTo>
                  <a:cubicBezTo>
                    <a:pt x="52899" y="3639"/>
                    <a:pt x="52885" y="3712"/>
                    <a:pt x="52863" y="3767"/>
                  </a:cubicBezTo>
                  <a:lnTo>
                    <a:pt x="52863" y="3767"/>
                  </a:lnTo>
                  <a:cubicBezTo>
                    <a:pt x="52865" y="3699"/>
                    <a:pt x="52888" y="3631"/>
                    <a:pt x="52910" y="3563"/>
                  </a:cubicBezTo>
                  <a:close/>
                  <a:moveTo>
                    <a:pt x="52611" y="3762"/>
                  </a:moveTo>
                  <a:cubicBezTo>
                    <a:pt x="52661" y="3812"/>
                    <a:pt x="52728" y="3843"/>
                    <a:pt x="52801" y="3855"/>
                  </a:cubicBezTo>
                  <a:lnTo>
                    <a:pt x="52801" y="3855"/>
                  </a:lnTo>
                  <a:cubicBezTo>
                    <a:pt x="52789" y="3862"/>
                    <a:pt x="52777" y="3866"/>
                    <a:pt x="52763" y="3866"/>
                  </a:cubicBezTo>
                  <a:cubicBezTo>
                    <a:pt x="52724" y="3866"/>
                    <a:pt x="52674" y="3835"/>
                    <a:pt x="52611" y="3762"/>
                  </a:cubicBezTo>
                  <a:close/>
                  <a:moveTo>
                    <a:pt x="25502" y="4887"/>
                  </a:moveTo>
                  <a:cubicBezTo>
                    <a:pt x="25496" y="4983"/>
                    <a:pt x="25504" y="5087"/>
                    <a:pt x="25525" y="5191"/>
                  </a:cubicBezTo>
                  <a:lnTo>
                    <a:pt x="25425" y="5224"/>
                  </a:lnTo>
                  <a:cubicBezTo>
                    <a:pt x="25387" y="5212"/>
                    <a:pt x="25343" y="5204"/>
                    <a:pt x="25302" y="5201"/>
                  </a:cubicBezTo>
                  <a:lnTo>
                    <a:pt x="25302" y="5201"/>
                  </a:lnTo>
                  <a:cubicBezTo>
                    <a:pt x="25428" y="5152"/>
                    <a:pt x="25475" y="5033"/>
                    <a:pt x="25502" y="4887"/>
                  </a:cubicBezTo>
                  <a:close/>
                  <a:moveTo>
                    <a:pt x="20075" y="5191"/>
                  </a:moveTo>
                  <a:lnTo>
                    <a:pt x="20075" y="5191"/>
                  </a:lnTo>
                  <a:cubicBezTo>
                    <a:pt x="20130" y="5191"/>
                    <a:pt x="20186" y="5238"/>
                    <a:pt x="20183" y="5313"/>
                  </a:cubicBezTo>
                  <a:lnTo>
                    <a:pt x="20183" y="5313"/>
                  </a:lnTo>
                  <a:cubicBezTo>
                    <a:pt x="20180" y="5254"/>
                    <a:pt x="20127" y="5191"/>
                    <a:pt x="20075" y="5191"/>
                  </a:cubicBezTo>
                  <a:close/>
                  <a:moveTo>
                    <a:pt x="16975" y="7060"/>
                  </a:moveTo>
                  <a:cubicBezTo>
                    <a:pt x="16942" y="7072"/>
                    <a:pt x="16910" y="7085"/>
                    <a:pt x="16879" y="7096"/>
                  </a:cubicBezTo>
                  <a:lnTo>
                    <a:pt x="16879" y="7096"/>
                  </a:lnTo>
                  <a:cubicBezTo>
                    <a:pt x="16908" y="7080"/>
                    <a:pt x="16941" y="7069"/>
                    <a:pt x="16975" y="7060"/>
                  </a:cubicBezTo>
                  <a:close/>
                  <a:moveTo>
                    <a:pt x="16784" y="7119"/>
                  </a:moveTo>
                  <a:cubicBezTo>
                    <a:pt x="16818" y="7119"/>
                    <a:pt x="16818" y="7119"/>
                    <a:pt x="16818" y="7152"/>
                  </a:cubicBezTo>
                  <a:cubicBezTo>
                    <a:pt x="16818" y="7152"/>
                    <a:pt x="16818" y="7119"/>
                    <a:pt x="16784" y="7119"/>
                  </a:cubicBezTo>
                  <a:close/>
                  <a:moveTo>
                    <a:pt x="12896" y="7917"/>
                  </a:moveTo>
                  <a:cubicBezTo>
                    <a:pt x="12896" y="8016"/>
                    <a:pt x="12829" y="8049"/>
                    <a:pt x="12663" y="8049"/>
                  </a:cubicBezTo>
                  <a:cubicBezTo>
                    <a:pt x="12663" y="8116"/>
                    <a:pt x="12730" y="8216"/>
                    <a:pt x="12696" y="8216"/>
                  </a:cubicBezTo>
                  <a:cubicBezTo>
                    <a:pt x="12696" y="8219"/>
                    <a:pt x="12696" y="8221"/>
                    <a:pt x="12696" y="8221"/>
                  </a:cubicBezTo>
                  <a:cubicBezTo>
                    <a:pt x="12696" y="8221"/>
                    <a:pt x="12689" y="8109"/>
                    <a:pt x="12630" y="8049"/>
                  </a:cubicBezTo>
                  <a:cubicBezTo>
                    <a:pt x="12696" y="7983"/>
                    <a:pt x="12896" y="8016"/>
                    <a:pt x="12896" y="7917"/>
                  </a:cubicBezTo>
                  <a:close/>
                  <a:moveTo>
                    <a:pt x="7146" y="18813"/>
                  </a:moveTo>
                  <a:cubicBezTo>
                    <a:pt x="7074" y="18853"/>
                    <a:pt x="7017" y="18925"/>
                    <a:pt x="6980" y="19017"/>
                  </a:cubicBezTo>
                  <a:cubicBezTo>
                    <a:pt x="7213" y="19083"/>
                    <a:pt x="7246" y="19216"/>
                    <a:pt x="7146" y="19382"/>
                  </a:cubicBezTo>
                  <a:cubicBezTo>
                    <a:pt x="7213" y="19249"/>
                    <a:pt x="7213" y="19116"/>
                    <a:pt x="6947" y="19050"/>
                  </a:cubicBezTo>
                  <a:cubicBezTo>
                    <a:pt x="6914" y="19017"/>
                    <a:pt x="6880" y="18984"/>
                    <a:pt x="6847" y="18984"/>
                  </a:cubicBezTo>
                  <a:cubicBezTo>
                    <a:pt x="6929" y="18902"/>
                    <a:pt x="7036" y="18845"/>
                    <a:pt x="7146" y="18813"/>
                  </a:cubicBezTo>
                  <a:close/>
                  <a:moveTo>
                    <a:pt x="57430" y="21210"/>
                  </a:moveTo>
                  <a:cubicBezTo>
                    <a:pt x="57463" y="21210"/>
                    <a:pt x="57430" y="21210"/>
                    <a:pt x="57463" y="21243"/>
                  </a:cubicBezTo>
                  <a:lnTo>
                    <a:pt x="57430" y="21210"/>
                  </a:lnTo>
                  <a:close/>
                  <a:moveTo>
                    <a:pt x="57272" y="21198"/>
                  </a:moveTo>
                  <a:cubicBezTo>
                    <a:pt x="57314" y="21198"/>
                    <a:pt x="57355" y="21202"/>
                    <a:pt x="57397" y="21210"/>
                  </a:cubicBezTo>
                  <a:cubicBezTo>
                    <a:pt x="57264" y="21277"/>
                    <a:pt x="57031" y="21177"/>
                    <a:pt x="56898" y="21343"/>
                  </a:cubicBezTo>
                  <a:lnTo>
                    <a:pt x="56898" y="21310"/>
                  </a:lnTo>
                  <a:cubicBezTo>
                    <a:pt x="57023" y="21235"/>
                    <a:pt x="57148" y="21198"/>
                    <a:pt x="57272" y="21198"/>
                  </a:cubicBezTo>
                  <a:close/>
                  <a:moveTo>
                    <a:pt x="4592" y="23860"/>
                  </a:moveTo>
                  <a:cubicBezTo>
                    <a:pt x="4634" y="23860"/>
                    <a:pt x="4678" y="23890"/>
                    <a:pt x="4690" y="23937"/>
                  </a:cubicBezTo>
                  <a:lnTo>
                    <a:pt x="4690" y="23937"/>
                  </a:lnTo>
                  <a:cubicBezTo>
                    <a:pt x="4675" y="23898"/>
                    <a:pt x="4631" y="23869"/>
                    <a:pt x="4587" y="23869"/>
                  </a:cubicBezTo>
                  <a:lnTo>
                    <a:pt x="4554" y="23869"/>
                  </a:lnTo>
                  <a:cubicBezTo>
                    <a:pt x="4566" y="23863"/>
                    <a:pt x="4579" y="23860"/>
                    <a:pt x="4592" y="23860"/>
                  </a:cubicBezTo>
                  <a:close/>
                  <a:moveTo>
                    <a:pt x="55935" y="24035"/>
                  </a:moveTo>
                  <a:cubicBezTo>
                    <a:pt x="56005" y="24224"/>
                    <a:pt x="56110" y="24397"/>
                    <a:pt x="56260" y="24397"/>
                  </a:cubicBezTo>
                  <a:cubicBezTo>
                    <a:pt x="56278" y="24397"/>
                    <a:pt x="56297" y="24394"/>
                    <a:pt x="56316" y="24389"/>
                  </a:cubicBezTo>
                  <a:lnTo>
                    <a:pt x="56316" y="24389"/>
                  </a:lnTo>
                  <a:cubicBezTo>
                    <a:pt x="56287" y="24413"/>
                    <a:pt x="56261" y="24440"/>
                    <a:pt x="56234" y="24467"/>
                  </a:cubicBezTo>
                  <a:lnTo>
                    <a:pt x="56234" y="24500"/>
                  </a:lnTo>
                  <a:cubicBezTo>
                    <a:pt x="56234" y="24467"/>
                    <a:pt x="56200" y="24434"/>
                    <a:pt x="56167" y="24434"/>
                  </a:cubicBezTo>
                  <a:cubicBezTo>
                    <a:pt x="56067" y="24301"/>
                    <a:pt x="55968" y="24168"/>
                    <a:pt x="55935" y="24035"/>
                  </a:cubicBezTo>
                  <a:close/>
                  <a:moveTo>
                    <a:pt x="61186" y="25198"/>
                  </a:moveTo>
                  <a:cubicBezTo>
                    <a:pt x="61164" y="25209"/>
                    <a:pt x="61146" y="25224"/>
                    <a:pt x="61130" y="25240"/>
                  </a:cubicBezTo>
                  <a:lnTo>
                    <a:pt x="61130" y="25240"/>
                  </a:lnTo>
                  <a:cubicBezTo>
                    <a:pt x="61147" y="25215"/>
                    <a:pt x="61164" y="25198"/>
                    <a:pt x="61186" y="25198"/>
                  </a:cubicBezTo>
                  <a:close/>
                  <a:moveTo>
                    <a:pt x="61053" y="25387"/>
                  </a:moveTo>
                  <a:lnTo>
                    <a:pt x="61053" y="25398"/>
                  </a:lnTo>
                  <a:cubicBezTo>
                    <a:pt x="61053" y="25398"/>
                    <a:pt x="61019" y="25431"/>
                    <a:pt x="61019" y="25431"/>
                  </a:cubicBezTo>
                  <a:cubicBezTo>
                    <a:pt x="61031" y="25419"/>
                    <a:pt x="61042" y="25404"/>
                    <a:pt x="61053" y="25387"/>
                  </a:cubicBezTo>
                  <a:close/>
                  <a:moveTo>
                    <a:pt x="1563" y="25996"/>
                  </a:moveTo>
                  <a:lnTo>
                    <a:pt x="1563" y="25996"/>
                  </a:lnTo>
                  <a:cubicBezTo>
                    <a:pt x="1629" y="26129"/>
                    <a:pt x="1729" y="26262"/>
                    <a:pt x="1829" y="26395"/>
                  </a:cubicBezTo>
                  <a:lnTo>
                    <a:pt x="1796" y="26395"/>
                  </a:lnTo>
                  <a:cubicBezTo>
                    <a:pt x="1742" y="26411"/>
                    <a:pt x="1698" y="26418"/>
                    <a:pt x="1662" y="26418"/>
                  </a:cubicBezTo>
                  <a:cubicBezTo>
                    <a:pt x="1475" y="26418"/>
                    <a:pt x="1507" y="26219"/>
                    <a:pt x="1563" y="25996"/>
                  </a:cubicBezTo>
                  <a:close/>
                  <a:moveTo>
                    <a:pt x="1862" y="26461"/>
                  </a:moveTo>
                  <a:cubicBezTo>
                    <a:pt x="1941" y="26541"/>
                    <a:pt x="2000" y="26620"/>
                    <a:pt x="2053" y="26699"/>
                  </a:cubicBezTo>
                  <a:lnTo>
                    <a:pt x="2053" y="26699"/>
                  </a:lnTo>
                  <a:cubicBezTo>
                    <a:pt x="2003" y="26658"/>
                    <a:pt x="1917" y="26652"/>
                    <a:pt x="1796" y="26627"/>
                  </a:cubicBezTo>
                  <a:lnTo>
                    <a:pt x="1829" y="26627"/>
                  </a:lnTo>
                  <a:cubicBezTo>
                    <a:pt x="1829" y="26561"/>
                    <a:pt x="1862" y="26528"/>
                    <a:pt x="1862" y="26461"/>
                  </a:cubicBezTo>
                  <a:close/>
                  <a:moveTo>
                    <a:pt x="7034" y="27413"/>
                  </a:moveTo>
                  <a:cubicBezTo>
                    <a:pt x="7064" y="27413"/>
                    <a:pt x="7095" y="27423"/>
                    <a:pt x="7116" y="27445"/>
                  </a:cubicBezTo>
                  <a:lnTo>
                    <a:pt x="7116" y="27445"/>
                  </a:lnTo>
                  <a:cubicBezTo>
                    <a:pt x="7100" y="27432"/>
                    <a:pt x="7076" y="27425"/>
                    <a:pt x="7047" y="27425"/>
                  </a:cubicBezTo>
                  <a:lnTo>
                    <a:pt x="6980" y="27425"/>
                  </a:lnTo>
                  <a:cubicBezTo>
                    <a:pt x="6997" y="27417"/>
                    <a:pt x="7015" y="27413"/>
                    <a:pt x="7034" y="27413"/>
                  </a:cubicBezTo>
                  <a:close/>
                  <a:moveTo>
                    <a:pt x="15048" y="28272"/>
                  </a:moveTo>
                  <a:lnTo>
                    <a:pt x="15048" y="28272"/>
                  </a:lnTo>
                  <a:cubicBezTo>
                    <a:pt x="15013" y="28303"/>
                    <a:pt x="14969" y="28327"/>
                    <a:pt x="14906" y="28327"/>
                  </a:cubicBezTo>
                  <a:cubicBezTo>
                    <a:pt x="14902" y="28327"/>
                    <a:pt x="14898" y="28327"/>
                    <a:pt x="14894" y="28326"/>
                  </a:cubicBezTo>
                  <a:lnTo>
                    <a:pt x="14894" y="28326"/>
                  </a:lnTo>
                  <a:cubicBezTo>
                    <a:pt x="14949" y="28313"/>
                    <a:pt x="15001" y="28297"/>
                    <a:pt x="15048" y="28272"/>
                  </a:cubicBezTo>
                  <a:close/>
                  <a:moveTo>
                    <a:pt x="14606" y="28408"/>
                  </a:moveTo>
                  <a:cubicBezTo>
                    <a:pt x="14578" y="28422"/>
                    <a:pt x="14551" y="28437"/>
                    <a:pt x="14524" y="28455"/>
                  </a:cubicBezTo>
                  <a:cubicBezTo>
                    <a:pt x="14551" y="28437"/>
                    <a:pt x="14578" y="28421"/>
                    <a:pt x="14606" y="28408"/>
                  </a:cubicBezTo>
                  <a:close/>
                  <a:moveTo>
                    <a:pt x="52777" y="28522"/>
                  </a:moveTo>
                  <a:lnTo>
                    <a:pt x="52777" y="28555"/>
                  </a:lnTo>
                  <a:lnTo>
                    <a:pt x="52711" y="28555"/>
                  </a:lnTo>
                  <a:cubicBezTo>
                    <a:pt x="52744" y="28555"/>
                    <a:pt x="52777" y="28522"/>
                    <a:pt x="52777" y="28522"/>
                  </a:cubicBezTo>
                  <a:close/>
                  <a:moveTo>
                    <a:pt x="4321" y="28389"/>
                  </a:moveTo>
                  <a:cubicBezTo>
                    <a:pt x="4355" y="28389"/>
                    <a:pt x="4388" y="28389"/>
                    <a:pt x="4454" y="28422"/>
                  </a:cubicBezTo>
                  <a:cubicBezTo>
                    <a:pt x="4188" y="28455"/>
                    <a:pt x="4022" y="28688"/>
                    <a:pt x="3756" y="28821"/>
                  </a:cubicBezTo>
                  <a:lnTo>
                    <a:pt x="3756" y="28788"/>
                  </a:lnTo>
                  <a:cubicBezTo>
                    <a:pt x="3956" y="28688"/>
                    <a:pt x="4155" y="28555"/>
                    <a:pt x="4321" y="28389"/>
                  </a:cubicBezTo>
                  <a:close/>
                  <a:moveTo>
                    <a:pt x="52811" y="28555"/>
                  </a:moveTo>
                  <a:lnTo>
                    <a:pt x="52811" y="28555"/>
                  </a:lnTo>
                  <a:cubicBezTo>
                    <a:pt x="52878" y="28577"/>
                    <a:pt x="52915" y="28690"/>
                    <a:pt x="52952" y="28690"/>
                  </a:cubicBezTo>
                  <a:cubicBezTo>
                    <a:pt x="52961" y="28690"/>
                    <a:pt x="52969" y="28685"/>
                    <a:pt x="52978" y="28671"/>
                  </a:cubicBezTo>
                  <a:lnTo>
                    <a:pt x="52978" y="28671"/>
                  </a:lnTo>
                  <a:cubicBezTo>
                    <a:pt x="52951" y="28809"/>
                    <a:pt x="53043" y="28943"/>
                    <a:pt x="53043" y="29054"/>
                  </a:cubicBezTo>
                  <a:lnTo>
                    <a:pt x="53010" y="29087"/>
                  </a:lnTo>
                  <a:cubicBezTo>
                    <a:pt x="52943" y="28921"/>
                    <a:pt x="52943" y="28655"/>
                    <a:pt x="52811" y="28555"/>
                  </a:cubicBezTo>
                  <a:close/>
                  <a:moveTo>
                    <a:pt x="59158" y="30350"/>
                  </a:moveTo>
                  <a:cubicBezTo>
                    <a:pt x="59158" y="30449"/>
                    <a:pt x="59192" y="30549"/>
                    <a:pt x="59258" y="30616"/>
                  </a:cubicBezTo>
                  <a:cubicBezTo>
                    <a:pt x="59192" y="30549"/>
                    <a:pt x="59125" y="30483"/>
                    <a:pt x="59059" y="30483"/>
                  </a:cubicBezTo>
                  <a:cubicBezTo>
                    <a:pt x="59158" y="30449"/>
                    <a:pt x="59158" y="30383"/>
                    <a:pt x="59158" y="30350"/>
                  </a:cubicBezTo>
                  <a:close/>
                  <a:moveTo>
                    <a:pt x="31441" y="31214"/>
                  </a:moveTo>
                  <a:cubicBezTo>
                    <a:pt x="31374" y="31247"/>
                    <a:pt x="31341" y="31247"/>
                    <a:pt x="31308" y="31247"/>
                  </a:cubicBezTo>
                  <a:cubicBezTo>
                    <a:pt x="31341" y="31247"/>
                    <a:pt x="31408" y="31214"/>
                    <a:pt x="31441" y="31214"/>
                  </a:cubicBezTo>
                  <a:close/>
                  <a:moveTo>
                    <a:pt x="31308" y="31247"/>
                  </a:moveTo>
                  <a:lnTo>
                    <a:pt x="31308" y="31247"/>
                  </a:lnTo>
                  <a:cubicBezTo>
                    <a:pt x="31233" y="31264"/>
                    <a:pt x="31158" y="31268"/>
                    <a:pt x="31085" y="31268"/>
                  </a:cubicBezTo>
                  <a:cubicBezTo>
                    <a:pt x="31044" y="31268"/>
                    <a:pt x="31003" y="31267"/>
                    <a:pt x="30964" y="31265"/>
                  </a:cubicBezTo>
                  <a:lnTo>
                    <a:pt x="30964" y="31265"/>
                  </a:lnTo>
                  <a:cubicBezTo>
                    <a:pt x="31078" y="31258"/>
                    <a:pt x="31192" y="31252"/>
                    <a:pt x="31308" y="31247"/>
                  </a:cubicBezTo>
                  <a:close/>
                  <a:moveTo>
                    <a:pt x="30652" y="31287"/>
                  </a:moveTo>
                  <a:lnTo>
                    <a:pt x="30652" y="31287"/>
                  </a:lnTo>
                  <a:cubicBezTo>
                    <a:pt x="30591" y="31304"/>
                    <a:pt x="30532" y="31333"/>
                    <a:pt x="30477" y="31380"/>
                  </a:cubicBezTo>
                  <a:lnTo>
                    <a:pt x="30477" y="31413"/>
                  </a:lnTo>
                  <a:cubicBezTo>
                    <a:pt x="30361" y="31404"/>
                    <a:pt x="30245" y="31400"/>
                    <a:pt x="30130" y="31400"/>
                  </a:cubicBezTo>
                  <a:cubicBezTo>
                    <a:pt x="29813" y="31400"/>
                    <a:pt x="29497" y="31431"/>
                    <a:pt x="29181" y="31480"/>
                  </a:cubicBezTo>
                  <a:cubicBezTo>
                    <a:pt x="29667" y="31387"/>
                    <a:pt x="30154" y="31327"/>
                    <a:pt x="30652" y="31287"/>
                  </a:cubicBezTo>
                  <a:close/>
                  <a:moveTo>
                    <a:pt x="51240" y="33890"/>
                  </a:moveTo>
                  <a:cubicBezTo>
                    <a:pt x="51177" y="33919"/>
                    <a:pt x="51122" y="33972"/>
                    <a:pt x="51049" y="33972"/>
                  </a:cubicBezTo>
                  <a:cubicBezTo>
                    <a:pt x="51116" y="33950"/>
                    <a:pt x="51183" y="33912"/>
                    <a:pt x="51240" y="33890"/>
                  </a:cubicBezTo>
                  <a:close/>
                  <a:moveTo>
                    <a:pt x="51091" y="33843"/>
                  </a:moveTo>
                  <a:cubicBezTo>
                    <a:pt x="51066" y="33914"/>
                    <a:pt x="51033" y="33972"/>
                    <a:pt x="50949" y="33972"/>
                  </a:cubicBezTo>
                  <a:cubicBezTo>
                    <a:pt x="51043" y="33972"/>
                    <a:pt x="51154" y="34105"/>
                    <a:pt x="51152" y="34195"/>
                  </a:cubicBezTo>
                  <a:lnTo>
                    <a:pt x="51152" y="34195"/>
                  </a:lnTo>
                  <a:cubicBezTo>
                    <a:pt x="51150" y="34127"/>
                    <a:pt x="51042" y="34042"/>
                    <a:pt x="50949" y="33972"/>
                  </a:cubicBezTo>
                  <a:cubicBezTo>
                    <a:pt x="51021" y="33943"/>
                    <a:pt x="51062" y="33896"/>
                    <a:pt x="51091" y="33843"/>
                  </a:cubicBezTo>
                  <a:close/>
                  <a:moveTo>
                    <a:pt x="51150" y="34211"/>
                  </a:moveTo>
                  <a:lnTo>
                    <a:pt x="51150" y="34211"/>
                  </a:lnTo>
                  <a:cubicBezTo>
                    <a:pt x="51145" y="34240"/>
                    <a:pt x="51124" y="34263"/>
                    <a:pt x="51082" y="34271"/>
                  </a:cubicBezTo>
                  <a:cubicBezTo>
                    <a:pt x="51016" y="34305"/>
                    <a:pt x="50983" y="34305"/>
                    <a:pt x="50949" y="34305"/>
                  </a:cubicBezTo>
                  <a:cubicBezTo>
                    <a:pt x="50983" y="34305"/>
                    <a:pt x="51016" y="34271"/>
                    <a:pt x="51082" y="34271"/>
                  </a:cubicBezTo>
                  <a:cubicBezTo>
                    <a:pt x="51124" y="34255"/>
                    <a:pt x="51145" y="34234"/>
                    <a:pt x="51150" y="34211"/>
                  </a:cubicBezTo>
                  <a:close/>
                  <a:moveTo>
                    <a:pt x="55270" y="34570"/>
                  </a:moveTo>
                  <a:lnTo>
                    <a:pt x="55270" y="34570"/>
                  </a:lnTo>
                  <a:cubicBezTo>
                    <a:pt x="55104" y="34770"/>
                    <a:pt x="55070" y="35069"/>
                    <a:pt x="55137" y="35335"/>
                  </a:cubicBezTo>
                  <a:lnTo>
                    <a:pt x="55137" y="35368"/>
                  </a:lnTo>
                  <a:cubicBezTo>
                    <a:pt x="55037" y="35368"/>
                    <a:pt x="54938" y="35434"/>
                    <a:pt x="54871" y="35435"/>
                  </a:cubicBezTo>
                  <a:lnTo>
                    <a:pt x="54871" y="35435"/>
                  </a:lnTo>
                  <a:cubicBezTo>
                    <a:pt x="54938" y="35434"/>
                    <a:pt x="55037" y="35368"/>
                    <a:pt x="55104" y="35335"/>
                  </a:cubicBezTo>
                  <a:cubicBezTo>
                    <a:pt x="54971" y="35202"/>
                    <a:pt x="55104" y="34737"/>
                    <a:pt x="55270" y="34570"/>
                  </a:cubicBezTo>
                  <a:close/>
                  <a:moveTo>
                    <a:pt x="14015" y="35218"/>
                  </a:moveTo>
                  <a:cubicBezTo>
                    <a:pt x="14016" y="35290"/>
                    <a:pt x="13926" y="35359"/>
                    <a:pt x="13727" y="35468"/>
                  </a:cubicBezTo>
                  <a:cubicBezTo>
                    <a:pt x="13746" y="35618"/>
                    <a:pt x="13668" y="35641"/>
                    <a:pt x="13586" y="35651"/>
                  </a:cubicBezTo>
                  <a:lnTo>
                    <a:pt x="13586" y="35651"/>
                  </a:lnTo>
                  <a:cubicBezTo>
                    <a:pt x="13689" y="35611"/>
                    <a:pt x="13765" y="35553"/>
                    <a:pt x="13594" y="35468"/>
                  </a:cubicBezTo>
                  <a:cubicBezTo>
                    <a:pt x="13603" y="35449"/>
                    <a:pt x="13615" y="35444"/>
                    <a:pt x="13628" y="35444"/>
                  </a:cubicBezTo>
                  <a:cubicBezTo>
                    <a:pt x="13648" y="35444"/>
                    <a:pt x="13672" y="35459"/>
                    <a:pt x="13693" y="35459"/>
                  </a:cubicBezTo>
                  <a:cubicBezTo>
                    <a:pt x="13706" y="35459"/>
                    <a:pt x="13718" y="35453"/>
                    <a:pt x="13727" y="35435"/>
                  </a:cubicBezTo>
                  <a:cubicBezTo>
                    <a:pt x="13923" y="35346"/>
                    <a:pt x="14013" y="35285"/>
                    <a:pt x="14015" y="35218"/>
                  </a:cubicBezTo>
                  <a:close/>
                  <a:moveTo>
                    <a:pt x="12588" y="35399"/>
                  </a:moveTo>
                  <a:cubicBezTo>
                    <a:pt x="12585" y="35547"/>
                    <a:pt x="12627" y="35676"/>
                    <a:pt x="12655" y="35697"/>
                  </a:cubicBezTo>
                  <a:lnTo>
                    <a:pt x="12655" y="35697"/>
                  </a:lnTo>
                  <a:cubicBezTo>
                    <a:pt x="12651" y="35708"/>
                    <a:pt x="12643" y="35721"/>
                    <a:pt x="12630" y="35734"/>
                  </a:cubicBezTo>
                  <a:cubicBezTo>
                    <a:pt x="12630" y="35734"/>
                    <a:pt x="12630" y="35734"/>
                    <a:pt x="12630" y="35734"/>
                  </a:cubicBezTo>
                  <a:lnTo>
                    <a:pt x="12630" y="35734"/>
                  </a:lnTo>
                  <a:cubicBezTo>
                    <a:pt x="12620" y="35735"/>
                    <a:pt x="12611" y="35736"/>
                    <a:pt x="12602" y="35736"/>
                  </a:cubicBezTo>
                  <a:cubicBezTo>
                    <a:pt x="12460" y="35736"/>
                    <a:pt x="12552" y="35535"/>
                    <a:pt x="12588" y="35399"/>
                  </a:cubicBezTo>
                  <a:close/>
                  <a:moveTo>
                    <a:pt x="12530" y="35767"/>
                  </a:moveTo>
                  <a:cubicBezTo>
                    <a:pt x="12497" y="35767"/>
                    <a:pt x="12464" y="35800"/>
                    <a:pt x="12431" y="35833"/>
                  </a:cubicBezTo>
                  <a:lnTo>
                    <a:pt x="12431" y="35800"/>
                  </a:lnTo>
                  <a:cubicBezTo>
                    <a:pt x="12464" y="35767"/>
                    <a:pt x="12497" y="35767"/>
                    <a:pt x="12530" y="35767"/>
                  </a:cubicBezTo>
                  <a:close/>
                  <a:moveTo>
                    <a:pt x="12630" y="35734"/>
                  </a:moveTo>
                  <a:cubicBezTo>
                    <a:pt x="12630" y="35767"/>
                    <a:pt x="12630" y="35800"/>
                    <a:pt x="12597" y="35833"/>
                  </a:cubicBezTo>
                  <a:lnTo>
                    <a:pt x="12630" y="35734"/>
                  </a:lnTo>
                  <a:close/>
                  <a:moveTo>
                    <a:pt x="11002" y="36133"/>
                  </a:moveTo>
                  <a:cubicBezTo>
                    <a:pt x="11029" y="36268"/>
                    <a:pt x="10990" y="36425"/>
                    <a:pt x="10813" y="36425"/>
                  </a:cubicBezTo>
                  <a:cubicBezTo>
                    <a:pt x="10772" y="36425"/>
                    <a:pt x="10725" y="36417"/>
                    <a:pt x="10669" y="36398"/>
                  </a:cubicBezTo>
                  <a:cubicBezTo>
                    <a:pt x="10636" y="36465"/>
                    <a:pt x="10603" y="36531"/>
                    <a:pt x="10536" y="36598"/>
                  </a:cubicBezTo>
                  <a:cubicBezTo>
                    <a:pt x="10569" y="36531"/>
                    <a:pt x="10569" y="36432"/>
                    <a:pt x="10536" y="36365"/>
                  </a:cubicBezTo>
                  <a:cubicBezTo>
                    <a:pt x="10769" y="36365"/>
                    <a:pt x="11035" y="36365"/>
                    <a:pt x="11002" y="36133"/>
                  </a:cubicBezTo>
                  <a:close/>
                  <a:moveTo>
                    <a:pt x="12210" y="37556"/>
                  </a:moveTo>
                  <a:cubicBezTo>
                    <a:pt x="12217" y="37556"/>
                    <a:pt x="12224" y="37558"/>
                    <a:pt x="12231" y="37562"/>
                  </a:cubicBezTo>
                  <a:cubicBezTo>
                    <a:pt x="12198" y="37562"/>
                    <a:pt x="12165" y="37628"/>
                    <a:pt x="12231" y="37728"/>
                  </a:cubicBezTo>
                  <a:lnTo>
                    <a:pt x="12198" y="37695"/>
                  </a:lnTo>
                  <a:cubicBezTo>
                    <a:pt x="12109" y="37665"/>
                    <a:pt x="12152" y="37556"/>
                    <a:pt x="12210" y="37556"/>
                  </a:cubicBezTo>
                  <a:close/>
                  <a:moveTo>
                    <a:pt x="19060" y="38265"/>
                  </a:moveTo>
                  <a:cubicBezTo>
                    <a:pt x="19209" y="38265"/>
                    <a:pt x="19337" y="38392"/>
                    <a:pt x="19443" y="38392"/>
                  </a:cubicBezTo>
                  <a:cubicBezTo>
                    <a:pt x="19443" y="38392"/>
                    <a:pt x="19443" y="38392"/>
                    <a:pt x="19443" y="38426"/>
                  </a:cubicBezTo>
                  <a:cubicBezTo>
                    <a:pt x="19377" y="38492"/>
                    <a:pt x="19443" y="38592"/>
                    <a:pt x="19377" y="38625"/>
                  </a:cubicBezTo>
                  <a:cubicBezTo>
                    <a:pt x="19405" y="38428"/>
                    <a:pt x="19193" y="38278"/>
                    <a:pt x="19027" y="38278"/>
                  </a:cubicBezTo>
                  <a:cubicBezTo>
                    <a:pt x="18998" y="38278"/>
                    <a:pt x="18970" y="38283"/>
                    <a:pt x="18945" y="38293"/>
                  </a:cubicBezTo>
                  <a:cubicBezTo>
                    <a:pt x="18984" y="38273"/>
                    <a:pt x="19023" y="38265"/>
                    <a:pt x="19060" y="38265"/>
                  </a:cubicBezTo>
                  <a:close/>
                  <a:moveTo>
                    <a:pt x="31585" y="41386"/>
                  </a:moveTo>
                  <a:cubicBezTo>
                    <a:pt x="31501" y="41446"/>
                    <a:pt x="31432" y="41525"/>
                    <a:pt x="31384" y="41614"/>
                  </a:cubicBezTo>
                  <a:lnTo>
                    <a:pt x="31384" y="41614"/>
                  </a:lnTo>
                  <a:cubicBezTo>
                    <a:pt x="31427" y="41533"/>
                    <a:pt x="31487" y="41455"/>
                    <a:pt x="31585" y="41386"/>
                  </a:cubicBezTo>
                  <a:close/>
                  <a:moveTo>
                    <a:pt x="27636" y="41658"/>
                  </a:moveTo>
                  <a:cubicBezTo>
                    <a:pt x="27660" y="41701"/>
                    <a:pt x="27690" y="41759"/>
                    <a:pt x="27619" y="41782"/>
                  </a:cubicBezTo>
                  <a:cubicBezTo>
                    <a:pt x="27627" y="41743"/>
                    <a:pt x="27633" y="41701"/>
                    <a:pt x="27636" y="41658"/>
                  </a:cubicBezTo>
                  <a:close/>
                  <a:moveTo>
                    <a:pt x="31360" y="41664"/>
                  </a:moveTo>
                  <a:cubicBezTo>
                    <a:pt x="31312" y="41772"/>
                    <a:pt x="31293" y="41894"/>
                    <a:pt x="31308" y="42015"/>
                  </a:cubicBezTo>
                  <a:lnTo>
                    <a:pt x="31275" y="42048"/>
                  </a:lnTo>
                  <a:lnTo>
                    <a:pt x="31275" y="42015"/>
                  </a:lnTo>
                  <a:cubicBezTo>
                    <a:pt x="31248" y="42028"/>
                    <a:pt x="31215" y="42036"/>
                    <a:pt x="31184" y="42048"/>
                  </a:cubicBezTo>
                  <a:lnTo>
                    <a:pt x="31184" y="42048"/>
                  </a:lnTo>
                  <a:cubicBezTo>
                    <a:pt x="31272" y="41936"/>
                    <a:pt x="31299" y="41798"/>
                    <a:pt x="31360" y="41664"/>
                  </a:cubicBezTo>
                  <a:close/>
                  <a:moveTo>
                    <a:pt x="36276" y="41948"/>
                  </a:moveTo>
                  <a:cubicBezTo>
                    <a:pt x="36318" y="41982"/>
                    <a:pt x="36359" y="42015"/>
                    <a:pt x="36393" y="42048"/>
                  </a:cubicBezTo>
                  <a:cubicBezTo>
                    <a:pt x="36359" y="42048"/>
                    <a:pt x="36326" y="42081"/>
                    <a:pt x="36326" y="42115"/>
                  </a:cubicBezTo>
                  <a:cubicBezTo>
                    <a:pt x="36275" y="42102"/>
                    <a:pt x="36224" y="42094"/>
                    <a:pt x="36175" y="42089"/>
                  </a:cubicBezTo>
                  <a:lnTo>
                    <a:pt x="36175" y="42089"/>
                  </a:lnTo>
                  <a:cubicBezTo>
                    <a:pt x="36284" y="42078"/>
                    <a:pt x="36351" y="42038"/>
                    <a:pt x="36276" y="41948"/>
                  </a:cubicBezTo>
                  <a:close/>
                  <a:moveTo>
                    <a:pt x="43521" y="1"/>
                  </a:moveTo>
                  <a:cubicBezTo>
                    <a:pt x="40532" y="1"/>
                    <a:pt x="37263" y="574"/>
                    <a:pt x="33767" y="1768"/>
                  </a:cubicBezTo>
                  <a:cubicBezTo>
                    <a:pt x="32087" y="2226"/>
                    <a:pt x="30757" y="2568"/>
                    <a:pt x="29196" y="2568"/>
                  </a:cubicBezTo>
                  <a:cubicBezTo>
                    <a:pt x="28719" y="2568"/>
                    <a:pt x="28221" y="2536"/>
                    <a:pt x="27685" y="2466"/>
                  </a:cubicBezTo>
                  <a:cubicBezTo>
                    <a:pt x="27571" y="2464"/>
                    <a:pt x="27457" y="2464"/>
                    <a:pt x="27343" y="2464"/>
                  </a:cubicBezTo>
                  <a:cubicBezTo>
                    <a:pt x="25164" y="2464"/>
                    <a:pt x="22990" y="2767"/>
                    <a:pt x="20905" y="3430"/>
                  </a:cubicBezTo>
                  <a:cubicBezTo>
                    <a:pt x="12663" y="4892"/>
                    <a:pt x="5485" y="11506"/>
                    <a:pt x="2494" y="18917"/>
                  </a:cubicBezTo>
                  <a:lnTo>
                    <a:pt x="2560" y="18851"/>
                  </a:lnTo>
                  <a:lnTo>
                    <a:pt x="2560" y="18851"/>
                  </a:lnTo>
                  <a:cubicBezTo>
                    <a:pt x="1530" y="20114"/>
                    <a:pt x="1" y="25863"/>
                    <a:pt x="898" y="27026"/>
                  </a:cubicBezTo>
                  <a:cubicBezTo>
                    <a:pt x="433" y="28289"/>
                    <a:pt x="1297" y="29419"/>
                    <a:pt x="1496" y="30649"/>
                  </a:cubicBezTo>
                  <a:cubicBezTo>
                    <a:pt x="2095" y="32011"/>
                    <a:pt x="2194" y="33075"/>
                    <a:pt x="3358" y="34172"/>
                  </a:cubicBezTo>
                  <a:cubicBezTo>
                    <a:pt x="3358" y="35036"/>
                    <a:pt x="4720" y="35102"/>
                    <a:pt x="4753" y="36000"/>
                  </a:cubicBezTo>
                  <a:cubicBezTo>
                    <a:pt x="4753" y="36365"/>
                    <a:pt x="5019" y="36664"/>
                    <a:pt x="5385" y="36697"/>
                  </a:cubicBezTo>
                  <a:cubicBezTo>
                    <a:pt x="6581" y="36963"/>
                    <a:pt x="6914" y="38359"/>
                    <a:pt x="7844" y="38791"/>
                  </a:cubicBezTo>
                  <a:cubicBezTo>
                    <a:pt x="7909" y="38778"/>
                    <a:pt x="7969" y="38772"/>
                    <a:pt x="8026" y="38772"/>
                  </a:cubicBezTo>
                  <a:cubicBezTo>
                    <a:pt x="8747" y="38772"/>
                    <a:pt x="8854" y="39781"/>
                    <a:pt x="9512" y="39781"/>
                  </a:cubicBezTo>
                  <a:cubicBezTo>
                    <a:pt x="9572" y="39781"/>
                    <a:pt x="9636" y="39773"/>
                    <a:pt x="9705" y="39755"/>
                  </a:cubicBezTo>
                  <a:cubicBezTo>
                    <a:pt x="9761" y="39741"/>
                    <a:pt x="9814" y="39735"/>
                    <a:pt x="9866" y="39735"/>
                  </a:cubicBezTo>
                  <a:cubicBezTo>
                    <a:pt x="10555" y="39735"/>
                    <a:pt x="10917" y="40897"/>
                    <a:pt x="11567" y="41051"/>
                  </a:cubicBezTo>
                  <a:cubicBezTo>
                    <a:pt x="15355" y="42381"/>
                    <a:pt x="19044" y="43577"/>
                    <a:pt x="23199" y="43743"/>
                  </a:cubicBezTo>
                  <a:cubicBezTo>
                    <a:pt x="23495" y="43777"/>
                    <a:pt x="23792" y="43790"/>
                    <a:pt x="24090" y="43790"/>
                  </a:cubicBezTo>
                  <a:cubicBezTo>
                    <a:pt x="25341" y="43790"/>
                    <a:pt x="26600" y="43552"/>
                    <a:pt x="27853" y="43552"/>
                  </a:cubicBezTo>
                  <a:cubicBezTo>
                    <a:pt x="28375" y="43552"/>
                    <a:pt x="28895" y="43593"/>
                    <a:pt x="29413" y="43710"/>
                  </a:cubicBezTo>
                  <a:cubicBezTo>
                    <a:pt x="29472" y="43710"/>
                    <a:pt x="29534" y="43710"/>
                    <a:pt x="29599" y="43710"/>
                  </a:cubicBezTo>
                  <a:cubicBezTo>
                    <a:pt x="30056" y="43710"/>
                    <a:pt x="30656" y="43685"/>
                    <a:pt x="30975" y="43278"/>
                  </a:cubicBezTo>
                  <a:cubicBezTo>
                    <a:pt x="31069" y="43228"/>
                    <a:pt x="31160" y="43209"/>
                    <a:pt x="31251" y="43209"/>
                  </a:cubicBezTo>
                  <a:cubicBezTo>
                    <a:pt x="31585" y="43209"/>
                    <a:pt x="31900" y="43476"/>
                    <a:pt x="32220" y="43476"/>
                  </a:cubicBezTo>
                  <a:cubicBezTo>
                    <a:pt x="32336" y="43476"/>
                    <a:pt x="32452" y="43441"/>
                    <a:pt x="32571" y="43344"/>
                  </a:cubicBezTo>
                  <a:cubicBezTo>
                    <a:pt x="34465" y="42713"/>
                    <a:pt x="36758" y="42646"/>
                    <a:pt x="38885" y="42181"/>
                  </a:cubicBezTo>
                  <a:cubicBezTo>
                    <a:pt x="42740" y="41749"/>
                    <a:pt x="47692" y="41716"/>
                    <a:pt x="50683" y="39257"/>
                  </a:cubicBezTo>
                  <a:cubicBezTo>
                    <a:pt x="53209" y="38226"/>
                    <a:pt x="56300" y="36465"/>
                    <a:pt x="57829" y="33839"/>
                  </a:cubicBezTo>
                  <a:cubicBezTo>
                    <a:pt x="57729" y="33008"/>
                    <a:pt x="58793" y="33175"/>
                    <a:pt x="58826" y="32344"/>
                  </a:cubicBezTo>
                  <a:cubicBezTo>
                    <a:pt x="59424" y="31314"/>
                    <a:pt x="60155" y="29984"/>
                    <a:pt x="60189" y="28854"/>
                  </a:cubicBezTo>
                  <a:cubicBezTo>
                    <a:pt x="60886" y="28821"/>
                    <a:pt x="60920" y="27492"/>
                    <a:pt x="61019" y="26927"/>
                  </a:cubicBezTo>
                  <a:cubicBezTo>
                    <a:pt x="60787" y="26229"/>
                    <a:pt x="62083" y="26029"/>
                    <a:pt x="61584" y="25298"/>
                  </a:cubicBezTo>
                  <a:cubicBezTo>
                    <a:pt x="63346" y="24534"/>
                    <a:pt x="61319" y="22174"/>
                    <a:pt x="62448" y="21011"/>
                  </a:cubicBezTo>
                  <a:cubicBezTo>
                    <a:pt x="61717" y="7763"/>
                    <a:pt x="54514" y="1"/>
                    <a:pt x="43521"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64"/>
            <p:cNvSpPr/>
            <p:nvPr/>
          </p:nvSpPr>
          <p:spPr>
            <a:xfrm rot="10800000">
              <a:off x="5849385" y="3424050"/>
              <a:ext cx="1303977" cy="901438"/>
            </a:xfrm>
            <a:custGeom>
              <a:avLst/>
              <a:gdLst/>
              <a:ahLst/>
              <a:cxnLst/>
              <a:rect l="l" t="t" r="r" b="b"/>
              <a:pathLst>
                <a:path w="63346" h="43791" extrusionOk="0">
                  <a:moveTo>
                    <a:pt x="44061" y="424"/>
                  </a:moveTo>
                  <a:cubicBezTo>
                    <a:pt x="44066" y="424"/>
                    <a:pt x="44070" y="428"/>
                    <a:pt x="44070" y="439"/>
                  </a:cubicBezTo>
                  <a:lnTo>
                    <a:pt x="44037" y="439"/>
                  </a:lnTo>
                  <a:cubicBezTo>
                    <a:pt x="44037" y="439"/>
                    <a:pt x="44051" y="424"/>
                    <a:pt x="44061" y="424"/>
                  </a:cubicBezTo>
                  <a:close/>
                  <a:moveTo>
                    <a:pt x="51518" y="2381"/>
                  </a:moveTo>
                  <a:cubicBezTo>
                    <a:pt x="51481" y="2399"/>
                    <a:pt x="51444" y="2413"/>
                    <a:pt x="51407" y="2413"/>
                  </a:cubicBezTo>
                  <a:cubicBezTo>
                    <a:pt x="51387" y="2413"/>
                    <a:pt x="51368" y="2409"/>
                    <a:pt x="51348" y="2400"/>
                  </a:cubicBezTo>
                  <a:cubicBezTo>
                    <a:pt x="51405" y="2390"/>
                    <a:pt x="51462" y="2383"/>
                    <a:pt x="51518" y="2381"/>
                  </a:cubicBezTo>
                  <a:close/>
                  <a:moveTo>
                    <a:pt x="52910" y="3563"/>
                  </a:moveTo>
                  <a:cubicBezTo>
                    <a:pt x="52899" y="3639"/>
                    <a:pt x="52885" y="3712"/>
                    <a:pt x="52863" y="3767"/>
                  </a:cubicBezTo>
                  <a:lnTo>
                    <a:pt x="52863" y="3767"/>
                  </a:lnTo>
                  <a:cubicBezTo>
                    <a:pt x="52865" y="3699"/>
                    <a:pt x="52888" y="3631"/>
                    <a:pt x="52910" y="3563"/>
                  </a:cubicBezTo>
                  <a:close/>
                  <a:moveTo>
                    <a:pt x="52611" y="3762"/>
                  </a:moveTo>
                  <a:cubicBezTo>
                    <a:pt x="52661" y="3812"/>
                    <a:pt x="52728" y="3843"/>
                    <a:pt x="52801" y="3855"/>
                  </a:cubicBezTo>
                  <a:lnTo>
                    <a:pt x="52801" y="3855"/>
                  </a:lnTo>
                  <a:cubicBezTo>
                    <a:pt x="52789" y="3862"/>
                    <a:pt x="52777" y="3866"/>
                    <a:pt x="52763" y="3866"/>
                  </a:cubicBezTo>
                  <a:cubicBezTo>
                    <a:pt x="52724" y="3866"/>
                    <a:pt x="52674" y="3835"/>
                    <a:pt x="52611" y="3762"/>
                  </a:cubicBezTo>
                  <a:close/>
                  <a:moveTo>
                    <a:pt x="25502" y="4887"/>
                  </a:moveTo>
                  <a:cubicBezTo>
                    <a:pt x="25496" y="4983"/>
                    <a:pt x="25504" y="5087"/>
                    <a:pt x="25525" y="5191"/>
                  </a:cubicBezTo>
                  <a:lnTo>
                    <a:pt x="25425" y="5224"/>
                  </a:lnTo>
                  <a:cubicBezTo>
                    <a:pt x="25387" y="5212"/>
                    <a:pt x="25343" y="5204"/>
                    <a:pt x="25302" y="5201"/>
                  </a:cubicBezTo>
                  <a:lnTo>
                    <a:pt x="25302" y="5201"/>
                  </a:lnTo>
                  <a:cubicBezTo>
                    <a:pt x="25428" y="5152"/>
                    <a:pt x="25475" y="5033"/>
                    <a:pt x="25502" y="4887"/>
                  </a:cubicBezTo>
                  <a:close/>
                  <a:moveTo>
                    <a:pt x="20075" y="5191"/>
                  </a:moveTo>
                  <a:lnTo>
                    <a:pt x="20075" y="5191"/>
                  </a:lnTo>
                  <a:cubicBezTo>
                    <a:pt x="20130" y="5191"/>
                    <a:pt x="20186" y="5238"/>
                    <a:pt x="20183" y="5313"/>
                  </a:cubicBezTo>
                  <a:lnTo>
                    <a:pt x="20183" y="5313"/>
                  </a:lnTo>
                  <a:cubicBezTo>
                    <a:pt x="20180" y="5254"/>
                    <a:pt x="20127" y="5191"/>
                    <a:pt x="20075" y="5191"/>
                  </a:cubicBezTo>
                  <a:close/>
                  <a:moveTo>
                    <a:pt x="16975" y="7060"/>
                  </a:moveTo>
                  <a:cubicBezTo>
                    <a:pt x="16942" y="7072"/>
                    <a:pt x="16910" y="7085"/>
                    <a:pt x="16879" y="7096"/>
                  </a:cubicBezTo>
                  <a:lnTo>
                    <a:pt x="16879" y="7096"/>
                  </a:lnTo>
                  <a:cubicBezTo>
                    <a:pt x="16908" y="7080"/>
                    <a:pt x="16941" y="7069"/>
                    <a:pt x="16975" y="7060"/>
                  </a:cubicBezTo>
                  <a:close/>
                  <a:moveTo>
                    <a:pt x="16784" y="7119"/>
                  </a:moveTo>
                  <a:cubicBezTo>
                    <a:pt x="16818" y="7119"/>
                    <a:pt x="16818" y="7119"/>
                    <a:pt x="16818" y="7152"/>
                  </a:cubicBezTo>
                  <a:cubicBezTo>
                    <a:pt x="16818" y="7152"/>
                    <a:pt x="16818" y="7119"/>
                    <a:pt x="16784" y="7119"/>
                  </a:cubicBezTo>
                  <a:close/>
                  <a:moveTo>
                    <a:pt x="12896" y="7917"/>
                  </a:moveTo>
                  <a:cubicBezTo>
                    <a:pt x="12896" y="8016"/>
                    <a:pt x="12829" y="8049"/>
                    <a:pt x="12663" y="8049"/>
                  </a:cubicBezTo>
                  <a:cubicBezTo>
                    <a:pt x="12663" y="8116"/>
                    <a:pt x="12730" y="8216"/>
                    <a:pt x="12696" y="8216"/>
                  </a:cubicBezTo>
                  <a:cubicBezTo>
                    <a:pt x="12696" y="8219"/>
                    <a:pt x="12696" y="8221"/>
                    <a:pt x="12696" y="8221"/>
                  </a:cubicBezTo>
                  <a:cubicBezTo>
                    <a:pt x="12696" y="8221"/>
                    <a:pt x="12689" y="8109"/>
                    <a:pt x="12630" y="8049"/>
                  </a:cubicBezTo>
                  <a:cubicBezTo>
                    <a:pt x="12696" y="7983"/>
                    <a:pt x="12896" y="8016"/>
                    <a:pt x="12896" y="7917"/>
                  </a:cubicBezTo>
                  <a:close/>
                  <a:moveTo>
                    <a:pt x="7146" y="18813"/>
                  </a:moveTo>
                  <a:cubicBezTo>
                    <a:pt x="7074" y="18853"/>
                    <a:pt x="7017" y="18925"/>
                    <a:pt x="6980" y="19017"/>
                  </a:cubicBezTo>
                  <a:cubicBezTo>
                    <a:pt x="7213" y="19083"/>
                    <a:pt x="7246" y="19216"/>
                    <a:pt x="7146" y="19382"/>
                  </a:cubicBezTo>
                  <a:cubicBezTo>
                    <a:pt x="7213" y="19249"/>
                    <a:pt x="7213" y="19116"/>
                    <a:pt x="6947" y="19050"/>
                  </a:cubicBezTo>
                  <a:cubicBezTo>
                    <a:pt x="6914" y="19017"/>
                    <a:pt x="6880" y="18984"/>
                    <a:pt x="6847" y="18984"/>
                  </a:cubicBezTo>
                  <a:cubicBezTo>
                    <a:pt x="6929" y="18902"/>
                    <a:pt x="7036" y="18845"/>
                    <a:pt x="7146" y="18813"/>
                  </a:cubicBezTo>
                  <a:close/>
                  <a:moveTo>
                    <a:pt x="57430" y="21210"/>
                  </a:moveTo>
                  <a:cubicBezTo>
                    <a:pt x="57463" y="21210"/>
                    <a:pt x="57430" y="21210"/>
                    <a:pt x="57463" y="21243"/>
                  </a:cubicBezTo>
                  <a:lnTo>
                    <a:pt x="57430" y="21210"/>
                  </a:lnTo>
                  <a:close/>
                  <a:moveTo>
                    <a:pt x="57272" y="21198"/>
                  </a:moveTo>
                  <a:cubicBezTo>
                    <a:pt x="57314" y="21198"/>
                    <a:pt x="57355" y="21202"/>
                    <a:pt x="57397" y="21210"/>
                  </a:cubicBezTo>
                  <a:cubicBezTo>
                    <a:pt x="57264" y="21277"/>
                    <a:pt x="57031" y="21177"/>
                    <a:pt x="56898" y="21343"/>
                  </a:cubicBezTo>
                  <a:lnTo>
                    <a:pt x="56898" y="21310"/>
                  </a:lnTo>
                  <a:cubicBezTo>
                    <a:pt x="57023" y="21235"/>
                    <a:pt x="57148" y="21198"/>
                    <a:pt x="57272" y="21198"/>
                  </a:cubicBezTo>
                  <a:close/>
                  <a:moveTo>
                    <a:pt x="4592" y="23860"/>
                  </a:moveTo>
                  <a:cubicBezTo>
                    <a:pt x="4634" y="23860"/>
                    <a:pt x="4678" y="23890"/>
                    <a:pt x="4690" y="23937"/>
                  </a:cubicBezTo>
                  <a:lnTo>
                    <a:pt x="4690" y="23937"/>
                  </a:lnTo>
                  <a:cubicBezTo>
                    <a:pt x="4675" y="23898"/>
                    <a:pt x="4631" y="23869"/>
                    <a:pt x="4587" y="23869"/>
                  </a:cubicBezTo>
                  <a:lnTo>
                    <a:pt x="4554" y="23869"/>
                  </a:lnTo>
                  <a:cubicBezTo>
                    <a:pt x="4566" y="23863"/>
                    <a:pt x="4579" y="23860"/>
                    <a:pt x="4592" y="23860"/>
                  </a:cubicBezTo>
                  <a:close/>
                  <a:moveTo>
                    <a:pt x="55935" y="24035"/>
                  </a:moveTo>
                  <a:cubicBezTo>
                    <a:pt x="56005" y="24224"/>
                    <a:pt x="56110" y="24397"/>
                    <a:pt x="56260" y="24397"/>
                  </a:cubicBezTo>
                  <a:cubicBezTo>
                    <a:pt x="56278" y="24397"/>
                    <a:pt x="56297" y="24394"/>
                    <a:pt x="56316" y="24389"/>
                  </a:cubicBezTo>
                  <a:lnTo>
                    <a:pt x="56316" y="24389"/>
                  </a:lnTo>
                  <a:cubicBezTo>
                    <a:pt x="56287" y="24413"/>
                    <a:pt x="56261" y="24440"/>
                    <a:pt x="56234" y="24467"/>
                  </a:cubicBezTo>
                  <a:lnTo>
                    <a:pt x="56234" y="24500"/>
                  </a:lnTo>
                  <a:cubicBezTo>
                    <a:pt x="56234" y="24467"/>
                    <a:pt x="56200" y="24434"/>
                    <a:pt x="56167" y="24434"/>
                  </a:cubicBezTo>
                  <a:cubicBezTo>
                    <a:pt x="56067" y="24301"/>
                    <a:pt x="55968" y="24168"/>
                    <a:pt x="55935" y="24035"/>
                  </a:cubicBezTo>
                  <a:close/>
                  <a:moveTo>
                    <a:pt x="61186" y="25198"/>
                  </a:moveTo>
                  <a:cubicBezTo>
                    <a:pt x="61164" y="25209"/>
                    <a:pt x="61146" y="25224"/>
                    <a:pt x="61130" y="25240"/>
                  </a:cubicBezTo>
                  <a:lnTo>
                    <a:pt x="61130" y="25240"/>
                  </a:lnTo>
                  <a:cubicBezTo>
                    <a:pt x="61147" y="25215"/>
                    <a:pt x="61164" y="25198"/>
                    <a:pt x="61186" y="25198"/>
                  </a:cubicBezTo>
                  <a:close/>
                  <a:moveTo>
                    <a:pt x="61053" y="25387"/>
                  </a:moveTo>
                  <a:lnTo>
                    <a:pt x="61053" y="25398"/>
                  </a:lnTo>
                  <a:cubicBezTo>
                    <a:pt x="61053" y="25398"/>
                    <a:pt x="61019" y="25431"/>
                    <a:pt x="61019" y="25431"/>
                  </a:cubicBezTo>
                  <a:cubicBezTo>
                    <a:pt x="61031" y="25419"/>
                    <a:pt x="61042" y="25404"/>
                    <a:pt x="61053" y="25387"/>
                  </a:cubicBezTo>
                  <a:close/>
                  <a:moveTo>
                    <a:pt x="1563" y="25996"/>
                  </a:moveTo>
                  <a:lnTo>
                    <a:pt x="1563" y="25996"/>
                  </a:lnTo>
                  <a:cubicBezTo>
                    <a:pt x="1629" y="26129"/>
                    <a:pt x="1729" y="26262"/>
                    <a:pt x="1829" y="26395"/>
                  </a:cubicBezTo>
                  <a:lnTo>
                    <a:pt x="1796" y="26395"/>
                  </a:lnTo>
                  <a:cubicBezTo>
                    <a:pt x="1742" y="26411"/>
                    <a:pt x="1698" y="26418"/>
                    <a:pt x="1662" y="26418"/>
                  </a:cubicBezTo>
                  <a:cubicBezTo>
                    <a:pt x="1475" y="26418"/>
                    <a:pt x="1507" y="26219"/>
                    <a:pt x="1563" y="25996"/>
                  </a:cubicBezTo>
                  <a:close/>
                  <a:moveTo>
                    <a:pt x="1862" y="26461"/>
                  </a:moveTo>
                  <a:cubicBezTo>
                    <a:pt x="1941" y="26541"/>
                    <a:pt x="2000" y="26620"/>
                    <a:pt x="2053" y="26699"/>
                  </a:cubicBezTo>
                  <a:lnTo>
                    <a:pt x="2053" y="26699"/>
                  </a:lnTo>
                  <a:cubicBezTo>
                    <a:pt x="2003" y="26658"/>
                    <a:pt x="1917" y="26652"/>
                    <a:pt x="1796" y="26627"/>
                  </a:cubicBezTo>
                  <a:lnTo>
                    <a:pt x="1829" y="26627"/>
                  </a:lnTo>
                  <a:cubicBezTo>
                    <a:pt x="1829" y="26561"/>
                    <a:pt x="1862" y="26528"/>
                    <a:pt x="1862" y="26461"/>
                  </a:cubicBezTo>
                  <a:close/>
                  <a:moveTo>
                    <a:pt x="7034" y="27413"/>
                  </a:moveTo>
                  <a:cubicBezTo>
                    <a:pt x="7064" y="27413"/>
                    <a:pt x="7095" y="27423"/>
                    <a:pt x="7116" y="27445"/>
                  </a:cubicBezTo>
                  <a:lnTo>
                    <a:pt x="7116" y="27445"/>
                  </a:lnTo>
                  <a:cubicBezTo>
                    <a:pt x="7100" y="27432"/>
                    <a:pt x="7076" y="27425"/>
                    <a:pt x="7047" y="27425"/>
                  </a:cubicBezTo>
                  <a:lnTo>
                    <a:pt x="6980" y="27425"/>
                  </a:lnTo>
                  <a:cubicBezTo>
                    <a:pt x="6997" y="27417"/>
                    <a:pt x="7015" y="27413"/>
                    <a:pt x="7034" y="27413"/>
                  </a:cubicBezTo>
                  <a:close/>
                  <a:moveTo>
                    <a:pt x="15048" y="28272"/>
                  </a:moveTo>
                  <a:lnTo>
                    <a:pt x="15048" y="28272"/>
                  </a:lnTo>
                  <a:cubicBezTo>
                    <a:pt x="15013" y="28303"/>
                    <a:pt x="14969" y="28327"/>
                    <a:pt x="14906" y="28327"/>
                  </a:cubicBezTo>
                  <a:cubicBezTo>
                    <a:pt x="14902" y="28327"/>
                    <a:pt x="14898" y="28327"/>
                    <a:pt x="14894" y="28326"/>
                  </a:cubicBezTo>
                  <a:lnTo>
                    <a:pt x="14894" y="28326"/>
                  </a:lnTo>
                  <a:cubicBezTo>
                    <a:pt x="14949" y="28313"/>
                    <a:pt x="15001" y="28297"/>
                    <a:pt x="15048" y="28272"/>
                  </a:cubicBezTo>
                  <a:close/>
                  <a:moveTo>
                    <a:pt x="14606" y="28408"/>
                  </a:moveTo>
                  <a:cubicBezTo>
                    <a:pt x="14578" y="28422"/>
                    <a:pt x="14551" y="28437"/>
                    <a:pt x="14524" y="28455"/>
                  </a:cubicBezTo>
                  <a:cubicBezTo>
                    <a:pt x="14551" y="28437"/>
                    <a:pt x="14578" y="28421"/>
                    <a:pt x="14606" y="28408"/>
                  </a:cubicBezTo>
                  <a:close/>
                  <a:moveTo>
                    <a:pt x="52777" y="28522"/>
                  </a:moveTo>
                  <a:lnTo>
                    <a:pt x="52777" y="28555"/>
                  </a:lnTo>
                  <a:lnTo>
                    <a:pt x="52711" y="28555"/>
                  </a:lnTo>
                  <a:cubicBezTo>
                    <a:pt x="52744" y="28555"/>
                    <a:pt x="52777" y="28522"/>
                    <a:pt x="52777" y="28522"/>
                  </a:cubicBezTo>
                  <a:close/>
                  <a:moveTo>
                    <a:pt x="4321" y="28389"/>
                  </a:moveTo>
                  <a:cubicBezTo>
                    <a:pt x="4355" y="28389"/>
                    <a:pt x="4388" y="28389"/>
                    <a:pt x="4454" y="28422"/>
                  </a:cubicBezTo>
                  <a:cubicBezTo>
                    <a:pt x="4188" y="28455"/>
                    <a:pt x="4022" y="28688"/>
                    <a:pt x="3756" y="28821"/>
                  </a:cubicBezTo>
                  <a:lnTo>
                    <a:pt x="3756" y="28788"/>
                  </a:lnTo>
                  <a:cubicBezTo>
                    <a:pt x="3956" y="28688"/>
                    <a:pt x="4155" y="28555"/>
                    <a:pt x="4321" y="28389"/>
                  </a:cubicBezTo>
                  <a:close/>
                  <a:moveTo>
                    <a:pt x="52811" y="28555"/>
                  </a:moveTo>
                  <a:lnTo>
                    <a:pt x="52811" y="28555"/>
                  </a:lnTo>
                  <a:cubicBezTo>
                    <a:pt x="52878" y="28577"/>
                    <a:pt x="52915" y="28690"/>
                    <a:pt x="52952" y="28690"/>
                  </a:cubicBezTo>
                  <a:cubicBezTo>
                    <a:pt x="52961" y="28690"/>
                    <a:pt x="52969" y="28685"/>
                    <a:pt x="52978" y="28671"/>
                  </a:cubicBezTo>
                  <a:lnTo>
                    <a:pt x="52978" y="28671"/>
                  </a:lnTo>
                  <a:cubicBezTo>
                    <a:pt x="52951" y="28809"/>
                    <a:pt x="53043" y="28943"/>
                    <a:pt x="53043" y="29054"/>
                  </a:cubicBezTo>
                  <a:lnTo>
                    <a:pt x="53010" y="29087"/>
                  </a:lnTo>
                  <a:cubicBezTo>
                    <a:pt x="52943" y="28921"/>
                    <a:pt x="52943" y="28655"/>
                    <a:pt x="52811" y="28555"/>
                  </a:cubicBezTo>
                  <a:close/>
                  <a:moveTo>
                    <a:pt x="59158" y="30350"/>
                  </a:moveTo>
                  <a:cubicBezTo>
                    <a:pt x="59158" y="30449"/>
                    <a:pt x="59192" y="30549"/>
                    <a:pt x="59258" y="30616"/>
                  </a:cubicBezTo>
                  <a:cubicBezTo>
                    <a:pt x="59192" y="30549"/>
                    <a:pt x="59125" y="30483"/>
                    <a:pt x="59059" y="30483"/>
                  </a:cubicBezTo>
                  <a:cubicBezTo>
                    <a:pt x="59158" y="30449"/>
                    <a:pt x="59158" y="30383"/>
                    <a:pt x="59158" y="30350"/>
                  </a:cubicBezTo>
                  <a:close/>
                  <a:moveTo>
                    <a:pt x="31441" y="31214"/>
                  </a:moveTo>
                  <a:cubicBezTo>
                    <a:pt x="31374" y="31247"/>
                    <a:pt x="31341" y="31247"/>
                    <a:pt x="31308" y="31247"/>
                  </a:cubicBezTo>
                  <a:cubicBezTo>
                    <a:pt x="31341" y="31247"/>
                    <a:pt x="31408" y="31214"/>
                    <a:pt x="31441" y="31214"/>
                  </a:cubicBezTo>
                  <a:close/>
                  <a:moveTo>
                    <a:pt x="31308" y="31247"/>
                  </a:moveTo>
                  <a:lnTo>
                    <a:pt x="31308" y="31247"/>
                  </a:lnTo>
                  <a:cubicBezTo>
                    <a:pt x="31233" y="31264"/>
                    <a:pt x="31158" y="31268"/>
                    <a:pt x="31085" y="31268"/>
                  </a:cubicBezTo>
                  <a:cubicBezTo>
                    <a:pt x="31044" y="31268"/>
                    <a:pt x="31003" y="31267"/>
                    <a:pt x="30964" y="31265"/>
                  </a:cubicBezTo>
                  <a:lnTo>
                    <a:pt x="30964" y="31265"/>
                  </a:lnTo>
                  <a:cubicBezTo>
                    <a:pt x="31078" y="31258"/>
                    <a:pt x="31192" y="31252"/>
                    <a:pt x="31308" y="31247"/>
                  </a:cubicBezTo>
                  <a:close/>
                  <a:moveTo>
                    <a:pt x="30652" y="31287"/>
                  </a:moveTo>
                  <a:lnTo>
                    <a:pt x="30652" y="31287"/>
                  </a:lnTo>
                  <a:cubicBezTo>
                    <a:pt x="30591" y="31304"/>
                    <a:pt x="30532" y="31333"/>
                    <a:pt x="30477" y="31380"/>
                  </a:cubicBezTo>
                  <a:lnTo>
                    <a:pt x="30477" y="31413"/>
                  </a:lnTo>
                  <a:cubicBezTo>
                    <a:pt x="30361" y="31404"/>
                    <a:pt x="30245" y="31400"/>
                    <a:pt x="30130" y="31400"/>
                  </a:cubicBezTo>
                  <a:cubicBezTo>
                    <a:pt x="29813" y="31400"/>
                    <a:pt x="29497" y="31431"/>
                    <a:pt x="29181" y="31480"/>
                  </a:cubicBezTo>
                  <a:cubicBezTo>
                    <a:pt x="29667" y="31387"/>
                    <a:pt x="30154" y="31327"/>
                    <a:pt x="30652" y="31287"/>
                  </a:cubicBezTo>
                  <a:close/>
                  <a:moveTo>
                    <a:pt x="51240" y="33890"/>
                  </a:moveTo>
                  <a:cubicBezTo>
                    <a:pt x="51177" y="33919"/>
                    <a:pt x="51122" y="33972"/>
                    <a:pt x="51049" y="33972"/>
                  </a:cubicBezTo>
                  <a:cubicBezTo>
                    <a:pt x="51116" y="33950"/>
                    <a:pt x="51183" y="33912"/>
                    <a:pt x="51240" y="33890"/>
                  </a:cubicBezTo>
                  <a:close/>
                  <a:moveTo>
                    <a:pt x="51091" y="33843"/>
                  </a:moveTo>
                  <a:cubicBezTo>
                    <a:pt x="51066" y="33914"/>
                    <a:pt x="51033" y="33972"/>
                    <a:pt x="50949" y="33972"/>
                  </a:cubicBezTo>
                  <a:cubicBezTo>
                    <a:pt x="51043" y="33972"/>
                    <a:pt x="51154" y="34105"/>
                    <a:pt x="51152" y="34195"/>
                  </a:cubicBezTo>
                  <a:lnTo>
                    <a:pt x="51152" y="34195"/>
                  </a:lnTo>
                  <a:cubicBezTo>
                    <a:pt x="51150" y="34127"/>
                    <a:pt x="51042" y="34042"/>
                    <a:pt x="50949" y="33972"/>
                  </a:cubicBezTo>
                  <a:cubicBezTo>
                    <a:pt x="51021" y="33943"/>
                    <a:pt x="51062" y="33896"/>
                    <a:pt x="51091" y="33843"/>
                  </a:cubicBezTo>
                  <a:close/>
                  <a:moveTo>
                    <a:pt x="51150" y="34211"/>
                  </a:moveTo>
                  <a:lnTo>
                    <a:pt x="51150" y="34211"/>
                  </a:lnTo>
                  <a:cubicBezTo>
                    <a:pt x="51145" y="34240"/>
                    <a:pt x="51124" y="34263"/>
                    <a:pt x="51082" y="34271"/>
                  </a:cubicBezTo>
                  <a:cubicBezTo>
                    <a:pt x="51016" y="34305"/>
                    <a:pt x="50983" y="34305"/>
                    <a:pt x="50949" y="34305"/>
                  </a:cubicBezTo>
                  <a:cubicBezTo>
                    <a:pt x="50983" y="34305"/>
                    <a:pt x="51016" y="34271"/>
                    <a:pt x="51082" y="34271"/>
                  </a:cubicBezTo>
                  <a:cubicBezTo>
                    <a:pt x="51124" y="34255"/>
                    <a:pt x="51145" y="34234"/>
                    <a:pt x="51150" y="34211"/>
                  </a:cubicBezTo>
                  <a:close/>
                  <a:moveTo>
                    <a:pt x="55270" y="34570"/>
                  </a:moveTo>
                  <a:lnTo>
                    <a:pt x="55270" y="34570"/>
                  </a:lnTo>
                  <a:cubicBezTo>
                    <a:pt x="55104" y="34770"/>
                    <a:pt x="55070" y="35069"/>
                    <a:pt x="55137" y="35335"/>
                  </a:cubicBezTo>
                  <a:lnTo>
                    <a:pt x="55137" y="35368"/>
                  </a:lnTo>
                  <a:cubicBezTo>
                    <a:pt x="55037" y="35368"/>
                    <a:pt x="54938" y="35434"/>
                    <a:pt x="54871" y="35435"/>
                  </a:cubicBezTo>
                  <a:lnTo>
                    <a:pt x="54871" y="35435"/>
                  </a:lnTo>
                  <a:cubicBezTo>
                    <a:pt x="54938" y="35434"/>
                    <a:pt x="55037" y="35368"/>
                    <a:pt x="55104" y="35335"/>
                  </a:cubicBezTo>
                  <a:cubicBezTo>
                    <a:pt x="54971" y="35202"/>
                    <a:pt x="55104" y="34737"/>
                    <a:pt x="55270" y="34570"/>
                  </a:cubicBezTo>
                  <a:close/>
                  <a:moveTo>
                    <a:pt x="14015" y="35218"/>
                  </a:moveTo>
                  <a:cubicBezTo>
                    <a:pt x="14016" y="35290"/>
                    <a:pt x="13926" y="35359"/>
                    <a:pt x="13727" y="35468"/>
                  </a:cubicBezTo>
                  <a:cubicBezTo>
                    <a:pt x="13746" y="35618"/>
                    <a:pt x="13668" y="35641"/>
                    <a:pt x="13586" y="35651"/>
                  </a:cubicBezTo>
                  <a:lnTo>
                    <a:pt x="13586" y="35651"/>
                  </a:lnTo>
                  <a:cubicBezTo>
                    <a:pt x="13689" y="35611"/>
                    <a:pt x="13765" y="35553"/>
                    <a:pt x="13594" y="35468"/>
                  </a:cubicBezTo>
                  <a:cubicBezTo>
                    <a:pt x="13603" y="35449"/>
                    <a:pt x="13615" y="35444"/>
                    <a:pt x="13628" y="35444"/>
                  </a:cubicBezTo>
                  <a:cubicBezTo>
                    <a:pt x="13648" y="35444"/>
                    <a:pt x="13672" y="35459"/>
                    <a:pt x="13693" y="35459"/>
                  </a:cubicBezTo>
                  <a:cubicBezTo>
                    <a:pt x="13706" y="35459"/>
                    <a:pt x="13718" y="35453"/>
                    <a:pt x="13727" y="35435"/>
                  </a:cubicBezTo>
                  <a:cubicBezTo>
                    <a:pt x="13923" y="35346"/>
                    <a:pt x="14013" y="35285"/>
                    <a:pt x="14015" y="35218"/>
                  </a:cubicBezTo>
                  <a:close/>
                  <a:moveTo>
                    <a:pt x="12588" y="35399"/>
                  </a:moveTo>
                  <a:cubicBezTo>
                    <a:pt x="12585" y="35547"/>
                    <a:pt x="12627" y="35676"/>
                    <a:pt x="12655" y="35697"/>
                  </a:cubicBezTo>
                  <a:lnTo>
                    <a:pt x="12655" y="35697"/>
                  </a:lnTo>
                  <a:cubicBezTo>
                    <a:pt x="12651" y="35708"/>
                    <a:pt x="12643" y="35721"/>
                    <a:pt x="12630" y="35734"/>
                  </a:cubicBezTo>
                  <a:cubicBezTo>
                    <a:pt x="12630" y="35734"/>
                    <a:pt x="12630" y="35734"/>
                    <a:pt x="12630" y="35734"/>
                  </a:cubicBezTo>
                  <a:lnTo>
                    <a:pt x="12630" y="35734"/>
                  </a:lnTo>
                  <a:cubicBezTo>
                    <a:pt x="12620" y="35735"/>
                    <a:pt x="12611" y="35736"/>
                    <a:pt x="12602" y="35736"/>
                  </a:cubicBezTo>
                  <a:cubicBezTo>
                    <a:pt x="12460" y="35736"/>
                    <a:pt x="12552" y="35535"/>
                    <a:pt x="12588" y="35399"/>
                  </a:cubicBezTo>
                  <a:close/>
                  <a:moveTo>
                    <a:pt x="12530" y="35767"/>
                  </a:moveTo>
                  <a:cubicBezTo>
                    <a:pt x="12497" y="35767"/>
                    <a:pt x="12464" y="35800"/>
                    <a:pt x="12431" y="35833"/>
                  </a:cubicBezTo>
                  <a:lnTo>
                    <a:pt x="12431" y="35800"/>
                  </a:lnTo>
                  <a:cubicBezTo>
                    <a:pt x="12464" y="35767"/>
                    <a:pt x="12497" y="35767"/>
                    <a:pt x="12530" y="35767"/>
                  </a:cubicBezTo>
                  <a:close/>
                  <a:moveTo>
                    <a:pt x="12630" y="35734"/>
                  </a:moveTo>
                  <a:cubicBezTo>
                    <a:pt x="12630" y="35767"/>
                    <a:pt x="12630" y="35800"/>
                    <a:pt x="12597" y="35833"/>
                  </a:cubicBezTo>
                  <a:lnTo>
                    <a:pt x="12630" y="35734"/>
                  </a:lnTo>
                  <a:close/>
                  <a:moveTo>
                    <a:pt x="11002" y="36133"/>
                  </a:moveTo>
                  <a:cubicBezTo>
                    <a:pt x="11029" y="36268"/>
                    <a:pt x="10990" y="36425"/>
                    <a:pt x="10813" y="36425"/>
                  </a:cubicBezTo>
                  <a:cubicBezTo>
                    <a:pt x="10772" y="36425"/>
                    <a:pt x="10725" y="36417"/>
                    <a:pt x="10669" y="36398"/>
                  </a:cubicBezTo>
                  <a:cubicBezTo>
                    <a:pt x="10636" y="36465"/>
                    <a:pt x="10603" y="36531"/>
                    <a:pt x="10536" y="36598"/>
                  </a:cubicBezTo>
                  <a:cubicBezTo>
                    <a:pt x="10569" y="36531"/>
                    <a:pt x="10569" y="36432"/>
                    <a:pt x="10536" y="36365"/>
                  </a:cubicBezTo>
                  <a:cubicBezTo>
                    <a:pt x="10769" y="36365"/>
                    <a:pt x="11035" y="36365"/>
                    <a:pt x="11002" y="36133"/>
                  </a:cubicBezTo>
                  <a:close/>
                  <a:moveTo>
                    <a:pt x="12210" y="37556"/>
                  </a:moveTo>
                  <a:cubicBezTo>
                    <a:pt x="12217" y="37556"/>
                    <a:pt x="12224" y="37558"/>
                    <a:pt x="12231" y="37562"/>
                  </a:cubicBezTo>
                  <a:cubicBezTo>
                    <a:pt x="12198" y="37562"/>
                    <a:pt x="12165" y="37628"/>
                    <a:pt x="12231" y="37728"/>
                  </a:cubicBezTo>
                  <a:lnTo>
                    <a:pt x="12198" y="37695"/>
                  </a:lnTo>
                  <a:cubicBezTo>
                    <a:pt x="12109" y="37665"/>
                    <a:pt x="12152" y="37556"/>
                    <a:pt x="12210" y="37556"/>
                  </a:cubicBezTo>
                  <a:close/>
                  <a:moveTo>
                    <a:pt x="19060" y="38265"/>
                  </a:moveTo>
                  <a:cubicBezTo>
                    <a:pt x="19209" y="38265"/>
                    <a:pt x="19337" y="38392"/>
                    <a:pt x="19443" y="38392"/>
                  </a:cubicBezTo>
                  <a:cubicBezTo>
                    <a:pt x="19443" y="38392"/>
                    <a:pt x="19443" y="38392"/>
                    <a:pt x="19443" y="38426"/>
                  </a:cubicBezTo>
                  <a:cubicBezTo>
                    <a:pt x="19377" y="38492"/>
                    <a:pt x="19443" y="38592"/>
                    <a:pt x="19377" y="38625"/>
                  </a:cubicBezTo>
                  <a:cubicBezTo>
                    <a:pt x="19405" y="38428"/>
                    <a:pt x="19193" y="38278"/>
                    <a:pt x="19027" y="38278"/>
                  </a:cubicBezTo>
                  <a:cubicBezTo>
                    <a:pt x="18998" y="38278"/>
                    <a:pt x="18970" y="38283"/>
                    <a:pt x="18945" y="38293"/>
                  </a:cubicBezTo>
                  <a:cubicBezTo>
                    <a:pt x="18984" y="38273"/>
                    <a:pt x="19023" y="38265"/>
                    <a:pt x="19060" y="38265"/>
                  </a:cubicBezTo>
                  <a:close/>
                  <a:moveTo>
                    <a:pt x="31585" y="41386"/>
                  </a:moveTo>
                  <a:cubicBezTo>
                    <a:pt x="31501" y="41446"/>
                    <a:pt x="31432" y="41525"/>
                    <a:pt x="31384" y="41614"/>
                  </a:cubicBezTo>
                  <a:lnTo>
                    <a:pt x="31384" y="41614"/>
                  </a:lnTo>
                  <a:cubicBezTo>
                    <a:pt x="31427" y="41533"/>
                    <a:pt x="31487" y="41455"/>
                    <a:pt x="31585" y="41386"/>
                  </a:cubicBezTo>
                  <a:close/>
                  <a:moveTo>
                    <a:pt x="27636" y="41658"/>
                  </a:moveTo>
                  <a:cubicBezTo>
                    <a:pt x="27660" y="41701"/>
                    <a:pt x="27690" y="41759"/>
                    <a:pt x="27619" y="41782"/>
                  </a:cubicBezTo>
                  <a:cubicBezTo>
                    <a:pt x="27627" y="41743"/>
                    <a:pt x="27633" y="41701"/>
                    <a:pt x="27636" y="41658"/>
                  </a:cubicBezTo>
                  <a:close/>
                  <a:moveTo>
                    <a:pt x="31360" y="41664"/>
                  </a:moveTo>
                  <a:cubicBezTo>
                    <a:pt x="31312" y="41772"/>
                    <a:pt x="31293" y="41894"/>
                    <a:pt x="31308" y="42015"/>
                  </a:cubicBezTo>
                  <a:lnTo>
                    <a:pt x="31275" y="42048"/>
                  </a:lnTo>
                  <a:lnTo>
                    <a:pt x="31275" y="42015"/>
                  </a:lnTo>
                  <a:cubicBezTo>
                    <a:pt x="31248" y="42028"/>
                    <a:pt x="31215" y="42036"/>
                    <a:pt x="31184" y="42048"/>
                  </a:cubicBezTo>
                  <a:lnTo>
                    <a:pt x="31184" y="42048"/>
                  </a:lnTo>
                  <a:cubicBezTo>
                    <a:pt x="31272" y="41936"/>
                    <a:pt x="31299" y="41798"/>
                    <a:pt x="31360" y="41664"/>
                  </a:cubicBezTo>
                  <a:close/>
                  <a:moveTo>
                    <a:pt x="36276" y="41948"/>
                  </a:moveTo>
                  <a:cubicBezTo>
                    <a:pt x="36318" y="41982"/>
                    <a:pt x="36359" y="42015"/>
                    <a:pt x="36393" y="42048"/>
                  </a:cubicBezTo>
                  <a:cubicBezTo>
                    <a:pt x="36359" y="42048"/>
                    <a:pt x="36326" y="42081"/>
                    <a:pt x="36326" y="42115"/>
                  </a:cubicBezTo>
                  <a:cubicBezTo>
                    <a:pt x="36275" y="42102"/>
                    <a:pt x="36224" y="42094"/>
                    <a:pt x="36175" y="42089"/>
                  </a:cubicBezTo>
                  <a:lnTo>
                    <a:pt x="36175" y="42089"/>
                  </a:lnTo>
                  <a:cubicBezTo>
                    <a:pt x="36284" y="42078"/>
                    <a:pt x="36351" y="42038"/>
                    <a:pt x="36276" y="41948"/>
                  </a:cubicBezTo>
                  <a:close/>
                  <a:moveTo>
                    <a:pt x="43521" y="1"/>
                  </a:moveTo>
                  <a:cubicBezTo>
                    <a:pt x="40532" y="1"/>
                    <a:pt x="37263" y="574"/>
                    <a:pt x="33767" y="1768"/>
                  </a:cubicBezTo>
                  <a:cubicBezTo>
                    <a:pt x="32087" y="2226"/>
                    <a:pt x="30757" y="2568"/>
                    <a:pt x="29196" y="2568"/>
                  </a:cubicBezTo>
                  <a:cubicBezTo>
                    <a:pt x="28719" y="2568"/>
                    <a:pt x="28221" y="2536"/>
                    <a:pt x="27685" y="2466"/>
                  </a:cubicBezTo>
                  <a:cubicBezTo>
                    <a:pt x="27571" y="2464"/>
                    <a:pt x="27457" y="2464"/>
                    <a:pt x="27343" y="2464"/>
                  </a:cubicBezTo>
                  <a:cubicBezTo>
                    <a:pt x="25164" y="2464"/>
                    <a:pt x="22990" y="2767"/>
                    <a:pt x="20905" y="3430"/>
                  </a:cubicBezTo>
                  <a:cubicBezTo>
                    <a:pt x="12663" y="4892"/>
                    <a:pt x="5485" y="11506"/>
                    <a:pt x="2494" y="18917"/>
                  </a:cubicBezTo>
                  <a:lnTo>
                    <a:pt x="2560" y="18851"/>
                  </a:lnTo>
                  <a:lnTo>
                    <a:pt x="2560" y="18851"/>
                  </a:lnTo>
                  <a:cubicBezTo>
                    <a:pt x="1530" y="20114"/>
                    <a:pt x="1" y="25863"/>
                    <a:pt x="898" y="27026"/>
                  </a:cubicBezTo>
                  <a:cubicBezTo>
                    <a:pt x="433" y="28289"/>
                    <a:pt x="1297" y="29419"/>
                    <a:pt x="1496" y="30649"/>
                  </a:cubicBezTo>
                  <a:cubicBezTo>
                    <a:pt x="2095" y="32011"/>
                    <a:pt x="2194" y="33075"/>
                    <a:pt x="3358" y="34172"/>
                  </a:cubicBezTo>
                  <a:cubicBezTo>
                    <a:pt x="3358" y="35036"/>
                    <a:pt x="4720" y="35102"/>
                    <a:pt x="4753" y="36000"/>
                  </a:cubicBezTo>
                  <a:cubicBezTo>
                    <a:pt x="4753" y="36365"/>
                    <a:pt x="5019" y="36664"/>
                    <a:pt x="5385" y="36697"/>
                  </a:cubicBezTo>
                  <a:cubicBezTo>
                    <a:pt x="6581" y="36963"/>
                    <a:pt x="6914" y="38359"/>
                    <a:pt x="7844" y="38791"/>
                  </a:cubicBezTo>
                  <a:cubicBezTo>
                    <a:pt x="7909" y="38778"/>
                    <a:pt x="7969" y="38772"/>
                    <a:pt x="8026" y="38772"/>
                  </a:cubicBezTo>
                  <a:cubicBezTo>
                    <a:pt x="8747" y="38772"/>
                    <a:pt x="8854" y="39781"/>
                    <a:pt x="9512" y="39781"/>
                  </a:cubicBezTo>
                  <a:cubicBezTo>
                    <a:pt x="9572" y="39781"/>
                    <a:pt x="9636" y="39773"/>
                    <a:pt x="9705" y="39755"/>
                  </a:cubicBezTo>
                  <a:cubicBezTo>
                    <a:pt x="9761" y="39741"/>
                    <a:pt x="9814" y="39735"/>
                    <a:pt x="9866" y="39735"/>
                  </a:cubicBezTo>
                  <a:cubicBezTo>
                    <a:pt x="10555" y="39735"/>
                    <a:pt x="10917" y="40897"/>
                    <a:pt x="11567" y="41051"/>
                  </a:cubicBezTo>
                  <a:cubicBezTo>
                    <a:pt x="15355" y="42381"/>
                    <a:pt x="19044" y="43577"/>
                    <a:pt x="23199" y="43743"/>
                  </a:cubicBezTo>
                  <a:cubicBezTo>
                    <a:pt x="23495" y="43777"/>
                    <a:pt x="23792" y="43790"/>
                    <a:pt x="24090" y="43790"/>
                  </a:cubicBezTo>
                  <a:cubicBezTo>
                    <a:pt x="25341" y="43790"/>
                    <a:pt x="26600" y="43552"/>
                    <a:pt x="27853" y="43552"/>
                  </a:cubicBezTo>
                  <a:cubicBezTo>
                    <a:pt x="28375" y="43552"/>
                    <a:pt x="28895" y="43593"/>
                    <a:pt x="29413" y="43710"/>
                  </a:cubicBezTo>
                  <a:cubicBezTo>
                    <a:pt x="29472" y="43710"/>
                    <a:pt x="29534" y="43710"/>
                    <a:pt x="29599" y="43710"/>
                  </a:cubicBezTo>
                  <a:cubicBezTo>
                    <a:pt x="30056" y="43710"/>
                    <a:pt x="30656" y="43685"/>
                    <a:pt x="30975" y="43278"/>
                  </a:cubicBezTo>
                  <a:cubicBezTo>
                    <a:pt x="31069" y="43228"/>
                    <a:pt x="31160" y="43209"/>
                    <a:pt x="31251" y="43209"/>
                  </a:cubicBezTo>
                  <a:cubicBezTo>
                    <a:pt x="31585" y="43209"/>
                    <a:pt x="31900" y="43476"/>
                    <a:pt x="32220" y="43476"/>
                  </a:cubicBezTo>
                  <a:cubicBezTo>
                    <a:pt x="32336" y="43476"/>
                    <a:pt x="32452" y="43441"/>
                    <a:pt x="32571" y="43344"/>
                  </a:cubicBezTo>
                  <a:cubicBezTo>
                    <a:pt x="34465" y="42713"/>
                    <a:pt x="36758" y="42646"/>
                    <a:pt x="38885" y="42181"/>
                  </a:cubicBezTo>
                  <a:cubicBezTo>
                    <a:pt x="42740" y="41749"/>
                    <a:pt x="47692" y="41716"/>
                    <a:pt x="50683" y="39257"/>
                  </a:cubicBezTo>
                  <a:cubicBezTo>
                    <a:pt x="53209" y="38226"/>
                    <a:pt x="56300" y="36465"/>
                    <a:pt x="57829" y="33839"/>
                  </a:cubicBezTo>
                  <a:cubicBezTo>
                    <a:pt x="57729" y="33008"/>
                    <a:pt x="58793" y="33175"/>
                    <a:pt x="58826" y="32344"/>
                  </a:cubicBezTo>
                  <a:cubicBezTo>
                    <a:pt x="59424" y="31314"/>
                    <a:pt x="60155" y="29984"/>
                    <a:pt x="60189" y="28854"/>
                  </a:cubicBezTo>
                  <a:cubicBezTo>
                    <a:pt x="60886" y="28821"/>
                    <a:pt x="60920" y="27492"/>
                    <a:pt x="61019" y="26927"/>
                  </a:cubicBezTo>
                  <a:cubicBezTo>
                    <a:pt x="60787" y="26229"/>
                    <a:pt x="62083" y="26029"/>
                    <a:pt x="61584" y="25298"/>
                  </a:cubicBezTo>
                  <a:cubicBezTo>
                    <a:pt x="63346" y="24534"/>
                    <a:pt x="61319" y="22174"/>
                    <a:pt x="62448" y="21011"/>
                  </a:cubicBezTo>
                  <a:cubicBezTo>
                    <a:pt x="61717" y="7763"/>
                    <a:pt x="54514" y="1"/>
                    <a:pt x="43521"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00" name="Google Shape;3900;p64"/>
          <p:cNvGrpSpPr/>
          <p:nvPr/>
        </p:nvGrpSpPr>
        <p:grpSpPr>
          <a:xfrm>
            <a:off x="3220129" y="1849543"/>
            <a:ext cx="1251190" cy="666431"/>
            <a:chOff x="2075175" y="1900625"/>
            <a:chExt cx="1697450" cy="904125"/>
          </a:xfrm>
        </p:grpSpPr>
        <p:sp>
          <p:nvSpPr>
            <p:cNvPr id="3901" name="Google Shape;3901;p64"/>
            <p:cNvSpPr/>
            <p:nvPr/>
          </p:nvSpPr>
          <p:spPr>
            <a:xfrm>
              <a:off x="2075175" y="1900625"/>
              <a:ext cx="1697450" cy="904125"/>
            </a:xfrm>
            <a:custGeom>
              <a:avLst/>
              <a:gdLst/>
              <a:ahLst/>
              <a:cxnLst/>
              <a:rect l="l" t="t" r="r" b="b"/>
              <a:pathLst>
                <a:path w="67898" h="36165" extrusionOk="0">
                  <a:moveTo>
                    <a:pt x="12009" y="2460"/>
                  </a:moveTo>
                  <a:lnTo>
                    <a:pt x="12009" y="2460"/>
                  </a:lnTo>
                  <a:cubicBezTo>
                    <a:pt x="12010" y="2482"/>
                    <a:pt x="12018" y="2507"/>
                    <a:pt x="12030" y="2531"/>
                  </a:cubicBezTo>
                  <a:cubicBezTo>
                    <a:pt x="12015" y="2516"/>
                    <a:pt x="12007" y="2487"/>
                    <a:pt x="12009" y="2460"/>
                  </a:cubicBezTo>
                  <a:close/>
                  <a:moveTo>
                    <a:pt x="33766" y="2764"/>
                  </a:moveTo>
                  <a:cubicBezTo>
                    <a:pt x="33783" y="2773"/>
                    <a:pt x="33802" y="2777"/>
                    <a:pt x="33822" y="2777"/>
                  </a:cubicBezTo>
                  <a:lnTo>
                    <a:pt x="33822" y="2777"/>
                  </a:lnTo>
                  <a:cubicBezTo>
                    <a:pt x="33821" y="2777"/>
                    <a:pt x="33820" y="2777"/>
                    <a:pt x="33819" y="2777"/>
                  </a:cubicBezTo>
                  <a:cubicBezTo>
                    <a:pt x="33801" y="2777"/>
                    <a:pt x="33784" y="2773"/>
                    <a:pt x="33766" y="2764"/>
                  </a:cubicBezTo>
                  <a:close/>
                  <a:moveTo>
                    <a:pt x="33953" y="12776"/>
                  </a:moveTo>
                  <a:cubicBezTo>
                    <a:pt x="34007" y="12776"/>
                    <a:pt x="34065" y="12784"/>
                    <a:pt x="34131" y="12801"/>
                  </a:cubicBezTo>
                  <a:lnTo>
                    <a:pt x="33799" y="12801"/>
                  </a:lnTo>
                  <a:cubicBezTo>
                    <a:pt x="33849" y="12784"/>
                    <a:pt x="33899" y="12776"/>
                    <a:pt x="33953" y="12776"/>
                  </a:cubicBezTo>
                  <a:close/>
                  <a:moveTo>
                    <a:pt x="21037" y="13114"/>
                  </a:moveTo>
                  <a:cubicBezTo>
                    <a:pt x="21086" y="13114"/>
                    <a:pt x="21130" y="13127"/>
                    <a:pt x="21170" y="13166"/>
                  </a:cubicBezTo>
                  <a:cubicBezTo>
                    <a:pt x="21170" y="13190"/>
                    <a:pt x="21170" y="13218"/>
                    <a:pt x="21170" y="13249"/>
                  </a:cubicBezTo>
                  <a:lnTo>
                    <a:pt x="21170" y="13249"/>
                  </a:lnTo>
                  <a:cubicBezTo>
                    <a:pt x="21152" y="13161"/>
                    <a:pt x="21102" y="13138"/>
                    <a:pt x="21034" y="13138"/>
                  </a:cubicBezTo>
                  <a:cubicBezTo>
                    <a:pt x="20953" y="13138"/>
                    <a:pt x="20848" y="13171"/>
                    <a:pt x="20745" y="13171"/>
                  </a:cubicBezTo>
                  <a:cubicBezTo>
                    <a:pt x="20741" y="13171"/>
                    <a:pt x="20738" y="13171"/>
                    <a:pt x="20734" y="13171"/>
                  </a:cubicBezTo>
                  <a:lnTo>
                    <a:pt x="20734" y="13171"/>
                  </a:lnTo>
                  <a:cubicBezTo>
                    <a:pt x="20837" y="13164"/>
                    <a:pt x="20944" y="13114"/>
                    <a:pt x="21037" y="13114"/>
                  </a:cubicBezTo>
                  <a:close/>
                  <a:moveTo>
                    <a:pt x="21170" y="13166"/>
                  </a:moveTo>
                  <a:cubicBezTo>
                    <a:pt x="21336" y="13283"/>
                    <a:pt x="21494" y="13441"/>
                    <a:pt x="21664" y="13586"/>
                  </a:cubicBezTo>
                  <a:lnTo>
                    <a:pt x="21664" y="13586"/>
                  </a:lnTo>
                  <a:cubicBezTo>
                    <a:pt x="21486" y="13457"/>
                    <a:pt x="21319" y="13316"/>
                    <a:pt x="21170" y="13166"/>
                  </a:cubicBezTo>
                  <a:close/>
                  <a:moveTo>
                    <a:pt x="32636" y="13000"/>
                  </a:moveTo>
                  <a:lnTo>
                    <a:pt x="32636" y="13000"/>
                  </a:lnTo>
                  <a:cubicBezTo>
                    <a:pt x="32802" y="13033"/>
                    <a:pt x="32968" y="13033"/>
                    <a:pt x="33134" y="13067"/>
                  </a:cubicBezTo>
                  <a:cubicBezTo>
                    <a:pt x="32802" y="13233"/>
                    <a:pt x="32004" y="13565"/>
                    <a:pt x="31506" y="13864"/>
                  </a:cubicBezTo>
                  <a:lnTo>
                    <a:pt x="31772" y="13698"/>
                  </a:lnTo>
                  <a:cubicBezTo>
                    <a:pt x="33201" y="13033"/>
                    <a:pt x="32902" y="13067"/>
                    <a:pt x="32636" y="13000"/>
                  </a:cubicBezTo>
                  <a:close/>
                  <a:moveTo>
                    <a:pt x="31107" y="14064"/>
                  </a:moveTo>
                  <a:cubicBezTo>
                    <a:pt x="31155" y="14080"/>
                    <a:pt x="31211" y="14096"/>
                    <a:pt x="31267" y="14112"/>
                  </a:cubicBezTo>
                  <a:lnTo>
                    <a:pt x="31267" y="14112"/>
                  </a:lnTo>
                  <a:cubicBezTo>
                    <a:pt x="31246" y="14109"/>
                    <a:pt x="31226" y="14108"/>
                    <a:pt x="31206" y="14108"/>
                  </a:cubicBezTo>
                  <a:cubicBezTo>
                    <a:pt x="31151" y="14108"/>
                    <a:pt x="31095" y="14116"/>
                    <a:pt x="31040" y="14130"/>
                  </a:cubicBezTo>
                  <a:lnTo>
                    <a:pt x="31107" y="14064"/>
                  </a:lnTo>
                  <a:close/>
                  <a:moveTo>
                    <a:pt x="28149" y="15692"/>
                  </a:moveTo>
                  <a:cubicBezTo>
                    <a:pt x="28149" y="15725"/>
                    <a:pt x="28149" y="15725"/>
                    <a:pt x="28149" y="15759"/>
                  </a:cubicBezTo>
                  <a:cubicBezTo>
                    <a:pt x="28149" y="15725"/>
                    <a:pt x="28149" y="15692"/>
                    <a:pt x="28116" y="15692"/>
                  </a:cubicBezTo>
                  <a:close/>
                  <a:moveTo>
                    <a:pt x="28000" y="15929"/>
                  </a:moveTo>
                  <a:cubicBezTo>
                    <a:pt x="28086" y="15929"/>
                    <a:pt x="28182" y="15958"/>
                    <a:pt x="28249" y="15958"/>
                  </a:cubicBezTo>
                  <a:cubicBezTo>
                    <a:pt x="28049" y="15991"/>
                    <a:pt x="27783" y="16124"/>
                    <a:pt x="27750" y="16290"/>
                  </a:cubicBezTo>
                  <a:cubicBezTo>
                    <a:pt x="27717" y="16191"/>
                    <a:pt x="27817" y="16091"/>
                    <a:pt x="27850" y="15958"/>
                  </a:cubicBezTo>
                  <a:lnTo>
                    <a:pt x="27883" y="15958"/>
                  </a:lnTo>
                  <a:cubicBezTo>
                    <a:pt x="27916" y="15936"/>
                    <a:pt x="27957" y="15929"/>
                    <a:pt x="28000" y="15929"/>
                  </a:cubicBezTo>
                  <a:close/>
                  <a:moveTo>
                    <a:pt x="28515" y="17420"/>
                  </a:moveTo>
                  <a:cubicBezTo>
                    <a:pt x="28542" y="17448"/>
                    <a:pt x="28564" y="17475"/>
                    <a:pt x="28580" y="17503"/>
                  </a:cubicBezTo>
                  <a:lnTo>
                    <a:pt x="28580" y="17503"/>
                  </a:lnTo>
                  <a:cubicBezTo>
                    <a:pt x="28548" y="17455"/>
                    <a:pt x="28493" y="17420"/>
                    <a:pt x="28415" y="17420"/>
                  </a:cubicBezTo>
                  <a:close/>
                  <a:moveTo>
                    <a:pt x="18378" y="18417"/>
                  </a:moveTo>
                  <a:cubicBezTo>
                    <a:pt x="18378" y="18443"/>
                    <a:pt x="18398" y="18449"/>
                    <a:pt x="18407" y="18465"/>
                  </a:cubicBezTo>
                  <a:lnTo>
                    <a:pt x="18407" y="18465"/>
                  </a:lnTo>
                  <a:cubicBezTo>
                    <a:pt x="18390" y="18459"/>
                    <a:pt x="18378" y="18444"/>
                    <a:pt x="18378" y="18417"/>
                  </a:cubicBezTo>
                  <a:close/>
                  <a:moveTo>
                    <a:pt x="18521" y="18444"/>
                  </a:moveTo>
                  <a:lnTo>
                    <a:pt x="18521" y="18444"/>
                  </a:lnTo>
                  <a:cubicBezTo>
                    <a:pt x="18501" y="18456"/>
                    <a:pt x="18472" y="18467"/>
                    <a:pt x="18444" y="18470"/>
                  </a:cubicBezTo>
                  <a:lnTo>
                    <a:pt x="18444" y="18470"/>
                  </a:lnTo>
                  <a:cubicBezTo>
                    <a:pt x="18475" y="18458"/>
                    <a:pt x="18503" y="18452"/>
                    <a:pt x="18521" y="18444"/>
                  </a:cubicBezTo>
                  <a:close/>
                  <a:moveTo>
                    <a:pt x="22499" y="20212"/>
                  </a:moveTo>
                  <a:lnTo>
                    <a:pt x="22499" y="20212"/>
                  </a:lnTo>
                  <a:cubicBezTo>
                    <a:pt x="22493" y="20229"/>
                    <a:pt x="22488" y="20245"/>
                    <a:pt x="22481" y="20261"/>
                  </a:cubicBezTo>
                  <a:lnTo>
                    <a:pt x="22481" y="20261"/>
                  </a:lnTo>
                  <a:cubicBezTo>
                    <a:pt x="22487" y="20245"/>
                    <a:pt x="22493" y="20228"/>
                    <a:pt x="22499" y="20212"/>
                  </a:cubicBezTo>
                  <a:close/>
                  <a:moveTo>
                    <a:pt x="42772" y="19282"/>
                  </a:moveTo>
                  <a:cubicBezTo>
                    <a:pt x="43071" y="19880"/>
                    <a:pt x="43769" y="20179"/>
                    <a:pt x="44135" y="20777"/>
                  </a:cubicBezTo>
                  <a:cubicBezTo>
                    <a:pt x="43769" y="20179"/>
                    <a:pt x="43071" y="19880"/>
                    <a:pt x="42739" y="19381"/>
                  </a:cubicBezTo>
                  <a:cubicBezTo>
                    <a:pt x="42739" y="19315"/>
                    <a:pt x="42739" y="19315"/>
                    <a:pt x="42772" y="19282"/>
                  </a:cubicBezTo>
                  <a:close/>
                  <a:moveTo>
                    <a:pt x="21303" y="20976"/>
                  </a:moveTo>
                  <a:cubicBezTo>
                    <a:pt x="21323" y="20997"/>
                    <a:pt x="21370" y="21044"/>
                    <a:pt x="21394" y="21044"/>
                  </a:cubicBezTo>
                  <a:cubicBezTo>
                    <a:pt x="21409" y="21044"/>
                    <a:pt x="21415" y="21027"/>
                    <a:pt x="21402" y="20976"/>
                  </a:cubicBezTo>
                  <a:lnTo>
                    <a:pt x="21402" y="20976"/>
                  </a:lnTo>
                  <a:cubicBezTo>
                    <a:pt x="21486" y="20993"/>
                    <a:pt x="21562" y="21001"/>
                    <a:pt x="21634" y="21001"/>
                  </a:cubicBezTo>
                  <a:cubicBezTo>
                    <a:pt x="21696" y="21001"/>
                    <a:pt x="21755" y="20995"/>
                    <a:pt x="21809" y="20983"/>
                  </a:cubicBezTo>
                  <a:lnTo>
                    <a:pt x="21809" y="20983"/>
                  </a:lnTo>
                  <a:cubicBezTo>
                    <a:pt x="21461" y="21187"/>
                    <a:pt x="21048" y="21335"/>
                    <a:pt x="20683" y="21567"/>
                  </a:cubicBezTo>
                  <a:lnTo>
                    <a:pt x="20683" y="21567"/>
                  </a:lnTo>
                  <a:cubicBezTo>
                    <a:pt x="20887" y="21359"/>
                    <a:pt x="21091" y="21156"/>
                    <a:pt x="21303" y="20976"/>
                  </a:cubicBezTo>
                  <a:close/>
                  <a:moveTo>
                    <a:pt x="46295" y="21475"/>
                  </a:moveTo>
                  <a:lnTo>
                    <a:pt x="46295" y="21475"/>
                  </a:lnTo>
                  <a:cubicBezTo>
                    <a:pt x="46328" y="21541"/>
                    <a:pt x="46328" y="21641"/>
                    <a:pt x="46362" y="21708"/>
                  </a:cubicBezTo>
                  <a:cubicBezTo>
                    <a:pt x="46362" y="21730"/>
                    <a:pt x="46365" y="21756"/>
                    <a:pt x="46371" y="21783"/>
                  </a:cubicBezTo>
                  <a:cubicBezTo>
                    <a:pt x="46339" y="21682"/>
                    <a:pt x="46317" y="21586"/>
                    <a:pt x="46295" y="21475"/>
                  </a:cubicBezTo>
                  <a:close/>
                  <a:moveTo>
                    <a:pt x="26687" y="32775"/>
                  </a:moveTo>
                  <a:cubicBezTo>
                    <a:pt x="26540" y="32921"/>
                    <a:pt x="26591" y="33015"/>
                    <a:pt x="26707" y="33048"/>
                  </a:cubicBezTo>
                  <a:lnTo>
                    <a:pt x="26707" y="33048"/>
                  </a:lnTo>
                  <a:cubicBezTo>
                    <a:pt x="26649" y="33052"/>
                    <a:pt x="26587" y="33060"/>
                    <a:pt x="26521" y="33074"/>
                  </a:cubicBezTo>
                  <a:lnTo>
                    <a:pt x="26587" y="33041"/>
                  </a:lnTo>
                  <a:cubicBezTo>
                    <a:pt x="26487" y="33007"/>
                    <a:pt x="26653" y="32775"/>
                    <a:pt x="26687" y="32775"/>
                  </a:cubicBezTo>
                  <a:close/>
                  <a:moveTo>
                    <a:pt x="57522" y="0"/>
                  </a:moveTo>
                  <a:cubicBezTo>
                    <a:pt x="55725" y="0"/>
                    <a:pt x="54007" y="648"/>
                    <a:pt x="53407" y="2166"/>
                  </a:cubicBezTo>
                  <a:cubicBezTo>
                    <a:pt x="53207" y="2473"/>
                    <a:pt x="52989" y="2586"/>
                    <a:pt x="52741" y="2586"/>
                  </a:cubicBezTo>
                  <a:cubicBezTo>
                    <a:pt x="52029" y="2586"/>
                    <a:pt x="51071" y="1650"/>
                    <a:pt x="49594" y="1650"/>
                  </a:cubicBezTo>
                  <a:cubicBezTo>
                    <a:pt x="49189" y="1650"/>
                    <a:pt x="48745" y="1720"/>
                    <a:pt x="48256" y="1900"/>
                  </a:cubicBezTo>
                  <a:cubicBezTo>
                    <a:pt x="48206" y="1850"/>
                    <a:pt x="48140" y="1825"/>
                    <a:pt x="48073" y="1825"/>
                  </a:cubicBezTo>
                  <a:cubicBezTo>
                    <a:pt x="48007" y="1825"/>
                    <a:pt x="47940" y="1850"/>
                    <a:pt x="47890" y="1900"/>
                  </a:cubicBezTo>
                  <a:lnTo>
                    <a:pt x="47658" y="1966"/>
                  </a:lnTo>
                  <a:cubicBezTo>
                    <a:pt x="47636" y="1970"/>
                    <a:pt x="47613" y="1971"/>
                    <a:pt x="47591" y="1971"/>
                  </a:cubicBezTo>
                  <a:cubicBezTo>
                    <a:pt x="47445" y="1971"/>
                    <a:pt x="47290" y="1914"/>
                    <a:pt x="47139" y="1914"/>
                  </a:cubicBezTo>
                  <a:cubicBezTo>
                    <a:pt x="47066" y="1914"/>
                    <a:pt x="46995" y="1927"/>
                    <a:pt x="46927" y="1966"/>
                  </a:cubicBezTo>
                  <a:lnTo>
                    <a:pt x="46694" y="2033"/>
                  </a:lnTo>
                  <a:cubicBezTo>
                    <a:pt x="46277" y="2115"/>
                    <a:pt x="45854" y="2151"/>
                    <a:pt x="45426" y="2151"/>
                  </a:cubicBezTo>
                  <a:cubicBezTo>
                    <a:pt x="42754" y="2151"/>
                    <a:pt x="39901" y="756"/>
                    <a:pt x="37122" y="670"/>
                  </a:cubicBezTo>
                  <a:cubicBezTo>
                    <a:pt x="35689" y="595"/>
                    <a:pt x="34236" y="566"/>
                    <a:pt x="32771" y="566"/>
                  </a:cubicBezTo>
                  <a:cubicBezTo>
                    <a:pt x="27748" y="566"/>
                    <a:pt x="22595" y="910"/>
                    <a:pt x="17680" y="936"/>
                  </a:cubicBezTo>
                  <a:cubicBezTo>
                    <a:pt x="17421" y="970"/>
                    <a:pt x="17140" y="983"/>
                    <a:pt x="16843" y="983"/>
                  </a:cubicBezTo>
                  <a:cubicBezTo>
                    <a:pt x="15700" y="983"/>
                    <a:pt x="14324" y="784"/>
                    <a:pt x="13064" y="784"/>
                  </a:cubicBezTo>
                  <a:cubicBezTo>
                    <a:pt x="11759" y="784"/>
                    <a:pt x="10578" y="997"/>
                    <a:pt x="9903" y="1867"/>
                  </a:cubicBezTo>
                  <a:cubicBezTo>
                    <a:pt x="9596" y="2302"/>
                    <a:pt x="9091" y="2718"/>
                    <a:pt x="8617" y="2718"/>
                  </a:cubicBezTo>
                  <a:cubicBezTo>
                    <a:pt x="8476" y="2718"/>
                    <a:pt x="8338" y="2682"/>
                    <a:pt x="8208" y="2598"/>
                  </a:cubicBezTo>
                  <a:cubicBezTo>
                    <a:pt x="5882" y="2930"/>
                    <a:pt x="4985" y="2432"/>
                    <a:pt x="4420" y="4758"/>
                  </a:cubicBezTo>
                  <a:cubicBezTo>
                    <a:pt x="1927" y="5888"/>
                    <a:pt x="5151" y="8347"/>
                    <a:pt x="5284" y="9943"/>
                  </a:cubicBezTo>
                  <a:cubicBezTo>
                    <a:pt x="4878" y="9272"/>
                    <a:pt x="4265" y="8854"/>
                    <a:pt x="3696" y="8854"/>
                  </a:cubicBezTo>
                  <a:cubicBezTo>
                    <a:pt x="3193" y="8854"/>
                    <a:pt x="2724" y="9179"/>
                    <a:pt x="2459" y="9943"/>
                  </a:cubicBezTo>
                  <a:cubicBezTo>
                    <a:pt x="2145" y="10665"/>
                    <a:pt x="3344" y="12723"/>
                    <a:pt x="2468" y="12723"/>
                  </a:cubicBezTo>
                  <a:cubicBezTo>
                    <a:pt x="2417" y="12723"/>
                    <a:pt x="2358" y="12716"/>
                    <a:pt x="2293" y="12701"/>
                  </a:cubicBezTo>
                  <a:cubicBezTo>
                    <a:pt x="2035" y="12597"/>
                    <a:pt x="1811" y="12550"/>
                    <a:pt x="1617" y="12550"/>
                  </a:cubicBezTo>
                  <a:cubicBezTo>
                    <a:pt x="0" y="12550"/>
                    <a:pt x="391" y="15798"/>
                    <a:pt x="332" y="16955"/>
                  </a:cubicBezTo>
                  <a:cubicBezTo>
                    <a:pt x="764" y="21209"/>
                    <a:pt x="5118" y="23735"/>
                    <a:pt x="9039" y="25330"/>
                  </a:cubicBezTo>
                  <a:cubicBezTo>
                    <a:pt x="9671" y="25430"/>
                    <a:pt x="13293" y="26095"/>
                    <a:pt x="12064" y="26992"/>
                  </a:cubicBezTo>
                  <a:cubicBezTo>
                    <a:pt x="8474" y="32010"/>
                    <a:pt x="26521" y="33639"/>
                    <a:pt x="29645" y="34436"/>
                  </a:cubicBezTo>
                  <a:cubicBezTo>
                    <a:pt x="34090" y="35732"/>
                    <a:pt x="38846" y="35979"/>
                    <a:pt x="43571" y="35979"/>
                  </a:cubicBezTo>
                  <a:cubicBezTo>
                    <a:pt x="45028" y="35979"/>
                    <a:pt x="46482" y="35955"/>
                    <a:pt x="47924" y="35932"/>
                  </a:cubicBezTo>
                  <a:cubicBezTo>
                    <a:pt x="49851" y="35433"/>
                    <a:pt x="51546" y="36165"/>
                    <a:pt x="53308" y="35035"/>
                  </a:cubicBezTo>
                  <a:cubicBezTo>
                    <a:pt x="54803" y="34935"/>
                    <a:pt x="54404" y="33007"/>
                    <a:pt x="55567" y="32542"/>
                  </a:cubicBezTo>
                  <a:cubicBezTo>
                    <a:pt x="55967" y="32457"/>
                    <a:pt x="56329" y="32434"/>
                    <a:pt x="56661" y="32434"/>
                  </a:cubicBezTo>
                  <a:cubicBezTo>
                    <a:pt x="57054" y="32434"/>
                    <a:pt x="57405" y="32467"/>
                    <a:pt x="57725" y="32467"/>
                  </a:cubicBezTo>
                  <a:cubicBezTo>
                    <a:pt x="58618" y="32467"/>
                    <a:pt x="59274" y="32216"/>
                    <a:pt x="59954" y="30315"/>
                  </a:cubicBezTo>
                  <a:cubicBezTo>
                    <a:pt x="60519" y="28720"/>
                    <a:pt x="60586" y="27258"/>
                    <a:pt x="60918" y="25795"/>
                  </a:cubicBezTo>
                  <a:cubicBezTo>
                    <a:pt x="60187" y="24599"/>
                    <a:pt x="61483" y="23569"/>
                    <a:pt x="60885" y="22372"/>
                  </a:cubicBezTo>
                  <a:cubicBezTo>
                    <a:pt x="61018" y="22372"/>
                    <a:pt x="61178" y="22375"/>
                    <a:pt x="61356" y="22375"/>
                  </a:cubicBezTo>
                  <a:cubicBezTo>
                    <a:pt x="62690" y="22375"/>
                    <a:pt x="65028" y="22245"/>
                    <a:pt x="64441" y="20046"/>
                  </a:cubicBezTo>
                  <a:cubicBezTo>
                    <a:pt x="64175" y="18982"/>
                    <a:pt x="65970" y="18849"/>
                    <a:pt x="65438" y="17620"/>
                  </a:cubicBezTo>
                  <a:cubicBezTo>
                    <a:pt x="65405" y="15327"/>
                    <a:pt x="62879" y="15028"/>
                    <a:pt x="62181" y="13466"/>
                  </a:cubicBezTo>
                  <a:cubicBezTo>
                    <a:pt x="62048" y="12402"/>
                    <a:pt x="62281" y="11438"/>
                    <a:pt x="61151" y="10807"/>
                  </a:cubicBezTo>
                  <a:cubicBezTo>
                    <a:pt x="67897" y="7982"/>
                    <a:pt x="59622" y="6420"/>
                    <a:pt x="62214" y="4592"/>
                  </a:cubicBezTo>
                  <a:cubicBezTo>
                    <a:pt x="63915" y="1905"/>
                    <a:pt x="60603" y="0"/>
                    <a:pt x="57522"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64"/>
            <p:cNvSpPr/>
            <p:nvPr/>
          </p:nvSpPr>
          <p:spPr>
            <a:xfrm>
              <a:off x="2254000" y="1970913"/>
              <a:ext cx="1339797" cy="713626"/>
            </a:xfrm>
            <a:custGeom>
              <a:avLst/>
              <a:gdLst/>
              <a:ahLst/>
              <a:cxnLst/>
              <a:rect l="l" t="t" r="r" b="b"/>
              <a:pathLst>
                <a:path w="67898" h="36165" extrusionOk="0">
                  <a:moveTo>
                    <a:pt x="12009" y="2460"/>
                  </a:moveTo>
                  <a:lnTo>
                    <a:pt x="12009" y="2460"/>
                  </a:lnTo>
                  <a:cubicBezTo>
                    <a:pt x="12010" y="2482"/>
                    <a:pt x="12018" y="2507"/>
                    <a:pt x="12030" y="2531"/>
                  </a:cubicBezTo>
                  <a:cubicBezTo>
                    <a:pt x="12015" y="2516"/>
                    <a:pt x="12007" y="2487"/>
                    <a:pt x="12009" y="2460"/>
                  </a:cubicBezTo>
                  <a:close/>
                  <a:moveTo>
                    <a:pt x="33766" y="2764"/>
                  </a:moveTo>
                  <a:cubicBezTo>
                    <a:pt x="33783" y="2773"/>
                    <a:pt x="33802" y="2777"/>
                    <a:pt x="33822" y="2777"/>
                  </a:cubicBezTo>
                  <a:lnTo>
                    <a:pt x="33822" y="2777"/>
                  </a:lnTo>
                  <a:cubicBezTo>
                    <a:pt x="33821" y="2777"/>
                    <a:pt x="33820" y="2777"/>
                    <a:pt x="33819" y="2777"/>
                  </a:cubicBezTo>
                  <a:cubicBezTo>
                    <a:pt x="33801" y="2777"/>
                    <a:pt x="33784" y="2773"/>
                    <a:pt x="33766" y="2764"/>
                  </a:cubicBezTo>
                  <a:close/>
                  <a:moveTo>
                    <a:pt x="33953" y="12776"/>
                  </a:moveTo>
                  <a:cubicBezTo>
                    <a:pt x="34007" y="12776"/>
                    <a:pt x="34065" y="12784"/>
                    <a:pt x="34131" y="12801"/>
                  </a:cubicBezTo>
                  <a:lnTo>
                    <a:pt x="33799" y="12801"/>
                  </a:lnTo>
                  <a:cubicBezTo>
                    <a:pt x="33849" y="12784"/>
                    <a:pt x="33899" y="12776"/>
                    <a:pt x="33953" y="12776"/>
                  </a:cubicBezTo>
                  <a:close/>
                  <a:moveTo>
                    <a:pt x="21037" y="13114"/>
                  </a:moveTo>
                  <a:cubicBezTo>
                    <a:pt x="21086" y="13114"/>
                    <a:pt x="21130" y="13127"/>
                    <a:pt x="21170" y="13166"/>
                  </a:cubicBezTo>
                  <a:cubicBezTo>
                    <a:pt x="21170" y="13190"/>
                    <a:pt x="21170" y="13218"/>
                    <a:pt x="21170" y="13249"/>
                  </a:cubicBezTo>
                  <a:lnTo>
                    <a:pt x="21170" y="13249"/>
                  </a:lnTo>
                  <a:cubicBezTo>
                    <a:pt x="21152" y="13161"/>
                    <a:pt x="21102" y="13138"/>
                    <a:pt x="21034" y="13138"/>
                  </a:cubicBezTo>
                  <a:cubicBezTo>
                    <a:pt x="20953" y="13138"/>
                    <a:pt x="20848" y="13171"/>
                    <a:pt x="20745" y="13171"/>
                  </a:cubicBezTo>
                  <a:cubicBezTo>
                    <a:pt x="20741" y="13171"/>
                    <a:pt x="20738" y="13171"/>
                    <a:pt x="20734" y="13171"/>
                  </a:cubicBezTo>
                  <a:lnTo>
                    <a:pt x="20734" y="13171"/>
                  </a:lnTo>
                  <a:cubicBezTo>
                    <a:pt x="20837" y="13164"/>
                    <a:pt x="20944" y="13114"/>
                    <a:pt x="21037" y="13114"/>
                  </a:cubicBezTo>
                  <a:close/>
                  <a:moveTo>
                    <a:pt x="21170" y="13166"/>
                  </a:moveTo>
                  <a:cubicBezTo>
                    <a:pt x="21336" y="13283"/>
                    <a:pt x="21494" y="13441"/>
                    <a:pt x="21664" y="13586"/>
                  </a:cubicBezTo>
                  <a:lnTo>
                    <a:pt x="21664" y="13586"/>
                  </a:lnTo>
                  <a:cubicBezTo>
                    <a:pt x="21486" y="13457"/>
                    <a:pt x="21319" y="13316"/>
                    <a:pt x="21170" y="13166"/>
                  </a:cubicBezTo>
                  <a:close/>
                  <a:moveTo>
                    <a:pt x="32636" y="13000"/>
                  </a:moveTo>
                  <a:lnTo>
                    <a:pt x="32636" y="13000"/>
                  </a:lnTo>
                  <a:cubicBezTo>
                    <a:pt x="32802" y="13033"/>
                    <a:pt x="32968" y="13033"/>
                    <a:pt x="33134" y="13067"/>
                  </a:cubicBezTo>
                  <a:cubicBezTo>
                    <a:pt x="32802" y="13233"/>
                    <a:pt x="32004" y="13565"/>
                    <a:pt x="31506" y="13864"/>
                  </a:cubicBezTo>
                  <a:lnTo>
                    <a:pt x="31772" y="13698"/>
                  </a:lnTo>
                  <a:cubicBezTo>
                    <a:pt x="33201" y="13033"/>
                    <a:pt x="32902" y="13067"/>
                    <a:pt x="32636" y="13000"/>
                  </a:cubicBezTo>
                  <a:close/>
                  <a:moveTo>
                    <a:pt x="31107" y="14064"/>
                  </a:moveTo>
                  <a:cubicBezTo>
                    <a:pt x="31155" y="14080"/>
                    <a:pt x="31211" y="14096"/>
                    <a:pt x="31267" y="14112"/>
                  </a:cubicBezTo>
                  <a:lnTo>
                    <a:pt x="31267" y="14112"/>
                  </a:lnTo>
                  <a:cubicBezTo>
                    <a:pt x="31246" y="14109"/>
                    <a:pt x="31226" y="14108"/>
                    <a:pt x="31206" y="14108"/>
                  </a:cubicBezTo>
                  <a:cubicBezTo>
                    <a:pt x="31151" y="14108"/>
                    <a:pt x="31095" y="14116"/>
                    <a:pt x="31040" y="14130"/>
                  </a:cubicBezTo>
                  <a:lnTo>
                    <a:pt x="31107" y="14064"/>
                  </a:lnTo>
                  <a:close/>
                  <a:moveTo>
                    <a:pt x="28149" y="15692"/>
                  </a:moveTo>
                  <a:cubicBezTo>
                    <a:pt x="28149" y="15725"/>
                    <a:pt x="28149" y="15725"/>
                    <a:pt x="28149" y="15759"/>
                  </a:cubicBezTo>
                  <a:cubicBezTo>
                    <a:pt x="28149" y="15725"/>
                    <a:pt x="28149" y="15692"/>
                    <a:pt x="28116" y="15692"/>
                  </a:cubicBezTo>
                  <a:close/>
                  <a:moveTo>
                    <a:pt x="28000" y="15929"/>
                  </a:moveTo>
                  <a:cubicBezTo>
                    <a:pt x="28086" y="15929"/>
                    <a:pt x="28182" y="15958"/>
                    <a:pt x="28249" y="15958"/>
                  </a:cubicBezTo>
                  <a:cubicBezTo>
                    <a:pt x="28049" y="15991"/>
                    <a:pt x="27783" y="16124"/>
                    <a:pt x="27750" y="16290"/>
                  </a:cubicBezTo>
                  <a:cubicBezTo>
                    <a:pt x="27717" y="16191"/>
                    <a:pt x="27817" y="16091"/>
                    <a:pt x="27850" y="15958"/>
                  </a:cubicBezTo>
                  <a:lnTo>
                    <a:pt x="27883" y="15958"/>
                  </a:lnTo>
                  <a:cubicBezTo>
                    <a:pt x="27916" y="15936"/>
                    <a:pt x="27957" y="15929"/>
                    <a:pt x="28000" y="15929"/>
                  </a:cubicBezTo>
                  <a:close/>
                  <a:moveTo>
                    <a:pt x="28515" y="17420"/>
                  </a:moveTo>
                  <a:cubicBezTo>
                    <a:pt x="28542" y="17448"/>
                    <a:pt x="28564" y="17475"/>
                    <a:pt x="28580" y="17503"/>
                  </a:cubicBezTo>
                  <a:lnTo>
                    <a:pt x="28580" y="17503"/>
                  </a:lnTo>
                  <a:cubicBezTo>
                    <a:pt x="28548" y="17455"/>
                    <a:pt x="28493" y="17420"/>
                    <a:pt x="28415" y="17420"/>
                  </a:cubicBezTo>
                  <a:close/>
                  <a:moveTo>
                    <a:pt x="18378" y="18417"/>
                  </a:moveTo>
                  <a:cubicBezTo>
                    <a:pt x="18378" y="18443"/>
                    <a:pt x="18398" y="18449"/>
                    <a:pt x="18407" y="18465"/>
                  </a:cubicBezTo>
                  <a:lnTo>
                    <a:pt x="18407" y="18465"/>
                  </a:lnTo>
                  <a:cubicBezTo>
                    <a:pt x="18390" y="18459"/>
                    <a:pt x="18378" y="18444"/>
                    <a:pt x="18378" y="18417"/>
                  </a:cubicBezTo>
                  <a:close/>
                  <a:moveTo>
                    <a:pt x="18521" y="18444"/>
                  </a:moveTo>
                  <a:lnTo>
                    <a:pt x="18521" y="18444"/>
                  </a:lnTo>
                  <a:cubicBezTo>
                    <a:pt x="18501" y="18456"/>
                    <a:pt x="18472" y="18467"/>
                    <a:pt x="18444" y="18470"/>
                  </a:cubicBezTo>
                  <a:lnTo>
                    <a:pt x="18444" y="18470"/>
                  </a:lnTo>
                  <a:cubicBezTo>
                    <a:pt x="18475" y="18458"/>
                    <a:pt x="18503" y="18452"/>
                    <a:pt x="18521" y="18444"/>
                  </a:cubicBezTo>
                  <a:close/>
                  <a:moveTo>
                    <a:pt x="22499" y="20212"/>
                  </a:moveTo>
                  <a:lnTo>
                    <a:pt x="22499" y="20212"/>
                  </a:lnTo>
                  <a:cubicBezTo>
                    <a:pt x="22493" y="20229"/>
                    <a:pt x="22488" y="20245"/>
                    <a:pt x="22481" y="20261"/>
                  </a:cubicBezTo>
                  <a:lnTo>
                    <a:pt x="22481" y="20261"/>
                  </a:lnTo>
                  <a:cubicBezTo>
                    <a:pt x="22487" y="20245"/>
                    <a:pt x="22493" y="20228"/>
                    <a:pt x="22499" y="20212"/>
                  </a:cubicBezTo>
                  <a:close/>
                  <a:moveTo>
                    <a:pt x="42772" y="19282"/>
                  </a:moveTo>
                  <a:cubicBezTo>
                    <a:pt x="43071" y="19880"/>
                    <a:pt x="43769" y="20179"/>
                    <a:pt x="44135" y="20777"/>
                  </a:cubicBezTo>
                  <a:cubicBezTo>
                    <a:pt x="43769" y="20179"/>
                    <a:pt x="43071" y="19880"/>
                    <a:pt x="42739" y="19381"/>
                  </a:cubicBezTo>
                  <a:cubicBezTo>
                    <a:pt x="42739" y="19315"/>
                    <a:pt x="42739" y="19315"/>
                    <a:pt x="42772" y="19282"/>
                  </a:cubicBezTo>
                  <a:close/>
                  <a:moveTo>
                    <a:pt x="21303" y="20976"/>
                  </a:moveTo>
                  <a:cubicBezTo>
                    <a:pt x="21323" y="20997"/>
                    <a:pt x="21370" y="21044"/>
                    <a:pt x="21394" y="21044"/>
                  </a:cubicBezTo>
                  <a:cubicBezTo>
                    <a:pt x="21409" y="21044"/>
                    <a:pt x="21415" y="21027"/>
                    <a:pt x="21402" y="20976"/>
                  </a:cubicBezTo>
                  <a:lnTo>
                    <a:pt x="21402" y="20976"/>
                  </a:lnTo>
                  <a:cubicBezTo>
                    <a:pt x="21486" y="20993"/>
                    <a:pt x="21562" y="21001"/>
                    <a:pt x="21634" y="21001"/>
                  </a:cubicBezTo>
                  <a:cubicBezTo>
                    <a:pt x="21696" y="21001"/>
                    <a:pt x="21755" y="20995"/>
                    <a:pt x="21809" y="20983"/>
                  </a:cubicBezTo>
                  <a:lnTo>
                    <a:pt x="21809" y="20983"/>
                  </a:lnTo>
                  <a:cubicBezTo>
                    <a:pt x="21461" y="21187"/>
                    <a:pt x="21048" y="21335"/>
                    <a:pt x="20683" y="21567"/>
                  </a:cubicBezTo>
                  <a:lnTo>
                    <a:pt x="20683" y="21567"/>
                  </a:lnTo>
                  <a:cubicBezTo>
                    <a:pt x="20887" y="21359"/>
                    <a:pt x="21091" y="21156"/>
                    <a:pt x="21303" y="20976"/>
                  </a:cubicBezTo>
                  <a:close/>
                  <a:moveTo>
                    <a:pt x="46295" y="21475"/>
                  </a:moveTo>
                  <a:lnTo>
                    <a:pt x="46295" y="21475"/>
                  </a:lnTo>
                  <a:cubicBezTo>
                    <a:pt x="46328" y="21541"/>
                    <a:pt x="46328" y="21641"/>
                    <a:pt x="46362" y="21708"/>
                  </a:cubicBezTo>
                  <a:cubicBezTo>
                    <a:pt x="46362" y="21730"/>
                    <a:pt x="46365" y="21756"/>
                    <a:pt x="46371" y="21783"/>
                  </a:cubicBezTo>
                  <a:cubicBezTo>
                    <a:pt x="46339" y="21682"/>
                    <a:pt x="46317" y="21586"/>
                    <a:pt x="46295" y="21475"/>
                  </a:cubicBezTo>
                  <a:close/>
                  <a:moveTo>
                    <a:pt x="26687" y="32775"/>
                  </a:moveTo>
                  <a:cubicBezTo>
                    <a:pt x="26540" y="32921"/>
                    <a:pt x="26591" y="33015"/>
                    <a:pt x="26707" y="33048"/>
                  </a:cubicBezTo>
                  <a:lnTo>
                    <a:pt x="26707" y="33048"/>
                  </a:lnTo>
                  <a:cubicBezTo>
                    <a:pt x="26649" y="33052"/>
                    <a:pt x="26587" y="33060"/>
                    <a:pt x="26521" y="33074"/>
                  </a:cubicBezTo>
                  <a:lnTo>
                    <a:pt x="26587" y="33041"/>
                  </a:lnTo>
                  <a:cubicBezTo>
                    <a:pt x="26487" y="33007"/>
                    <a:pt x="26653" y="32775"/>
                    <a:pt x="26687" y="32775"/>
                  </a:cubicBezTo>
                  <a:close/>
                  <a:moveTo>
                    <a:pt x="57522" y="0"/>
                  </a:moveTo>
                  <a:cubicBezTo>
                    <a:pt x="55725" y="0"/>
                    <a:pt x="54007" y="648"/>
                    <a:pt x="53407" y="2166"/>
                  </a:cubicBezTo>
                  <a:cubicBezTo>
                    <a:pt x="53207" y="2473"/>
                    <a:pt x="52989" y="2586"/>
                    <a:pt x="52741" y="2586"/>
                  </a:cubicBezTo>
                  <a:cubicBezTo>
                    <a:pt x="52029" y="2586"/>
                    <a:pt x="51071" y="1650"/>
                    <a:pt x="49594" y="1650"/>
                  </a:cubicBezTo>
                  <a:cubicBezTo>
                    <a:pt x="49189" y="1650"/>
                    <a:pt x="48745" y="1720"/>
                    <a:pt x="48256" y="1900"/>
                  </a:cubicBezTo>
                  <a:cubicBezTo>
                    <a:pt x="48206" y="1850"/>
                    <a:pt x="48140" y="1825"/>
                    <a:pt x="48073" y="1825"/>
                  </a:cubicBezTo>
                  <a:cubicBezTo>
                    <a:pt x="48007" y="1825"/>
                    <a:pt x="47940" y="1850"/>
                    <a:pt x="47890" y="1900"/>
                  </a:cubicBezTo>
                  <a:lnTo>
                    <a:pt x="47658" y="1966"/>
                  </a:lnTo>
                  <a:cubicBezTo>
                    <a:pt x="47636" y="1970"/>
                    <a:pt x="47613" y="1971"/>
                    <a:pt x="47591" y="1971"/>
                  </a:cubicBezTo>
                  <a:cubicBezTo>
                    <a:pt x="47445" y="1971"/>
                    <a:pt x="47290" y="1914"/>
                    <a:pt x="47139" y="1914"/>
                  </a:cubicBezTo>
                  <a:cubicBezTo>
                    <a:pt x="47066" y="1914"/>
                    <a:pt x="46995" y="1927"/>
                    <a:pt x="46927" y="1966"/>
                  </a:cubicBezTo>
                  <a:lnTo>
                    <a:pt x="46694" y="2033"/>
                  </a:lnTo>
                  <a:cubicBezTo>
                    <a:pt x="46277" y="2115"/>
                    <a:pt x="45854" y="2151"/>
                    <a:pt x="45426" y="2151"/>
                  </a:cubicBezTo>
                  <a:cubicBezTo>
                    <a:pt x="42754" y="2151"/>
                    <a:pt x="39901" y="756"/>
                    <a:pt x="37122" y="670"/>
                  </a:cubicBezTo>
                  <a:cubicBezTo>
                    <a:pt x="35689" y="595"/>
                    <a:pt x="34236" y="566"/>
                    <a:pt x="32771" y="566"/>
                  </a:cubicBezTo>
                  <a:cubicBezTo>
                    <a:pt x="27748" y="566"/>
                    <a:pt x="22595" y="910"/>
                    <a:pt x="17680" y="936"/>
                  </a:cubicBezTo>
                  <a:cubicBezTo>
                    <a:pt x="17421" y="970"/>
                    <a:pt x="17140" y="983"/>
                    <a:pt x="16843" y="983"/>
                  </a:cubicBezTo>
                  <a:cubicBezTo>
                    <a:pt x="15700" y="983"/>
                    <a:pt x="14324" y="784"/>
                    <a:pt x="13064" y="784"/>
                  </a:cubicBezTo>
                  <a:cubicBezTo>
                    <a:pt x="11759" y="784"/>
                    <a:pt x="10578" y="997"/>
                    <a:pt x="9903" y="1867"/>
                  </a:cubicBezTo>
                  <a:cubicBezTo>
                    <a:pt x="9596" y="2302"/>
                    <a:pt x="9091" y="2718"/>
                    <a:pt x="8617" y="2718"/>
                  </a:cubicBezTo>
                  <a:cubicBezTo>
                    <a:pt x="8476" y="2718"/>
                    <a:pt x="8338" y="2682"/>
                    <a:pt x="8208" y="2598"/>
                  </a:cubicBezTo>
                  <a:cubicBezTo>
                    <a:pt x="5882" y="2930"/>
                    <a:pt x="4985" y="2432"/>
                    <a:pt x="4420" y="4758"/>
                  </a:cubicBezTo>
                  <a:cubicBezTo>
                    <a:pt x="1927" y="5888"/>
                    <a:pt x="5151" y="8347"/>
                    <a:pt x="5284" y="9943"/>
                  </a:cubicBezTo>
                  <a:cubicBezTo>
                    <a:pt x="4878" y="9272"/>
                    <a:pt x="4265" y="8854"/>
                    <a:pt x="3696" y="8854"/>
                  </a:cubicBezTo>
                  <a:cubicBezTo>
                    <a:pt x="3193" y="8854"/>
                    <a:pt x="2724" y="9179"/>
                    <a:pt x="2459" y="9943"/>
                  </a:cubicBezTo>
                  <a:cubicBezTo>
                    <a:pt x="2145" y="10665"/>
                    <a:pt x="3344" y="12723"/>
                    <a:pt x="2468" y="12723"/>
                  </a:cubicBezTo>
                  <a:cubicBezTo>
                    <a:pt x="2417" y="12723"/>
                    <a:pt x="2358" y="12716"/>
                    <a:pt x="2293" y="12701"/>
                  </a:cubicBezTo>
                  <a:cubicBezTo>
                    <a:pt x="2035" y="12597"/>
                    <a:pt x="1811" y="12550"/>
                    <a:pt x="1617" y="12550"/>
                  </a:cubicBezTo>
                  <a:cubicBezTo>
                    <a:pt x="0" y="12550"/>
                    <a:pt x="391" y="15798"/>
                    <a:pt x="332" y="16955"/>
                  </a:cubicBezTo>
                  <a:cubicBezTo>
                    <a:pt x="764" y="21209"/>
                    <a:pt x="5118" y="23735"/>
                    <a:pt x="9039" y="25330"/>
                  </a:cubicBezTo>
                  <a:cubicBezTo>
                    <a:pt x="9671" y="25430"/>
                    <a:pt x="13293" y="26095"/>
                    <a:pt x="12064" y="26992"/>
                  </a:cubicBezTo>
                  <a:cubicBezTo>
                    <a:pt x="8474" y="32010"/>
                    <a:pt x="26521" y="33639"/>
                    <a:pt x="29645" y="34436"/>
                  </a:cubicBezTo>
                  <a:cubicBezTo>
                    <a:pt x="34090" y="35732"/>
                    <a:pt x="38846" y="35979"/>
                    <a:pt x="43571" y="35979"/>
                  </a:cubicBezTo>
                  <a:cubicBezTo>
                    <a:pt x="45028" y="35979"/>
                    <a:pt x="46482" y="35955"/>
                    <a:pt x="47924" y="35932"/>
                  </a:cubicBezTo>
                  <a:cubicBezTo>
                    <a:pt x="49851" y="35433"/>
                    <a:pt x="51546" y="36165"/>
                    <a:pt x="53308" y="35035"/>
                  </a:cubicBezTo>
                  <a:cubicBezTo>
                    <a:pt x="54803" y="34935"/>
                    <a:pt x="54404" y="33007"/>
                    <a:pt x="55567" y="32542"/>
                  </a:cubicBezTo>
                  <a:cubicBezTo>
                    <a:pt x="55967" y="32457"/>
                    <a:pt x="56329" y="32434"/>
                    <a:pt x="56661" y="32434"/>
                  </a:cubicBezTo>
                  <a:cubicBezTo>
                    <a:pt x="57054" y="32434"/>
                    <a:pt x="57405" y="32467"/>
                    <a:pt x="57725" y="32467"/>
                  </a:cubicBezTo>
                  <a:cubicBezTo>
                    <a:pt x="58618" y="32467"/>
                    <a:pt x="59274" y="32216"/>
                    <a:pt x="59954" y="30315"/>
                  </a:cubicBezTo>
                  <a:cubicBezTo>
                    <a:pt x="60519" y="28720"/>
                    <a:pt x="60586" y="27258"/>
                    <a:pt x="60918" y="25795"/>
                  </a:cubicBezTo>
                  <a:cubicBezTo>
                    <a:pt x="60187" y="24599"/>
                    <a:pt x="61483" y="23569"/>
                    <a:pt x="60885" y="22372"/>
                  </a:cubicBezTo>
                  <a:cubicBezTo>
                    <a:pt x="61018" y="22372"/>
                    <a:pt x="61178" y="22375"/>
                    <a:pt x="61356" y="22375"/>
                  </a:cubicBezTo>
                  <a:cubicBezTo>
                    <a:pt x="62690" y="22375"/>
                    <a:pt x="65028" y="22245"/>
                    <a:pt x="64441" y="20046"/>
                  </a:cubicBezTo>
                  <a:cubicBezTo>
                    <a:pt x="64175" y="18982"/>
                    <a:pt x="65970" y="18849"/>
                    <a:pt x="65438" y="17620"/>
                  </a:cubicBezTo>
                  <a:cubicBezTo>
                    <a:pt x="65405" y="15327"/>
                    <a:pt x="62879" y="15028"/>
                    <a:pt x="62181" y="13466"/>
                  </a:cubicBezTo>
                  <a:cubicBezTo>
                    <a:pt x="62048" y="12402"/>
                    <a:pt x="62281" y="11438"/>
                    <a:pt x="61151" y="10807"/>
                  </a:cubicBezTo>
                  <a:cubicBezTo>
                    <a:pt x="67897" y="7982"/>
                    <a:pt x="59622" y="6420"/>
                    <a:pt x="62214" y="4592"/>
                  </a:cubicBezTo>
                  <a:cubicBezTo>
                    <a:pt x="63915" y="1905"/>
                    <a:pt x="60603" y="0"/>
                    <a:pt x="57522"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03" name="Google Shape;3903;p64"/>
          <p:cNvGrpSpPr/>
          <p:nvPr/>
        </p:nvGrpSpPr>
        <p:grpSpPr>
          <a:xfrm>
            <a:off x="3183366" y="3072563"/>
            <a:ext cx="1324716" cy="647837"/>
            <a:chOff x="2817800" y="2394113"/>
            <a:chExt cx="1797200" cy="878900"/>
          </a:xfrm>
        </p:grpSpPr>
        <p:sp>
          <p:nvSpPr>
            <p:cNvPr id="3904" name="Google Shape;3904;p64"/>
            <p:cNvSpPr/>
            <p:nvPr/>
          </p:nvSpPr>
          <p:spPr>
            <a:xfrm>
              <a:off x="2817800" y="2394113"/>
              <a:ext cx="1797200" cy="878900"/>
            </a:xfrm>
            <a:custGeom>
              <a:avLst/>
              <a:gdLst/>
              <a:ahLst/>
              <a:cxnLst/>
              <a:rect l="l" t="t" r="r" b="b"/>
              <a:pathLst>
                <a:path w="71888" h="35156" extrusionOk="0">
                  <a:moveTo>
                    <a:pt x="19111" y="2619"/>
                  </a:moveTo>
                  <a:cubicBezTo>
                    <a:pt x="19038" y="2667"/>
                    <a:pt x="18947" y="2698"/>
                    <a:pt x="18851" y="2698"/>
                  </a:cubicBezTo>
                  <a:cubicBezTo>
                    <a:pt x="18826" y="2698"/>
                    <a:pt x="18800" y="2696"/>
                    <a:pt x="18774" y="2691"/>
                  </a:cubicBezTo>
                  <a:lnTo>
                    <a:pt x="18774" y="2691"/>
                  </a:lnTo>
                  <a:cubicBezTo>
                    <a:pt x="18873" y="2685"/>
                    <a:pt x="19003" y="2619"/>
                    <a:pt x="19111" y="2619"/>
                  </a:cubicBezTo>
                  <a:close/>
                  <a:moveTo>
                    <a:pt x="19244" y="2818"/>
                  </a:moveTo>
                  <a:lnTo>
                    <a:pt x="19244" y="2818"/>
                  </a:lnTo>
                  <a:cubicBezTo>
                    <a:pt x="19291" y="2865"/>
                    <a:pt x="19321" y="2912"/>
                    <a:pt x="19370" y="2912"/>
                  </a:cubicBezTo>
                  <a:cubicBezTo>
                    <a:pt x="19390" y="2912"/>
                    <a:pt x="19414" y="2904"/>
                    <a:pt x="19443" y="2885"/>
                  </a:cubicBezTo>
                  <a:cubicBezTo>
                    <a:pt x="19609" y="3250"/>
                    <a:pt x="19875" y="3583"/>
                    <a:pt x="20207" y="3815"/>
                  </a:cubicBezTo>
                  <a:cubicBezTo>
                    <a:pt x="19908" y="3715"/>
                    <a:pt x="19775" y="3317"/>
                    <a:pt x="19509" y="3151"/>
                  </a:cubicBezTo>
                  <a:lnTo>
                    <a:pt x="19476" y="3117"/>
                  </a:lnTo>
                  <a:cubicBezTo>
                    <a:pt x="19343" y="3084"/>
                    <a:pt x="19310" y="2918"/>
                    <a:pt x="19244" y="2818"/>
                  </a:cubicBezTo>
                  <a:close/>
                  <a:moveTo>
                    <a:pt x="52096" y="6864"/>
                  </a:moveTo>
                  <a:cubicBezTo>
                    <a:pt x="52096" y="6864"/>
                    <a:pt x="52097" y="6864"/>
                    <a:pt x="52097" y="6864"/>
                  </a:cubicBezTo>
                  <a:lnTo>
                    <a:pt x="52097" y="6864"/>
                  </a:lnTo>
                  <a:cubicBezTo>
                    <a:pt x="52022" y="6865"/>
                    <a:pt x="51963" y="6934"/>
                    <a:pt x="51880" y="7072"/>
                  </a:cubicBezTo>
                  <a:lnTo>
                    <a:pt x="51847" y="7072"/>
                  </a:lnTo>
                  <a:cubicBezTo>
                    <a:pt x="51930" y="6934"/>
                    <a:pt x="52013" y="6864"/>
                    <a:pt x="52096" y="6864"/>
                  </a:cubicBezTo>
                  <a:close/>
                  <a:moveTo>
                    <a:pt x="52611" y="6873"/>
                  </a:moveTo>
                  <a:cubicBezTo>
                    <a:pt x="52578" y="7006"/>
                    <a:pt x="52578" y="7139"/>
                    <a:pt x="52644" y="7238"/>
                  </a:cubicBezTo>
                  <a:lnTo>
                    <a:pt x="52611" y="7238"/>
                  </a:lnTo>
                  <a:cubicBezTo>
                    <a:pt x="52478" y="7172"/>
                    <a:pt x="52578" y="6972"/>
                    <a:pt x="52611" y="6873"/>
                  </a:cubicBezTo>
                  <a:close/>
                  <a:moveTo>
                    <a:pt x="43206" y="5842"/>
                  </a:moveTo>
                  <a:cubicBezTo>
                    <a:pt x="43405" y="6009"/>
                    <a:pt x="43571" y="6175"/>
                    <a:pt x="43704" y="6308"/>
                  </a:cubicBezTo>
                  <a:cubicBezTo>
                    <a:pt x="43643" y="6246"/>
                    <a:pt x="43574" y="6199"/>
                    <a:pt x="43501" y="6199"/>
                  </a:cubicBezTo>
                  <a:cubicBezTo>
                    <a:pt x="43417" y="6199"/>
                    <a:pt x="43328" y="6262"/>
                    <a:pt x="43239" y="6441"/>
                  </a:cubicBezTo>
                  <a:cubicBezTo>
                    <a:pt x="43073" y="6441"/>
                    <a:pt x="43039" y="7006"/>
                    <a:pt x="42541" y="7338"/>
                  </a:cubicBezTo>
                  <a:cubicBezTo>
                    <a:pt x="43039" y="7006"/>
                    <a:pt x="43073" y="6441"/>
                    <a:pt x="43206" y="5842"/>
                  </a:cubicBezTo>
                  <a:close/>
                  <a:moveTo>
                    <a:pt x="7009" y="8188"/>
                  </a:moveTo>
                  <a:cubicBezTo>
                    <a:pt x="7009" y="8288"/>
                    <a:pt x="7080" y="8438"/>
                    <a:pt x="7080" y="8534"/>
                  </a:cubicBezTo>
                  <a:cubicBezTo>
                    <a:pt x="7062" y="8539"/>
                    <a:pt x="7046" y="8541"/>
                    <a:pt x="7033" y="8541"/>
                  </a:cubicBezTo>
                  <a:cubicBezTo>
                    <a:pt x="6883" y="8541"/>
                    <a:pt x="6955" y="8298"/>
                    <a:pt x="7009" y="8188"/>
                  </a:cubicBezTo>
                  <a:close/>
                  <a:moveTo>
                    <a:pt x="59424" y="9831"/>
                  </a:moveTo>
                  <a:cubicBezTo>
                    <a:pt x="59473" y="9879"/>
                    <a:pt x="59521" y="9910"/>
                    <a:pt x="59583" y="9910"/>
                  </a:cubicBezTo>
                  <a:cubicBezTo>
                    <a:pt x="59606" y="9910"/>
                    <a:pt x="59630" y="9906"/>
                    <a:pt x="59657" y="9897"/>
                  </a:cubicBezTo>
                  <a:lnTo>
                    <a:pt x="59657" y="9897"/>
                  </a:lnTo>
                  <a:cubicBezTo>
                    <a:pt x="59623" y="9930"/>
                    <a:pt x="59590" y="9930"/>
                    <a:pt x="59557" y="9930"/>
                  </a:cubicBezTo>
                  <a:cubicBezTo>
                    <a:pt x="59491" y="9897"/>
                    <a:pt x="59457" y="9864"/>
                    <a:pt x="59424" y="9831"/>
                  </a:cubicBezTo>
                  <a:close/>
                  <a:moveTo>
                    <a:pt x="21933" y="11936"/>
                  </a:moveTo>
                  <a:cubicBezTo>
                    <a:pt x="21884" y="11977"/>
                    <a:pt x="21938" y="12131"/>
                    <a:pt x="22135" y="12356"/>
                  </a:cubicBezTo>
                  <a:lnTo>
                    <a:pt x="22035" y="12356"/>
                  </a:lnTo>
                  <a:cubicBezTo>
                    <a:pt x="21902" y="12356"/>
                    <a:pt x="21769" y="12323"/>
                    <a:pt x="21636" y="12257"/>
                  </a:cubicBezTo>
                  <a:lnTo>
                    <a:pt x="21636" y="12257"/>
                  </a:lnTo>
                  <a:lnTo>
                    <a:pt x="21902" y="12323"/>
                  </a:lnTo>
                  <a:cubicBezTo>
                    <a:pt x="21872" y="12171"/>
                    <a:pt x="21813" y="11990"/>
                    <a:pt x="21933" y="11936"/>
                  </a:cubicBezTo>
                  <a:close/>
                  <a:moveTo>
                    <a:pt x="21236" y="12182"/>
                  </a:moveTo>
                  <a:cubicBezTo>
                    <a:pt x="21257" y="12182"/>
                    <a:pt x="21280" y="12185"/>
                    <a:pt x="21304" y="12190"/>
                  </a:cubicBezTo>
                  <a:cubicBezTo>
                    <a:pt x="21072" y="12190"/>
                    <a:pt x="21005" y="12323"/>
                    <a:pt x="20972" y="12689"/>
                  </a:cubicBezTo>
                  <a:lnTo>
                    <a:pt x="21038" y="12689"/>
                  </a:lnTo>
                  <a:cubicBezTo>
                    <a:pt x="20939" y="12689"/>
                    <a:pt x="20806" y="12755"/>
                    <a:pt x="20706" y="12755"/>
                  </a:cubicBezTo>
                  <a:cubicBezTo>
                    <a:pt x="20950" y="12511"/>
                    <a:pt x="20998" y="12182"/>
                    <a:pt x="21236" y="12182"/>
                  </a:cubicBezTo>
                  <a:close/>
                  <a:moveTo>
                    <a:pt x="9307" y="12423"/>
                  </a:moveTo>
                  <a:cubicBezTo>
                    <a:pt x="9307" y="12662"/>
                    <a:pt x="9392" y="12880"/>
                    <a:pt x="9532" y="13054"/>
                  </a:cubicBezTo>
                  <a:lnTo>
                    <a:pt x="9532" y="13054"/>
                  </a:lnTo>
                  <a:cubicBezTo>
                    <a:pt x="9361" y="12892"/>
                    <a:pt x="9245" y="12694"/>
                    <a:pt x="9307" y="12423"/>
                  </a:cubicBezTo>
                  <a:close/>
                  <a:moveTo>
                    <a:pt x="9945" y="13366"/>
                  </a:moveTo>
                  <a:cubicBezTo>
                    <a:pt x="10078" y="13423"/>
                    <a:pt x="10225" y="13455"/>
                    <a:pt x="10376" y="13455"/>
                  </a:cubicBezTo>
                  <a:cubicBezTo>
                    <a:pt x="10396" y="13455"/>
                    <a:pt x="10416" y="13454"/>
                    <a:pt x="10436" y="13453"/>
                  </a:cubicBezTo>
                  <a:lnTo>
                    <a:pt x="10436" y="13453"/>
                  </a:lnTo>
                  <a:lnTo>
                    <a:pt x="10403" y="13486"/>
                  </a:lnTo>
                  <a:cubicBezTo>
                    <a:pt x="10370" y="13586"/>
                    <a:pt x="10337" y="13686"/>
                    <a:pt x="10270" y="13752"/>
                  </a:cubicBezTo>
                  <a:cubicBezTo>
                    <a:pt x="10270" y="13609"/>
                    <a:pt x="10124" y="13491"/>
                    <a:pt x="9945" y="13366"/>
                  </a:cubicBezTo>
                  <a:close/>
                  <a:moveTo>
                    <a:pt x="9772" y="14417"/>
                  </a:moveTo>
                  <a:lnTo>
                    <a:pt x="9772" y="14417"/>
                  </a:lnTo>
                  <a:cubicBezTo>
                    <a:pt x="9705" y="14550"/>
                    <a:pt x="9639" y="14683"/>
                    <a:pt x="9606" y="14849"/>
                  </a:cubicBezTo>
                  <a:lnTo>
                    <a:pt x="9572" y="14849"/>
                  </a:lnTo>
                  <a:cubicBezTo>
                    <a:pt x="9606" y="14683"/>
                    <a:pt x="9672" y="14550"/>
                    <a:pt x="9772" y="14417"/>
                  </a:cubicBezTo>
                  <a:close/>
                  <a:moveTo>
                    <a:pt x="19908" y="16411"/>
                  </a:moveTo>
                  <a:cubicBezTo>
                    <a:pt x="19942" y="16411"/>
                    <a:pt x="20008" y="16411"/>
                    <a:pt x="20041" y="16444"/>
                  </a:cubicBezTo>
                  <a:cubicBezTo>
                    <a:pt x="20008" y="16444"/>
                    <a:pt x="19942" y="16411"/>
                    <a:pt x="19908" y="16411"/>
                  </a:cubicBezTo>
                  <a:close/>
                  <a:moveTo>
                    <a:pt x="41999" y="15777"/>
                  </a:moveTo>
                  <a:cubicBezTo>
                    <a:pt x="42156" y="15924"/>
                    <a:pt x="42220" y="16171"/>
                    <a:pt x="42142" y="16378"/>
                  </a:cubicBezTo>
                  <a:cubicBezTo>
                    <a:pt x="42317" y="16347"/>
                    <a:pt x="42437" y="16326"/>
                    <a:pt x="42524" y="16326"/>
                  </a:cubicBezTo>
                  <a:cubicBezTo>
                    <a:pt x="42616" y="16326"/>
                    <a:pt x="42669" y="16350"/>
                    <a:pt x="42707" y="16413"/>
                  </a:cubicBezTo>
                  <a:lnTo>
                    <a:pt x="42707" y="16413"/>
                  </a:lnTo>
                  <a:cubicBezTo>
                    <a:pt x="42672" y="16372"/>
                    <a:pt x="42624" y="16353"/>
                    <a:pt x="42552" y="16353"/>
                  </a:cubicBezTo>
                  <a:cubicBezTo>
                    <a:pt x="42456" y="16353"/>
                    <a:pt x="42316" y="16387"/>
                    <a:pt x="42109" y="16444"/>
                  </a:cubicBezTo>
                  <a:cubicBezTo>
                    <a:pt x="42109" y="16511"/>
                    <a:pt x="42076" y="16544"/>
                    <a:pt x="42042" y="16577"/>
                  </a:cubicBezTo>
                  <a:cubicBezTo>
                    <a:pt x="42150" y="16336"/>
                    <a:pt x="42170" y="15964"/>
                    <a:pt x="41999" y="15777"/>
                  </a:cubicBezTo>
                  <a:close/>
                  <a:moveTo>
                    <a:pt x="65345" y="20870"/>
                  </a:moveTo>
                  <a:cubicBezTo>
                    <a:pt x="65366" y="20879"/>
                    <a:pt x="65387" y="20888"/>
                    <a:pt x="65406" y="20898"/>
                  </a:cubicBezTo>
                  <a:lnTo>
                    <a:pt x="65373" y="20898"/>
                  </a:lnTo>
                  <a:cubicBezTo>
                    <a:pt x="65365" y="20890"/>
                    <a:pt x="65355" y="20880"/>
                    <a:pt x="65345" y="20870"/>
                  </a:cubicBezTo>
                  <a:close/>
                  <a:moveTo>
                    <a:pt x="5584" y="24454"/>
                  </a:moveTo>
                  <a:cubicBezTo>
                    <a:pt x="5717" y="24587"/>
                    <a:pt x="5883" y="24686"/>
                    <a:pt x="6083" y="24753"/>
                  </a:cubicBezTo>
                  <a:cubicBezTo>
                    <a:pt x="6050" y="24785"/>
                    <a:pt x="5986" y="24818"/>
                    <a:pt x="6014" y="24851"/>
                  </a:cubicBezTo>
                  <a:lnTo>
                    <a:pt x="6014" y="24851"/>
                  </a:lnTo>
                  <a:cubicBezTo>
                    <a:pt x="6181" y="24854"/>
                    <a:pt x="6279" y="25075"/>
                    <a:pt x="6421" y="25075"/>
                  </a:cubicBezTo>
                  <a:cubicBezTo>
                    <a:pt x="6438" y="25075"/>
                    <a:pt x="6455" y="25072"/>
                    <a:pt x="6474" y="25065"/>
                  </a:cubicBezTo>
                  <a:lnTo>
                    <a:pt x="6474" y="25065"/>
                  </a:lnTo>
                  <a:cubicBezTo>
                    <a:pt x="6441" y="25079"/>
                    <a:pt x="6409" y="25087"/>
                    <a:pt x="6376" y="25087"/>
                  </a:cubicBezTo>
                  <a:cubicBezTo>
                    <a:pt x="6264" y="25087"/>
                    <a:pt x="6147" y="25005"/>
                    <a:pt x="6016" y="24853"/>
                  </a:cubicBezTo>
                  <a:cubicBezTo>
                    <a:pt x="6016" y="24852"/>
                    <a:pt x="6015" y="24851"/>
                    <a:pt x="6014" y="24851"/>
                  </a:cubicBezTo>
                  <a:lnTo>
                    <a:pt x="6014" y="24851"/>
                  </a:lnTo>
                  <a:cubicBezTo>
                    <a:pt x="6013" y="24851"/>
                    <a:pt x="6012" y="24851"/>
                    <a:pt x="6011" y="24851"/>
                  </a:cubicBezTo>
                  <a:cubicBezTo>
                    <a:pt x="6002" y="24851"/>
                    <a:pt x="5992" y="24851"/>
                    <a:pt x="5983" y="24853"/>
                  </a:cubicBezTo>
                  <a:lnTo>
                    <a:pt x="5584" y="24454"/>
                  </a:lnTo>
                  <a:close/>
                  <a:moveTo>
                    <a:pt x="40215" y="26514"/>
                  </a:moveTo>
                  <a:cubicBezTo>
                    <a:pt x="40326" y="26557"/>
                    <a:pt x="40448" y="26571"/>
                    <a:pt x="40573" y="26575"/>
                  </a:cubicBezTo>
                  <a:lnTo>
                    <a:pt x="40573" y="26575"/>
                  </a:lnTo>
                  <a:cubicBezTo>
                    <a:pt x="40451" y="26572"/>
                    <a:pt x="40322" y="26563"/>
                    <a:pt x="40215" y="26514"/>
                  </a:cubicBezTo>
                  <a:close/>
                  <a:moveTo>
                    <a:pt x="40925" y="26572"/>
                  </a:moveTo>
                  <a:cubicBezTo>
                    <a:pt x="41118" y="26572"/>
                    <a:pt x="41297" y="26589"/>
                    <a:pt x="41428" y="26694"/>
                  </a:cubicBezTo>
                  <a:lnTo>
                    <a:pt x="41428" y="26694"/>
                  </a:lnTo>
                  <a:cubicBezTo>
                    <a:pt x="41301" y="26624"/>
                    <a:pt x="41074" y="26632"/>
                    <a:pt x="40946" y="26581"/>
                  </a:cubicBezTo>
                  <a:lnTo>
                    <a:pt x="40946" y="26581"/>
                  </a:lnTo>
                  <a:cubicBezTo>
                    <a:pt x="40951" y="26601"/>
                    <a:pt x="40957" y="26621"/>
                    <a:pt x="40964" y="26641"/>
                  </a:cubicBezTo>
                  <a:lnTo>
                    <a:pt x="40964" y="26641"/>
                  </a:lnTo>
                  <a:cubicBezTo>
                    <a:pt x="40893" y="26579"/>
                    <a:pt x="40759" y="26578"/>
                    <a:pt x="40612" y="26576"/>
                  </a:cubicBezTo>
                  <a:lnTo>
                    <a:pt x="40612" y="26576"/>
                  </a:lnTo>
                  <a:cubicBezTo>
                    <a:pt x="40625" y="26576"/>
                    <a:pt x="40639" y="26576"/>
                    <a:pt x="40653" y="26576"/>
                  </a:cubicBezTo>
                  <a:cubicBezTo>
                    <a:pt x="40744" y="26576"/>
                    <a:pt x="40836" y="26572"/>
                    <a:pt x="40925" y="26572"/>
                  </a:cubicBezTo>
                  <a:close/>
                  <a:moveTo>
                    <a:pt x="15681" y="26066"/>
                  </a:moveTo>
                  <a:cubicBezTo>
                    <a:pt x="15666" y="26199"/>
                    <a:pt x="15820" y="26373"/>
                    <a:pt x="15820" y="26481"/>
                  </a:cubicBezTo>
                  <a:lnTo>
                    <a:pt x="15787" y="26481"/>
                  </a:lnTo>
                  <a:cubicBezTo>
                    <a:pt x="15754" y="26481"/>
                    <a:pt x="15721" y="26514"/>
                    <a:pt x="15721" y="26514"/>
                  </a:cubicBezTo>
                  <a:lnTo>
                    <a:pt x="15754" y="26514"/>
                  </a:lnTo>
                  <a:cubicBezTo>
                    <a:pt x="15654" y="26614"/>
                    <a:pt x="15588" y="26747"/>
                    <a:pt x="15621" y="26880"/>
                  </a:cubicBezTo>
                  <a:cubicBezTo>
                    <a:pt x="15588" y="26747"/>
                    <a:pt x="15654" y="26614"/>
                    <a:pt x="15721" y="26548"/>
                  </a:cubicBezTo>
                  <a:lnTo>
                    <a:pt x="15721" y="26548"/>
                  </a:lnTo>
                  <a:cubicBezTo>
                    <a:pt x="15716" y="26549"/>
                    <a:pt x="15711" y="26549"/>
                    <a:pt x="15706" y="26549"/>
                  </a:cubicBezTo>
                  <a:cubicBezTo>
                    <a:pt x="15590" y="26549"/>
                    <a:pt x="15628" y="26227"/>
                    <a:pt x="15681" y="26066"/>
                  </a:cubicBezTo>
                  <a:close/>
                  <a:moveTo>
                    <a:pt x="9377" y="26850"/>
                  </a:moveTo>
                  <a:cubicBezTo>
                    <a:pt x="9361" y="26904"/>
                    <a:pt x="9407" y="26945"/>
                    <a:pt x="9485" y="26965"/>
                  </a:cubicBezTo>
                  <a:lnTo>
                    <a:pt x="9485" y="26965"/>
                  </a:lnTo>
                  <a:cubicBezTo>
                    <a:pt x="9439" y="26956"/>
                    <a:pt x="9394" y="26946"/>
                    <a:pt x="9340" y="26946"/>
                  </a:cubicBezTo>
                  <a:cubicBezTo>
                    <a:pt x="9306" y="26946"/>
                    <a:pt x="9272" y="26938"/>
                    <a:pt x="9234" y="26929"/>
                  </a:cubicBezTo>
                  <a:lnTo>
                    <a:pt x="9234" y="26929"/>
                  </a:lnTo>
                  <a:cubicBezTo>
                    <a:pt x="9294" y="26922"/>
                    <a:pt x="9337" y="26889"/>
                    <a:pt x="9377" y="26850"/>
                  </a:cubicBezTo>
                  <a:close/>
                  <a:moveTo>
                    <a:pt x="41018" y="26806"/>
                  </a:moveTo>
                  <a:cubicBezTo>
                    <a:pt x="41028" y="26864"/>
                    <a:pt x="41022" y="26922"/>
                    <a:pt x="40979" y="26980"/>
                  </a:cubicBezTo>
                  <a:cubicBezTo>
                    <a:pt x="41002" y="26910"/>
                    <a:pt x="41014" y="26853"/>
                    <a:pt x="41018" y="26806"/>
                  </a:cubicBezTo>
                  <a:close/>
                  <a:moveTo>
                    <a:pt x="9340" y="26946"/>
                  </a:moveTo>
                  <a:lnTo>
                    <a:pt x="9340" y="26946"/>
                  </a:lnTo>
                  <a:cubicBezTo>
                    <a:pt x="9539" y="27171"/>
                    <a:pt x="9682" y="27283"/>
                    <a:pt x="9868" y="27283"/>
                  </a:cubicBezTo>
                  <a:cubicBezTo>
                    <a:pt x="9930" y="27283"/>
                    <a:pt x="9996" y="27270"/>
                    <a:pt x="10071" y="27245"/>
                  </a:cubicBezTo>
                  <a:lnTo>
                    <a:pt x="10071" y="27245"/>
                  </a:lnTo>
                  <a:cubicBezTo>
                    <a:pt x="9997" y="27273"/>
                    <a:pt x="9929" y="27288"/>
                    <a:pt x="9862" y="27288"/>
                  </a:cubicBezTo>
                  <a:cubicBezTo>
                    <a:pt x="9689" y="27288"/>
                    <a:pt x="9532" y="27187"/>
                    <a:pt x="9340" y="26946"/>
                  </a:cubicBezTo>
                  <a:close/>
                  <a:moveTo>
                    <a:pt x="7443" y="27511"/>
                  </a:moveTo>
                  <a:cubicBezTo>
                    <a:pt x="7516" y="27708"/>
                    <a:pt x="7439" y="27791"/>
                    <a:pt x="7179" y="28076"/>
                  </a:cubicBezTo>
                  <a:cubicBezTo>
                    <a:pt x="7113" y="28043"/>
                    <a:pt x="7047" y="28026"/>
                    <a:pt x="6984" y="28026"/>
                  </a:cubicBezTo>
                  <a:cubicBezTo>
                    <a:pt x="6970" y="28026"/>
                    <a:pt x="6956" y="28027"/>
                    <a:pt x="6942" y="28029"/>
                  </a:cubicBezTo>
                  <a:lnTo>
                    <a:pt x="6942" y="28029"/>
                  </a:lnTo>
                  <a:cubicBezTo>
                    <a:pt x="7221" y="27916"/>
                    <a:pt x="7475" y="27740"/>
                    <a:pt x="7443" y="27511"/>
                  </a:cubicBezTo>
                  <a:close/>
                  <a:moveTo>
                    <a:pt x="6828" y="28892"/>
                  </a:moveTo>
                  <a:cubicBezTo>
                    <a:pt x="6821" y="28923"/>
                    <a:pt x="6814" y="28959"/>
                    <a:pt x="6814" y="28974"/>
                  </a:cubicBezTo>
                  <a:lnTo>
                    <a:pt x="6781" y="28974"/>
                  </a:lnTo>
                  <a:cubicBezTo>
                    <a:pt x="6798" y="28939"/>
                    <a:pt x="6816" y="28913"/>
                    <a:pt x="6828" y="28892"/>
                  </a:cubicBezTo>
                  <a:close/>
                  <a:moveTo>
                    <a:pt x="11952" y="28893"/>
                  </a:moveTo>
                  <a:cubicBezTo>
                    <a:pt x="12014" y="28893"/>
                    <a:pt x="12084" y="28916"/>
                    <a:pt x="12165" y="28974"/>
                  </a:cubicBezTo>
                  <a:cubicBezTo>
                    <a:pt x="12095" y="28935"/>
                    <a:pt x="12031" y="28918"/>
                    <a:pt x="11971" y="28918"/>
                  </a:cubicBezTo>
                  <a:cubicBezTo>
                    <a:pt x="11776" y="28918"/>
                    <a:pt x="11635" y="29102"/>
                    <a:pt x="11533" y="29306"/>
                  </a:cubicBezTo>
                  <a:lnTo>
                    <a:pt x="11500" y="29306"/>
                  </a:lnTo>
                  <a:lnTo>
                    <a:pt x="11467" y="29240"/>
                  </a:lnTo>
                  <a:cubicBezTo>
                    <a:pt x="11447" y="29220"/>
                    <a:pt x="11425" y="29201"/>
                    <a:pt x="11402" y="29182"/>
                  </a:cubicBezTo>
                  <a:lnTo>
                    <a:pt x="11402" y="29182"/>
                  </a:lnTo>
                  <a:cubicBezTo>
                    <a:pt x="11411" y="29184"/>
                    <a:pt x="11419" y="29184"/>
                    <a:pt x="11428" y="29184"/>
                  </a:cubicBezTo>
                  <a:cubicBezTo>
                    <a:pt x="11605" y="29184"/>
                    <a:pt x="11729" y="28893"/>
                    <a:pt x="11952" y="28893"/>
                  </a:cubicBezTo>
                  <a:close/>
                  <a:moveTo>
                    <a:pt x="22257" y="30003"/>
                  </a:moveTo>
                  <a:cubicBezTo>
                    <a:pt x="22257" y="30017"/>
                    <a:pt x="22251" y="30029"/>
                    <a:pt x="22235" y="30037"/>
                  </a:cubicBezTo>
                  <a:cubicBezTo>
                    <a:pt x="22245" y="30026"/>
                    <a:pt x="22253" y="30015"/>
                    <a:pt x="22257" y="30003"/>
                  </a:cubicBezTo>
                  <a:close/>
                  <a:moveTo>
                    <a:pt x="20905" y="31001"/>
                  </a:moveTo>
                  <a:cubicBezTo>
                    <a:pt x="20905" y="31067"/>
                    <a:pt x="20872" y="31101"/>
                    <a:pt x="20839" y="31134"/>
                  </a:cubicBezTo>
                  <a:lnTo>
                    <a:pt x="20839" y="31101"/>
                  </a:lnTo>
                  <a:lnTo>
                    <a:pt x="20827" y="31095"/>
                  </a:lnTo>
                  <a:lnTo>
                    <a:pt x="20827" y="31095"/>
                  </a:lnTo>
                  <a:cubicBezTo>
                    <a:pt x="20828" y="31095"/>
                    <a:pt x="20829" y="31095"/>
                    <a:pt x="20829" y="31095"/>
                  </a:cubicBezTo>
                  <a:cubicBezTo>
                    <a:pt x="20872" y="31095"/>
                    <a:pt x="20905" y="31048"/>
                    <a:pt x="20905" y="31001"/>
                  </a:cubicBezTo>
                  <a:close/>
                  <a:moveTo>
                    <a:pt x="35680" y="0"/>
                  </a:moveTo>
                  <a:cubicBezTo>
                    <a:pt x="32523" y="0"/>
                    <a:pt x="29381" y="65"/>
                    <a:pt x="26289" y="159"/>
                  </a:cubicBezTo>
                  <a:lnTo>
                    <a:pt x="26455" y="193"/>
                  </a:lnTo>
                  <a:cubicBezTo>
                    <a:pt x="26116" y="230"/>
                    <a:pt x="25642" y="244"/>
                    <a:pt x="25065" y="244"/>
                  </a:cubicBezTo>
                  <a:cubicBezTo>
                    <a:pt x="23086" y="244"/>
                    <a:pt x="19890" y="74"/>
                    <a:pt x="16717" y="74"/>
                  </a:cubicBezTo>
                  <a:cubicBezTo>
                    <a:pt x="11758" y="74"/>
                    <a:pt x="6857" y="490"/>
                    <a:pt x="6747" y="2619"/>
                  </a:cubicBezTo>
                  <a:cubicBezTo>
                    <a:pt x="6469" y="2459"/>
                    <a:pt x="6206" y="2389"/>
                    <a:pt x="5961" y="2389"/>
                  </a:cubicBezTo>
                  <a:cubicBezTo>
                    <a:pt x="5033" y="2389"/>
                    <a:pt x="4365" y="3387"/>
                    <a:pt x="4155" y="4280"/>
                  </a:cubicBezTo>
                  <a:cubicBezTo>
                    <a:pt x="3391" y="4746"/>
                    <a:pt x="2327" y="5444"/>
                    <a:pt x="2726" y="6474"/>
                  </a:cubicBezTo>
                  <a:cubicBezTo>
                    <a:pt x="3125" y="7604"/>
                    <a:pt x="1264" y="8634"/>
                    <a:pt x="1995" y="9731"/>
                  </a:cubicBezTo>
                  <a:cubicBezTo>
                    <a:pt x="1962" y="9864"/>
                    <a:pt x="2061" y="10030"/>
                    <a:pt x="2261" y="10063"/>
                  </a:cubicBezTo>
                  <a:cubicBezTo>
                    <a:pt x="2460" y="10296"/>
                    <a:pt x="2726" y="10529"/>
                    <a:pt x="2360" y="10894"/>
                  </a:cubicBezTo>
                  <a:cubicBezTo>
                    <a:pt x="1962" y="11991"/>
                    <a:pt x="3191" y="13320"/>
                    <a:pt x="3225" y="14517"/>
                  </a:cubicBezTo>
                  <a:cubicBezTo>
                    <a:pt x="1" y="21097"/>
                    <a:pt x="1131" y="30635"/>
                    <a:pt x="8442" y="33859"/>
                  </a:cubicBezTo>
                  <a:cubicBezTo>
                    <a:pt x="9827" y="34595"/>
                    <a:pt x="11682" y="35156"/>
                    <a:pt x="13405" y="35156"/>
                  </a:cubicBezTo>
                  <a:cubicBezTo>
                    <a:pt x="14950" y="35156"/>
                    <a:pt x="16387" y="34705"/>
                    <a:pt x="17283" y="33527"/>
                  </a:cubicBezTo>
                  <a:cubicBezTo>
                    <a:pt x="17183" y="33494"/>
                    <a:pt x="17117" y="33460"/>
                    <a:pt x="17017" y="33460"/>
                  </a:cubicBezTo>
                  <a:cubicBezTo>
                    <a:pt x="17128" y="33454"/>
                    <a:pt x="17239" y="33451"/>
                    <a:pt x="17350" y="33451"/>
                  </a:cubicBezTo>
                  <a:cubicBezTo>
                    <a:pt x="18166" y="33451"/>
                    <a:pt x="18953" y="33614"/>
                    <a:pt x="19767" y="33614"/>
                  </a:cubicBezTo>
                  <a:cubicBezTo>
                    <a:pt x="19924" y="33614"/>
                    <a:pt x="20081" y="33608"/>
                    <a:pt x="20241" y="33593"/>
                  </a:cubicBezTo>
                  <a:cubicBezTo>
                    <a:pt x="20307" y="33560"/>
                    <a:pt x="20374" y="33527"/>
                    <a:pt x="20407" y="33460"/>
                  </a:cubicBezTo>
                  <a:cubicBezTo>
                    <a:pt x="20473" y="33427"/>
                    <a:pt x="20540" y="33394"/>
                    <a:pt x="20573" y="33361"/>
                  </a:cubicBezTo>
                  <a:cubicBezTo>
                    <a:pt x="23086" y="32860"/>
                    <a:pt x="25654" y="32713"/>
                    <a:pt x="28246" y="32713"/>
                  </a:cubicBezTo>
                  <a:cubicBezTo>
                    <a:pt x="31894" y="32713"/>
                    <a:pt x="35587" y="33003"/>
                    <a:pt x="39237" y="33003"/>
                  </a:cubicBezTo>
                  <a:cubicBezTo>
                    <a:pt x="42976" y="33003"/>
                    <a:pt x="46670" y="32699"/>
                    <a:pt x="50218" y="31466"/>
                  </a:cubicBezTo>
                  <a:cubicBezTo>
                    <a:pt x="51579" y="30957"/>
                    <a:pt x="52966" y="30832"/>
                    <a:pt x="54358" y="30832"/>
                  </a:cubicBezTo>
                  <a:cubicBezTo>
                    <a:pt x="55710" y="30832"/>
                    <a:pt x="57068" y="30950"/>
                    <a:pt x="58413" y="30950"/>
                  </a:cubicBezTo>
                  <a:cubicBezTo>
                    <a:pt x="59572" y="30950"/>
                    <a:pt x="60721" y="30862"/>
                    <a:pt x="61850" y="30536"/>
                  </a:cubicBezTo>
                  <a:cubicBezTo>
                    <a:pt x="67932" y="29472"/>
                    <a:pt x="71887" y="22426"/>
                    <a:pt x="70358" y="16544"/>
                  </a:cubicBezTo>
                  <a:cubicBezTo>
                    <a:pt x="69860" y="15181"/>
                    <a:pt x="69394" y="13852"/>
                    <a:pt x="68829" y="12622"/>
                  </a:cubicBezTo>
                  <a:cubicBezTo>
                    <a:pt x="68364" y="12057"/>
                    <a:pt x="67932" y="11725"/>
                    <a:pt x="67467" y="11160"/>
                  </a:cubicBezTo>
                  <a:cubicBezTo>
                    <a:pt x="67467" y="11060"/>
                    <a:pt x="67467" y="10927"/>
                    <a:pt x="67367" y="10861"/>
                  </a:cubicBezTo>
                  <a:cubicBezTo>
                    <a:pt x="67252" y="9999"/>
                    <a:pt x="66516" y="9385"/>
                    <a:pt x="65675" y="9385"/>
                  </a:cubicBezTo>
                  <a:cubicBezTo>
                    <a:pt x="65543" y="9385"/>
                    <a:pt x="65408" y="9400"/>
                    <a:pt x="65273" y="9432"/>
                  </a:cubicBezTo>
                  <a:cubicBezTo>
                    <a:pt x="64575" y="9299"/>
                    <a:pt x="63977" y="8335"/>
                    <a:pt x="63246" y="8202"/>
                  </a:cubicBezTo>
                  <a:cubicBezTo>
                    <a:pt x="63279" y="7338"/>
                    <a:pt x="62216" y="6640"/>
                    <a:pt x="61983" y="5975"/>
                  </a:cubicBezTo>
                  <a:cubicBezTo>
                    <a:pt x="62083" y="3749"/>
                    <a:pt x="57962" y="1888"/>
                    <a:pt x="55868" y="1256"/>
                  </a:cubicBezTo>
                  <a:lnTo>
                    <a:pt x="56001" y="1256"/>
                  </a:lnTo>
                  <a:cubicBezTo>
                    <a:pt x="49390" y="302"/>
                    <a:pt x="42500" y="0"/>
                    <a:pt x="35680"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64"/>
            <p:cNvSpPr/>
            <p:nvPr/>
          </p:nvSpPr>
          <p:spPr>
            <a:xfrm>
              <a:off x="2955550" y="2509998"/>
              <a:ext cx="1521689" cy="563463"/>
            </a:xfrm>
            <a:custGeom>
              <a:avLst/>
              <a:gdLst/>
              <a:ahLst/>
              <a:cxnLst/>
              <a:rect l="l" t="t" r="r" b="b"/>
              <a:pathLst>
                <a:path w="71888" h="35156" extrusionOk="0">
                  <a:moveTo>
                    <a:pt x="19111" y="2619"/>
                  </a:moveTo>
                  <a:cubicBezTo>
                    <a:pt x="19038" y="2667"/>
                    <a:pt x="18947" y="2698"/>
                    <a:pt x="18851" y="2698"/>
                  </a:cubicBezTo>
                  <a:cubicBezTo>
                    <a:pt x="18826" y="2698"/>
                    <a:pt x="18800" y="2696"/>
                    <a:pt x="18774" y="2691"/>
                  </a:cubicBezTo>
                  <a:lnTo>
                    <a:pt x="18774" y="2691"/>
                  </a:lnTo>
                  <a:cubicBezTo>
                    <a:pt x="18873" y="2685"/>
                    <a:pt x="19003" y="2619"/>
                    <a:pt x="19111" y="2619"/>
                  </a:cubicBezTo>
                  <a:close/>
                  <a:moveTo>
                    <a:pt x="19244" y="2818"/>
                  </a:moveTo>
                  <a:lnTo>
                    <a:pt x="19244" y="2818"/>
                  </a:lnTo>
                  <a:cubicBezTo>
                    <a:pt x="19291" y="2865"/>
                    <a:pt x="19321" y="2912"/>
                    <a:pt x="19370" y="2912"/>
                  </a:cubicBezTo>
                  <a:cubicBezTo>
                    <a:pt x="19390" y="2912"/>
                    <a:pt x="19414" y="2904"/>
                    <a:pt x="19443" y="2885"/>
                  </a:cubicBezTo>
                  <a:cubicBezTo>
                    <a:pt x="19609" y="3250"/>
                    <a:pt x="19875" y="3583"/>
                    <a:pt x="20207" y="3815"/>
                  </a:cubicBezTo>
                  <a:cubicBezTo>
                    <a:pt x="19908" y="3715"/>
                    <a:pt x="19775" y="3317"/>
                    <a:pt x="19509" y="3151"/>
                  </a:cubicBezTo>
                  <a:lnTo>
                    <a:pt x="19476" y="3117"/>
                  </a:lnTo>
                  <a:cubicBezTo>
                    <a:pt x="19343" y="3084"/>
                    <a:pt x="19310" y="2918"/>
                    <a:pt x="19244" y="2818"/>
                  </a:cubicBezTo>
                  <a:close/>
                  <a:moveTo>
                    <a:pt x="52096" y="6864"/>
                  </a:moveTo>
                  <a:cubicBezTo>
                    <a:pt x="52096" y="6864"/>
                    <a:pt x="52097" y="6864"/>
                    <a:pt x="52097" y="6864"/>
                  </a:cubicBezTo>
                  <a:lnTo>
                    <a:pt x="52097" y="6864"/>
                  </a:lnTo>
                  <a:cubicBezTo>
                    <a:pt x="52022" y="6865"/>
                    <a:pt x="51963" y="6934"/>
                    <a:pt x="51880" y="7072"/>
                  </a:cubicBezTo>
                  <a:lnTo>
                    <a:pt x="51847" y="7072"/>
                  </a:lnTo>
                  <a:cubicBezTo>
                    <a:pt x="51930" y="6934"/>
                    <a:pt x="52013" y="6864"/>
                    <a:pt x="52096" y="6864"/>
                  </a:cubicBezTo>
                  <a:close/>
                  <a:moveTo>
                    <a:pt x="52611" y="6873"/>
                  </a:moveTo>
                  <a:cubicBezTo>
                    <a:pt x="52578" y="7006"/>
                    <a:pt x="52578" y="7139"/>
                    <a:pt x="52644" y="7238"/>
                  </a:cubicBezTo>
                  <a:lnTo>
                    <a:pt x="52611" y="7238"/>
                  </a:lnTo>
                  <a:cubicBezTo>
                    <a:pt x="52478" y="7172"/>
                    <a:pt x="52578" y="6972"/>
                    <a:pt x="52611" y="6873"/>
                  </a:cubicBezTo>
                  <a:close/>
                  <a:moveTo>
                    <a:pt x="43206" y="5842"/>
                  </a:moveTo>
                  <a:cubicBezTo>
                    <a:pt x="43405" y="6009"/>
                    <a:pt x="43571" y="6175"/>
                    <a:pt x="43704" y="6308"/>
                  </a:cubicBezTo>
                  <a:cubicBezTo>
                    <a:pt x="43643" y="6246"/>
                    <a:pt x="43574" y="6199"/>
                    <a:pt x="43501" y="6199"/>
                  </a:cubicBezTo>
                  <a:cubicBezTo>
                    <a:pt x="43417" y="6199"/>
                    <a:pt x="43328" y="6262"/>
                    <a:pt x="43239" y="6441"/>
                  </a:cubicBezTo>
                  <a:cubicBezTo>
                    <a:pt x="43073" y="6441"/>
                    <a:pt x="43039" y="7006"/>
                    <a:pt x="42541" y="7338"/>
                  </a:cubicBezTo>
                  <a:cubicBezTo>
                    <a:pt x="43039" y="7006"/>
                    <a:pt x="43073" y="6441"/>
                    <a:pt x="43206" y="5842"/>
                  </a:cubicBezTo>
                  <a:close/>
                  <a:moveTo>
                    <a:pt x="7009" y="8188"/>
                  </a:moveTo>
                  <a:cubicBezTo>
                    <a:pt x="7009" y="8288"/>
                    <a:pt x="7080" y="8438"/>
                    <a:pt x="7080" y="8534"/>
                  </a:cubicBezTo>
                  <a:cubicBezTo>
                    <a:pt x="7062" y="8539"/>
                    <a:pt x="7046" y="8541"/>
                    <a:pt x="7033" y="8541"/>
                  </a:cubicBezTo>
                  <a:cubicBezTo>
                    <a:pt x="6883" y="8541"/>
                    <a:pt x="6955" y="8298"/>
                    <a:pt x="7009" y="8188"/>
                  </a:cubicBezTo>
                  <a:close/>
                  <a:moveTo>
                    <a:pt x="59424" y="9831"/>
                  </a:moveTo>
                  <a:cubicBezTo>
                    <a:pt x="59473" y="9879"/>
                    <a:pt x="59521" y="9910"/>
                    <a:pt x="59583" y="9910"/>
                  </a:cubicBezTo>
                  <a:cubicBezTo>
                    <a:pt x="59606" y="9910"/>
                    <a:pt x="59630" y="9906"/>
                    <a:pt x="59657" y="9897"/>
                  </a:cubicBezTo>
                  <a:lnTo>
                    <a:pt x="59657" y="9897"/>
                  </a:lnTo>
                  <a:cubicBezTo>
                    <a:pt x="59623" y="9930"/>
                    <a:pt x="59590" y="9930"/>
                    <a:pt x="59557" y="9930"/>
                  </a:cubicBezTo>
                  <a:cubicBezTo>
                    <a:pt x="59491" y="9897"/>
                    <a:pt x="59457" y="9864"/>
                    <a:pt x="59424" y="9831"/>
                  </a:cubicBezTo>
                  <a:close/>
                  <a:moveTo>
                    <a:pt x="21933" y="11936"/>
                  </a:moveTo>
                  <a:cubicBezTo>
                    <a:pt x="21884" y="11977"/>
                    <a:pt x="21938" y="12131"/>
                    <a:pt x="22135" y="12356"/>
                  </a:cubicBezTo>
                  <a:lnTo>
                    <a:pt x="22035" y="12356"/>
                  </a:lnTo>
                  <a:cubicBezTo>
                    <a:pt x="21902" y="12356"/>
                    <a:pt x="21769" y="12323"/>
                    <a:pt x="21636" y="12257"/>
                  </a:cubicBezTo>
                  <a:lnTo>
                    <a:pt x="21636" y="12257"/>
                  </a:lnTo>
                  <a:lnTo>
                    <a:pt x="21902" y="12323"/>
                  </a:lnTo>
                  <a:cubicBezTo>
                    <a:pt x="21872" y="12171"/>
                    <a:pt x="21813" y="11990"/>
                    <a:pt x="21933" y="11936"/>
                  </a:cubicBezTo>
                  <a:close/>
                  <a:moveTo>
                    <a:pt x="21236" y="12182"/>
                  </a:moveTo>
                  <a:cubicBezTo>
                    <a:pt x="21257" y="12182"/>
                    <a:pt x="21280" y="12185"/>
                    <a:pt x="21304" y="12190"/>
                  </a:cubicBezTo>
                  <a:cubicBezTo>
                    <a:pt x="21072" y="12190"/>
                    <a:pt x="21005" y="12323"/>
                    <a:pt x="20972" y="12689"/>
                  </a:cubicBezTo>
                  <a:lnTo>
                    <a:pt x="21038" y="12689"/>
                  </a:lnTo>
                  <a:cubicBezTo>
                    <a:pt x="20939" y="12689"/>
                    <a:pt x="20806" y="12755"/>
                    <a:pt x="20706" y="12755"/>
                  </a:cubicBezTo>
                  <a:cubicBezTo>
                    <a:pt x="20950" y="12511"/>
                    <a:pt x="20998" y="12182"/>
                    <a:pt x="21236" y="12182"/>
                  </a:cubicBezTo>
                  <a:close/>
                  <a:moveTo>
                    <a:pt x="9307" y="12423"/>
                  </a:moveTo>
                  <a:cubicBezTo>
                    <a:pt x="9307" y="12662"/>
                    <a:pt x="9392" y="12880"/>
                    <a:pt x="9532" y="13054"/>
                  </a:cubicBezTo>
                  <a:lnTo>
                    <a:pt x="9532" y="13054"/>
                  </a:lnTo>
                  <a:cubicBezTo>
                    <a:pt x="9361" y="12892"/>
                    <a:pt x="9245" y="12694"/>
                    <a:pt x="9307" y="12423"/>
                  </a:cubicBezTo>
                  <a:close/>
                  <a:moveTo>
                    <a:pt x="9945" y="13366"/>
                  </a:moveTo>
                  <a:cubicBezTo>
                    <a:pt x="10078" y="13423"/>
                    <a:pt x="10225" y="13455"/>
                    <a:pt x="10376" y="13455"/>
                  </a:cubicBezTo>
                  <a:cubicBezTo>
                    <a:pt x="10396" y="13455"/>
                    <a:pt x="10416" y="13454"/>
                    <a:pt x="10436" y="13453"/>
                  </a:cubicBezTo>
                  <a:lnTo>
                    <a:pt x="10436" y="13453"/>
                  </a:lnTo>
                  <a:lnTo>
                    <a:pt x="10403" y="13486"/>
                  </a:lnTo>
                  <a:cubicBezTo>
                    <a:pt x="10370" y="13586"/>
                    <a:pt x="10337" y="13686"/>
                    <a:pt x="10270" y="13752"/>
                  </a:cubicBezTo>
                  <a:cubicBezTo>
                    <a:pt x="10270" y="13609"/>
                    <a:pt x="10124" y="13491"/>
                    <a:pt x="9945" y="13366"/>
                  </a:cubicBezTo>
                  <a:close/>
                  <a:moveTo>
                    <a:pt x="9772" y="14417"/>
                  </a:moveTo>
                  <a:lnTo>
                    <a:pt x="9772" y="14417"/>
                  </a:lnTo>
                  <a:cubicBezTo>
                    <a:pt x="9705" y="14550"/>
                    <a:pt x="9639" y="14683"/>
                    <a:pt x="9606" y="14849"/>
                  </a:cubicBezTo>
                  <a:lnTo>
                    <a:pt x="9572" y="14849"/>
                  </a:lnTo>
                  <a:cubicBezTo>
                    <a:pt x="9606" y="14683"/>
                    <a:pt x="9672" y="14550"/>
                    <a:pt x="9772" y="14417"/>
                  </a:cubicBezTo>
                  <a:close/>
                  <a:moveTo>
                    <a:pt x="19908" y="16411"/>
                  </a:moveTo>
                  <a:cubicBezTo>
                    <a:pt x="19942" y="16411"/>
                    <a:pt x="20008" y="16411"/>
                    <a:pt x="20041" y="16444"/>
                  </a:cubicBezTo>
                  <a:cubicBezTo>
                    <a:pt x="20008" y="16444"/>
                    <a:pt x="19942" y="16411"/>
                    <a:pt x="19908" y="16411"/>
                  </a:cubicBezTo>
                  <a:close/>
                  <a:moveTo>
                    <a:pt x="41999" y="15777"/>
                  </a:moveTo>
                  <a:cubicBezTo>
                    <a:pt x="42156" y="15924"/>
                    <a:pt x="42220" y="16171"/>
                    <a:pt x="42142" y="16378"/>
                  </a:cubicBezTo>
                  <a:cubicBezTo>
                    <a:pt x="42317" y="16347"/>
                    <a:pt x="42437" y="16326"/>
                    <a:pt x="42524" y="16326"/>
                  </a:cubicBezTo>
                  <a:cubicBezTo>
                    <a:pt x="42616" y="16326"/>
                    <a:pt x="42669" y="16350"/>
                    <a:pt x="42707" y="16413"/>
                  </a:cubicBezTo>
                  <a:lnTo>
                    <a:pt x="42707" y="16413"/>
                  </a:lnTo>
                  <a:cubicBezTo>
                    <a:pt x="42672" y="16372"/>
                    <a:pt x="42624" y="16353"/>
                    <a:pt x="42552" y="16353"/>
                  </a:cubicBezTo>
                  <a:cubicBezTo>
                    <a:pt x="42456" y="16353"/>
                    <a:pt x="42316" y="16387"/>
                    <a:pt x="42109" y="16444"/>
                  </a:cubicBezTo>
                  <a:cubicBezTo>
                    <a:pt x="42109" y="16511"/>
                    <a:pt x="42076" y="16544"/>
                    <a:pt x="42042" y="16577"/>
                  </a:cubicBezTo>
                  <a:cubicBezTo>
                    <a:pt x="42150" y="16336"/>
                    <a:pt x="42170" y="15964"/>
                    <a:pt x="41999" y="15777"/>
                  </a:cubicBezTo>
                  <a:close/>
                  <a:moveTo>
                    <a:pt x="65345" y="20870"/>
                  </a:moveTo>
                  <a:cubicBezTo>
                    <a:pt x="65366" y="20879"/>
                    <a:pt x="65387" y="20888"/>
                    <a:pt x="65406" y="20898"/>
                  </a:cubicBezTo>
                  <a:lnTo>
                    <a:pt x="65373" y="20898"/>
                  </a:lnTo>
                  <a:cubicBezTo>
                    <a:pt x="65365" y="20890"/>
                    <a:pt x="65355" y="20880"/>
                    <a:pt x="65345" y="20870"/>
                  </a:cubicBezTo>
                  <a:close/>
                  <a:moveTo>
                    <a:pt x="5584" y="24454"/>
                  </a:moveTo>
                  <a:cubicBezTo>
                    <a:pt x="5717" y="24587"/>
                    <a:pt x="5883" y="24686"/>
                    <a:pt x="6083" y="24753"/>
                  </a:cubicBezTo>
                  <a:cubicBezTo>
                    <a:pt x="6050" y="24785"/>
                    <a:pt x="5986" y="24818"/>
                    <a:pt x="6014" y="24851"/>
                  </a:cubicBezTo>
                  <a:lnTo>
                    <a:pt x="6014" y="24851"/>
                  </a:lnTo>
                  <a:cubicBezTo>
                    <a:pt x="6181" y="24854"/>
                    <a:pt x="6279" y="25075"/>
                    <a:pt x="6421" y="25075"/>
                  </a:cubicBezTo>
                  <a:cubicBezTo>
                    <a:pt x="6438" y="25075"/>
                    <a:pt x="6455" y="25072"/>
                    <a:pt x="6474" y="25065"/>
                  </a:cubicBezTo>
                  <a:lnTo>
                    <a:pt x="6474" y="25065"/>
                  </a:lnTo>
                  <a:cubicBezTo>
                    <a:pt x="6441" y="25079"/>
                    <a:pt x="6409" y="25087"/>
                    <a:pt x="6376" y="25087"/>
                  </a:cubicBezTo>
                  <a:cubicBezTo>
                    <a:pt x="6264" y="25087"/>
                    <a:pt x="6147" y="25005"/>
                    <a:pt x="6016" y="24853"/>
                  </a:cubicBezTo>
                  <a:cubicBezTo>
                    <a:pt x="6016" y="24852"/>
                    <a:pt x="6015" y="24851"/>
                    <a:pt x="6014" y="24851"/>
                  </a:cubicBezTo>
                  <a:lnTo>
                    <a:pt x="6014" y="24851"/>
                  </a:lnTo>
                  <a:cubicBezTo>
                    <a:pt x="6013" y="24851"/>
                    <a:pt x="6012" y="24851"/>
                    <a:pt x="6011" y="24851"/>
                  </a:cubicBezTo>
                  <a:cubicBezTo>
                    <a:pt x="6002" y="24851"/>
                    <a:pt x="5992" y="24851"/>
                    <a:pt x="5983" y="24853"/>
                  </a:cubicBezTo>
                  <a:lnTo>
                    <a:pt x="5584" y="24454"/>
                  </a:lnTo>
                  <a:close/>
                  <a:moveTo>
                    <a:pt x="40215" y="26514"/>
                  </a:moveTo>
                  <a:cubicBezTo>
                    <a:pt x="40326" y="26557"/>
                    <a:pt x="40448" y="26571"/>
                    <a:pt x="40573" y="26575"/>
                  </a:cubicBezTo>
                  <a:lnTo>
                    <a:pt x="40573" y="26575"/>
                  </a:lnTo>
                  <a:cubicBezTo>
                    <a:pt x="40451" y="26572"/>
                    <a:pt x="40322" y="26563"/>
                    <a:pt x="40215" y="26514"/>
                  </a:cubicBezTo>
                  <a:close/>
                  <a:moveTo>
                    <a:pt x="40925" y="26572"/>
                  </a:moveTo>
                  <a:cubicBezTo>
                    <a:pt x="41118" y="26572"/>
                    <a:pt x="41297" y="26589"/>
                    <a:pt x="41428" y="26694"/>
                  </a:cubicBezTo>
                  <a:lnTo>
                    <a:pt x="41428" y="26694"/>
                  </a:lnTo>
                  <a:cubicBezTo>
                    <a:pt x="41301" y="26624"/>
                    <a:pt x="41074" y="26632"/>
                    <a:pt x="40946" y="26581"/>
                  </a:cubicBezTo>
                  <a:lnTo>
                    <a:pt x="40946" y="26581"/>
                  </a:lnTo>
                  <a:cubicBezTo>
                    <a:pt x="40951" y="26601"/>
                    <a:pt x="40957" y="26621"/>
                    <a:pt x="40964" y="26641"/>
                  </a:cubicBezTo>
                  <a:lnTo>
                    <a:pt x="40964" y="26641"/>
                  </a:lnTo>
                  <a:cubicBezTo>
                    <a:pt x="40893" y="26579"/>
                    <a:pt x="40759" y="26578"/>
                    <a:pt x="40612" y="26576"/>
                  </a:cubicBezTo>
                  <a:lnTo>
                    <a:pt x="40612" y="26576"/>
                  </a:lnTo>
                  <a:cubicBezTo>
                    <a:pt x="40625" y="26576"/>
                    <a:pt x="40639" y="26576"/>
                    <a:pt x="40653" y="26576"/>
                  </a:cubicBezTo>
                  <a:cubicBezTo>
                    <a:pt x="40744" y="26576"/>
                    <a:pt x="40836" y="26572"/>
                    <a:pt x="40925" y="26572"/>
                  </a:cubicBezTo>
                  <a:close/>
                  <a:moveTo>
                    <a:pt x="15681" y="26066"/>
                  </a:moveTo>
                  <a:cubicBezTo>
                    <a:pt x="15666" y="26199"/>
                    <a:pt x="15820" y="26373"/>
                    <a:pt x="15820" y="26481"/>
                  </a:cubicBezTo>
                  <a:lnTo>
                    <a:pt x="15787" y="26481"/>
                  </a:lnTo>
                  <a:cubicBezTo>
                    <a:pt x="15754" y="26481"/>
                    <a:pt x="15721" y="26514"/>
                    <a:pt x="15721" y="26514"/>
                  </a:cubicBezTo>
                  <a:lnTo>
                    <a:pt x="15754" y="26514"/>
                  </a:lnTo>
                  <a:cubicBezTo>
                    <a:pt x="15654" y="26614"/>
                    <a:pt x="15588" y="26747"/>
                    <a:pt x="15621" y="26880"/>
                  </a:cubicBezTo>
                  <a:cubicBezTo>
                    <a:pt x="15588" y="26747"/>
                    <a:pt x="15654" y="26614"/>
                    <a:pt x="15721" y="26548"/>
                  </a:cubicBezTo>
                  <a:lnTo>
                    <a:pt x="15721" y="26548"/>
                  </a:lnTo>
                  <a:cubicBezTo>
                    <a:pt x="15716" y="26549"/>
                    <a:pt x="15711" y="26549"/>
                    <a:pt x="15706" y="26549"/>
                  </a:cubicBezTo>
                  <a:cubicBezTo>
                    <a:pt x="15590" y="26549"/>
                    <a:pt x="15628" y="26227"/>
                    <a:pt x="15681" y="26066"/>
                  </a:cubicBezTo>
                  <a:close/>
                  <a:moveTo>
                    <a:pt x="9377" y="26850"/>
                  </a:moveTo>
                  <a:cubicBezTo>
                    <a:pt x="9361" y="26904"/>
                    <a:pt x="9407" y="26945"/>
                    <a:pt x="9485" y="26965"/>
                  </a:cubicBezTo>
                  <a:lnTo>
                    <a:pt x="9485" y="26965"/>
                  </a:lnTo>
                  <a:cubicBezTo>
                    <a:pt x="9439" y="26956"/>
                    <a:pt x="9394" y="26946"/>
                    <a:pt x="9340" y="26946"/>
                  </a:cubicBezTo>
                  <a:cubicBezTo>
                    <a:pt x="9306" y="26946"/>
                    <a:pt x="9272" y="26938"/>
                    <a:pt x="9234" y="26929"/>
                  </a:cubicBezTo>
                  <a:lnTo>
                    <a:pt x="9234" y="26929"/>
                  </a:lnTo>
                  <a:cubicBezTo>
                    <a:pt x="9294" y="26922"/>
                    <a:pt x="9337" y="26889"/>
                    <a:pt x="9377" y="26850"/>
                  </a:cubicBezTo>
                  <a:close/>
                  <a:moveTo>
                    <a:pt x="41018" y="26806"/>
                  </a:moveTo>
                  <a:cubicBezTo>
                    <a:pt x="41028" y="26864"/>
                    <a:pt x="41022" y="26922"/>
                    <a:pt x="40979" y="26980"/>
                  </a:cubicBezTo>
                  <a:cubicBezTo>
                    <a:pt x="41002" y="26910"/>
                    <a:pt x="41014" y="26853"/>
                    <a:pt x="41018" y="26806"/>
                  </a:cubicBezTo>
                  <a:close/>
                  <a:moveTo>
                    <a:pt x="9340" y="26946"/>
                  </a:moveTo>
                  <a:lnTo>
                    <a:pt x="9340" y="26946"/>
                  </a:lnTo>
                  <a:cubicBezTo>
                    <a:pt x="9539" y="27171"/>
                    <a:pt x="9682" y="27283"/>
                    <a:pt x="9868" y="27283"/>
                  </a:cubicBezTo>
                  <a:cubicBezTo>
                    <a:pt x="9930" y="27283"/>
                    <a:pt x="9996" y="27270"/>
                    <a:pt x="10071" y="27245"/>
                  </a:cubicBezTo>
                  <a:lnTo>
                    <a:pt x="10071" y="27245"/>
                  </a:lnTo>
                  <a:cubicBezTo>
                    <a:pt x="9997" y="27273"/>
                    <a:pt x="9929" y="27288"/>
                    <a:pt x="9862" y="27288"/>
                  </a:cubicBezTo>
                  <a:cubicBezTo>
                    <a:pt x="9689" y="27288"/>
                    <a:pt x="9532" y="27187"/>
                    <a:pt x="9340" y="26946"/>
                  </a:cubicBezTo>
                  <a:close/>
                  <a:moveTo>
                    <a:pt x="7443" y="27511"/>
                  </a:moveTo>
                  <a:cubicBezTo>
                    <a:pt x="7516" y="27708"/>
                    <a:pt x="7439" y="27791"/>
                    <a:pt x="7179" y="28076"/>
                  </a:cubicBezTo>
                  <a:cubicBezTo>
                    <a:pt x="7113" y="28043"/>
                    <a:pt x="7047" y="28026"/>
                    <a:pt x="6984" y="28026"/>
                  </a:cubicBezTo>
                  <a:cubicBezTo>
                    <a:pt x="6970" y="28026"/>
                    <a:pt x="6956" y="28027"/>
                    <a:pt x="6942" y="28029"/>
                  </a:cubicBezTo>
                  <a:lnTo>
                    <a:pt x="6942" y="28029"/>
                  </a:lnTo>
                  <a:cubicBezTo>
                    <a:pt x="7221" y="27916"/>
                    <a:pt x="7475" y="27740"/>
                    <a:pt x="7443" y="27511"/>
                  </a:cubicBezTo>
                  <a:close/>
                  <a:moveTo>
                    <a:pt x="6828" y="28892"/>
                  </a:moveTo>
                  <a:cubicBezTo>
                    <a:pt x="6821" y="28923"/>
                    <a:pt x="6814" y="28959"/>
                    <a:pt x="6814" y="28974"/>
                  </a:cubicBezTo>
                  <a:lnTo>
                    <a:pt x="6781" y="28974"/>
                  </a:lnTo>
                  <a:cubicBezTo>
                    <a:pt x="6798" y="28939"/>
                    <a:pt x="6816" y="28913"/>
                    <a:pt x="6828" y="28892"/>
                  </a:cubicBezTo>
                  <a:close/>
                  <a:moveTo>
                    <a:pt x="11952" y="28893"/>
                  </a:moveTo>
                  <a:cubicBezTo>
                    <a:pt x="12014" y="28893"/>
                    <a:pt x="12084" y="28916"/>
                    <a:pt x="12165" y="28974"/>
                  </a:cubicBezTo>
                  <a:cubicBezTo>
                    <a:pt x="12095" y="28935"/>
                    <a:pt x="12031" y="28918"/>
                    <a:pt x="11971" y="28918"/>
                  </a:cubicBezTo>
                  <a:cubicBezTo>
                    <a:pt x="11776" y="28918"/>
                    <a:pt x="11635" y="29102"/>
                    <a:pt x="11533" y="29306"/>
                  </a:cubicBezTo>
                  <a:lnTo>
                    <a:pt x="11500" y="29306"/>
                  </a:lnTo>
                  <a:lnTo>
                    <a:pt x="11467" y="29240"/>
                  </a:lnTo>
                  <a:cubicBezTo>
                    <a:pt x="11447" y="29220"/>
                    <a:pt x="11425" y="29201"/>
                    <a:pt x="11402" y="29182"/>
                  </a:cubicBezTo>
                  <a:lnTo>
                    <a:pt x="11402" y="29182"/>
                  </a:lnTo>
                  <a:cubicBezTo>
                    <a:pt x="11411" y="29184"/>
                    <a:pt x="11419" y="29184"/>
                    <a:pt x="11428" y="29184"/>
                  </a:cubicBezTo>
                  <a:cubicBezTo>
                    <a:pt x="11605" y="29184"/>
                    <a:pt x="11729" y="28893"/>
                    <a:pt x="11952" y="28893"/>
                  </a:cubicBezTo>
                  <a:close/>
                  <a:moveTo>
                    <a:pt x="22257" y="30003"/>
                  </a:moveTo>
                  <a:cubicBezTo>
                    <a:pt x="22257" y="30017"/>
                    <a:pt x="22251" y="30029"/>
                    <a:pt x="22235" y="30037"/>
                  </a:cubicBezTo>
                  <a:cubicBezTo>
                    <a:pt x="22245" y="30026"/>
                    <a:pt x="22253" y="30015"/>
                    <a:pt x="22257" y="30003"/>
                  </a:cubicBezTo>
                  <a:close/>
                  <a:moveTo>
                    <a:pt x="20905" y="31001"/>
                  </a:moveTo>
                  <a:cubicBezTo>
                    <a:pt x="20905" y="31067"/>
                    <a:pt x="20872" y="31101"/>
                    <a:pt x="20839" y="31134"/>
                  </a:cubicBezTo>
                  <a:lnTo>
                    <a:pt x="20839" y="31101"/>
                  </a:lnTo>
                  <a:lnTo>
                    <a:pt x="20827" y="31095"/>
                  </a:lnTo>
                  <a:lnTo>
                    <a:pt x="20827" y="31095"/>
                  </a:lnTo>
                  <a:cubicBezTo>
                    <a:pt x="20828" y="31095"/>
                    <a:pt x="20829" y="31095"/>
                    <a:pt x="20829" y="31095"/>
                  </a:cubicBezTo>
                  <a:cubicBezTo>
                    <a:pt x="20872" y="31095"/>
                    <a:pt x="20905" y="31048"/>
                    <a:pt x="20905" y="31001"/>
                  </a:cubicBezTo>
                  <a:close/>
                  <a:moveTo>
                    <a:pt x="35680" y="0"/>
                  </a:moveTo>
                  <a:cubicBezTo>
                    <a:pt x="32523" y="0"/>
                    <a:pt x="29381" y="65"/>
                    <a:pt x="26289" y="159"/>
                  </a:cubicBezTo>
                  <a:lnTo>
                    <a:pt x="26455" y="193"/>
                  </a:lnTo>
                  <a:cubicBezTo>
                    <a:pt x="26116" y="230"/>
                    <a:pt x="25642" y="244"/>
                    <a:pt x="25065" y="244"/>
                  </a:cubicBezTo>
                  <a:cubicBezTo>
                    <a:pt x="23086" y="244"/>
                    <a:pt x="19890" y="74"/>
                    <a:pt x="16717" y="74"/>
                  </a:cubicBezTo>
                  <a:cubicBezTo>
                    <a:pt x="11758" y="74"/>
                    <a:pt x="6857" y="490"/>
                    <a:pt x="6747" y="2619"/>
                  </a:cubicBezTo>
                  <a:cubicBezTo>
                    <a:pt x="6469" y="2459"/>
                    <a:pt x="6206" y="2389"/>
                    <a:pt x="5961" y="2389"/>
                  </a:cubicBezTo>
                  <a:cubicBezTo>
                    <a:pt x="5033" y="2389"/>
                    <a:pt x="4365" y="3387"/>
                    <a:pt x="4155" y="4280"/>
                  </a:cubicBezTo>
                  <a:cubicBezTo>
                    <a:pt x="3391" y="4746"/>
                    <a:pt x="2327" y="5444"/>
                    <a:pt x="2726" y="6474"/>
                  </a:cubicBezTo>
                  <a:cubicBezTo>
                    <a:pt x="3125" y="7604"/>
                    <a:pt x="1264" y="8634"/>
                    <a:pt x="1995" y="9731"/>
                  </a:cubicBezTo>
                  <a:cubicBezTo>
                    <a:pt x="1962" y="9864"/>
                    <a:pt x="2061" y="10030"/>
                    <a:pt x="2261" y="10063"/>
                  </a:cubicBezTo>
                  <a:cubicBezTo>
                    <a:pt x="2460" y="10296"/>
                    <a:pt x="2726" y="10529"/>
                    <a:pt x="2360" y="10894"/>
                  </a:cubicBezTo>
                  <a:cubicBezTo>
                    <a:pt x="1962" y="11991"/>
                    <a:pt x="3191" y="13320"/>
                    <a:pt x="3225" y="14517"/>
                  </a:cubicBezTo>
                  <a:cubicBezTo>
                    <a:pt x="1" y="21097"/>
                    <a:pt x="1131" y="30635"/>
                    <a:pt x="8442" y="33859"/>
                  </a:cubicBezTo>
                  <a:cubicBezTo>
                    <a:pt x="9827" y="34595"/>
                    <a:pt x="11682" y="35156"/>
                    <a:pt x="13405" y="35156"/>
                  </a:cubicBezTo>
                  <a:cubicBezTo>
                    <a:pt x="14950" y="35156"/>
                    <a:pt x="16387" y="34705"/>
                    <a:pt x="17283" y="33527"/>
                  </a:cubicBezTo>
                  <a:cubicBezTo>
                    <a:pt x="17183" y="33494"/>
                    <a:pt x="17117" y="33460"/>
                    <a:pt x="17017" y="33460"/>
                  </a:cubicBezTo>
                  <a:cubicBezTo>
                    <a:pt x="17128" y="33454"/>
                    <a:pt x="17239" y="33451"/>
                    <a:pt x="17350" y="33451"/>
                  </a:cubicBezTo>
                  <a:cubicBezTo>
                    <a:pt x="18166" y="33451"/>
                    <a:pt x="18953" y="33614"/>
                    <a:pt x="19767" y="33614"/>
                  </a:cubicBezTo>
                  <a:cubicBezTo>
                    <a:pt x="19924" y="33614"/>
                    <a:pt x="20081" y="33608"/>
                    <a:pt x="20241" y="33593"/>
                  </a:cubicBezTo>
                  <a:cubicBezTo>
                    <a:pt x="20307" y="33560"/>
                    <a:pt x="20374" y="33527"/>
                    <a:pt x="20407" y="33460"/>
                  </a:cubicBezTo>
                  <a:cubicBezTo>
                    <a:pt x="20473" y="33427"/>
                    <a:pt x="20540" y="33394"/>
                    <a:pt x="20573" y="33361"/>
                  </a:cubicBezTo>
                  <a:cubicBezTo>
                    <a:pt x="23086" y="32860"/>
                    <a:pt x="25654" y="32713"/>
                    <a:pt x="28246" y="32713"/>
                  </a:cubicBezTo>
                  <a:cubicBezTo>
                    <a:pt x="31894" y="32713"/>
                    <a:pt x="35587" y="33003"/>
                    <a:pt x="39237" y="33003"/>
                  </a:cubicBezTo>
                  <a:cubicBezTo>
                    <a:pt x="42976" y="33003"/>
                    <a:pt x="46670" y="32699"/>
                    <a:pt x="50218" y="31466"/>
                  </a:cubicBezTo>
                  <a:cubicBezTo>
                    <a:pt x="51579" y="30957"/>
                    <a:pt x="52966" y="30832"/>
                    <a:pt x="54358" y="30832"/>
                  </a:cubicBezTo>
                  <a:cubicBezTo>
                    <a:pt x="55710" y="30832"/>
                    <a:pt x="57068" y="30950"/>
                    <a:pt x="58413" y="30950"/>
                  </a:cubicBezTo>
                  <a:cubicBezTo>
                    <a:pt x="59572" y="30950"/>
                    <a:pt x="60721" y="30862"/>
                    <a:pt x="61850" y="30536"/>
                  </a:cubicBezTo>
                  <a:cubicBezTo>
                    <a:pt x="67932" y="29472"/>
                    <a:pt x="71887" y="22426"/>
                    <a:pt x="70358" y="16544"/>
                  </a:cubicBezTo>
                  <a:cubicBezTo>
                    <a:pt x="69860" y="15181"/>
                    <a:pt x="69394" y="13852"/>
                    <a:pt x="68829" y="12622"/>
                  </a:cubicBezTo>
                  <a:cubicBezTo>
                    <a:pt x="68364" y="12057"/>
                    <a:pt x="67932" y="11725"/>
                    <a:pt x="67467" y="11160"/>
                  </a:cubicBezTo>
                  <a:cubicBezTo>
                    <a:pt x="67467" y="11060"/>
                    <a:pt x="67467" y="10927"/>
                    <a:pt x="67367" y="10861"/>
                  </a:cubicBezTo>
                  <a:cubicBezTo>
                    <a:pt x="67252" y="9999"/>
                    <a:pt x="66516" y="9385"/>
                    <a:pt x="65675" y="9385"/>
                  </a:cubicBezTo>
                  <a:cubicBezTo>
                    <a:pt x="65543" y="9385"/>
                    <a:pt x="65408" y="9400"/>
                    <a:pt x="65273" y="9432"/>
                  </a:cubicBezTo>
                  <a:cubicBezTo>
                    <a:pt x="64575" y="9299"/>
                    <a:pt x="63977" y="8335"/>
                    <a:pt x="63246" y="8202"/>
                  </a:cubicBezTo>
                  <a:cubicBezTo>
                    <a:pt x="63279" y="7338"/>
                    <a:pt x="62216" y="6640"/>
                    <a:pt x="61983" y="5975"/>
                  </a:cubicBezTo>
                  <a:cubicBezTo>
                    <a:pt x="62083" y="3749"/>
                    <a:pt x="57962" y="1888"/>
                    <a:pt x="55868" y="1256"/>
                  </a:cubicBezTo>
                  <a:lnTo>
                    <a:pt x="56001" y="1256"/>
                  </a:lnTo>
                  <a:cubicBezTo>
                    <a:pt x="49390" y="302"/>
                    <a:pt x="42500" y="0"/>
                    <a:pt x="35680"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06" name="Google Shape;3906;p64"/>
          <p:cNvGrpSpPr/>
          <p:nvPr/>
        </p:nvGrpSpPr>
        <p:grpSpPr>
          <a:xfrm>
            <a:off x="1503161" y="1821948"/>
            <a:ext cx="1303985" cy="721621"/>
            <a:chOff x="294600" y="560300"/>
            <a:chExt cx="1769075" cy="979000"/>
          </a:xfrm>
        </p:grpSpPr>
        <p:sp>
          <p:nvSpPr>
            <p:cNvPr id="3907" name="Google Shape;3907;p64"/>
            <p:cNvSpPr/>
            <p:nvPr/>
          </p:nvSpPr>
          <p:spPr>
            <a:xfrm>
              <a:off x="294600" y="560300"/>
              <a:ext cx="1769075" cy="979000"/>
            </a:xfrm>
            <a:custGeom>
              <a:avLst/>
              <a:gdLst/>
              <a:ahLst/>
              <a:cxnLst/>
              <a:rect l="l" t="t" r="r" b="b"/>
              <a:pathLst>
                <a:path w="70763" h="39160" extrusionOk="0">
                  <a:moveTo>
                    <a:pt x="21869" y="16762"/>
                  </a:moveTo>
                  <a:cubicBezTo>
                    <a:pt x="21869" y="16861"/>
                    <a:pt x="21836" y="16961"/>
                    <a:pt x="21770" y="17027"/>
                  </a:cubicBezTo>
                  <a:cubicBezTo>
                    <a:pt x="21836" y="16961"/>
                    <a:pt x="21836" y="16861"/>
                    <a:pt x="21836" y="16762"/>
                  </a:cubicBezTo>
                  <a:close/>
                  <a:moveTo>
                    <a:pt x="44778" y="21606"/>
                  </a:moveTo>
                  <a:cubicBezTo>
                    <a:pt x="44892" y="21653"/>
                    <a:pt x="44994" y="21728"/>
                    <a:pt x="45094" y="21840"/>
                  </a:cubicBezTo>
                  <a:lnTo>
                    <a:pt x="45094" y="21840"/>
                  </a:lnTo>
                  <a:cubicBezTo>
                    <a:pt x="44993" y="21740"/>
                    <a:pt x="44887" y="21659"/>
                    <a:pt x="44778" y="21606"/>
                  </a:cubicBezTo>
                  <a:close/>
                  <a:moveTo>
                    <a:pt x="45589" y="22590"/>
                  </a:moveTo>
                  <a:cubicBezTo>
                    <a:pt x="45652" y="22722"/>
                    <a:pt x="45696" y="22870"/>
                    <a:pt x="45721" y="23029"/>
                  </a:cubicBezTo>
                  <a:lnTo>
                    <a:pt x="45721" y="23029"/>
                  </a:lnTo>
                  <a:cubicBezTo>
                    <a:pt x="45698" y="22890"/>
                    <a:pt x="45652" y="22740"/>
                    <a:pt x="45589" y="22590"/>
                  </a:cubicBezTo>
                  <a:close/>
                  <a:moveTo>
                    <a:pt x="43183" y="23883"/>
                  </a:moveTo>
                  <a:lnTo>
                    <a:pt x="43305" y="23907"/>
                  </a:lnTo>
                  <a:cubicBezTo>
                    <a:pt x="43329" y="23954"/>
                    <a:pt x="43353" y="23999"/>
                    <a:pt x="43376" y="24043"/>
                  </a:cubicBezTo>
                  <a:lnTo>
                    <a:pt x="43376" y="24043"/>
                  </a:lnTo>
                  <a:cubicBezTo>
                    <a:pt x="43323" y="23974"/>
                    <a:pt x="43262" y="23918"/>
                    <a:pt x="43183" y="23883"/>
                  </a:cubicBezTo>
                  <a:close/>
                  <a:moveTo>
                    <a:pt x="46682" y="24447"/>
                  </a:moveTo>
                  <a:lnTo>
                    <a:pt x="46682" y="24447"/>
                  </a:lnTo>
                  <a:cubicBezTo>
                    <a:pt x="46577" y="24519"/>
                    <a:pt x="46470" y="24589"/>
                    <a:pt x="46362" y="24657"/>
                  </a:cubicBezTo>
                  <a:lnTo>
                    <a:pt x="46362" y="24657"/>
                  </a:lnTo>
                  <a:cubicBezTo>
                    <a:pt x="46469" y="24586"/>
                    <a:pt x="46575" y="24514"/>
                    <a:pt x="46682" y="24447"/>
                  </a:cubicBezTo>
                  <a:close/>
                  <a:moveTo>
                    <a:pt x="34166" y="35173"/>
                  </a:moveTo>
                  <a:cubicBezTo>
                    <a:pt x="34166" y="35183"/>
                    <a:pt x="34169" y="35193"/>
                    <a:pt x="34173" y="35203"/>
                  </a:cubicBezTo>
                  <a:lnTo>
                    <a:pt x="34173" y="35203"/>
                  </a:lnTo>
                  <a:cubicBezTo>
                    <a:pt x="34156" y="35186"/>
                    <a:pt x="34131" y="35178"/>
                    <a:pt x="34104" y="35173"/>
                  </a:cubicBezTo>
                  <a:close/>
                  <a:moveTo>
                    <a:pt x="15289" y="0"/>
                  </a:moveTo>
                  <a:cubicBezTo>
                    <a:pt x="8504" y="0"/>
                    <a:pt x="4198" y="3919"/>
                    <a:pt x="6050" y="17393"/>
                  </a:cubicBezTo>
                  <a:cubicBezTo>
                    <a:pt x="6714" y="20417"/>
                    <a:pt x="3258" y="21248"/>
                    <a:pt x="2394" y="23973"/>
                  </a:cubicBezTo>
                  <a:cubicBezTo>
                    <a:pt x="1769" y="24631"/>
                    <a:pt x="298" y="27697"/>
                    <a:pt x="1362" y="27697"/>
                  </a:cubicBezTo>
                  <a:cubicBezTo>
                    <a:pt x="1373" y="27697"/>
                    <a:pt x="1385" y="27696"/>
                    <a:pt x="1397" y="27696"/>
                  </a:cubicBezTo>
                  <a:lnTo>
                    <a:pt x="1397" y="27696"/>
                  </a:lnTo>
                  <a:cubicBezTo>
                    <a:pt x="1" y="28859"/>
                    <a:pt x="1496" y="31285"/>
                    <a:pt x="1762" y="32714"/>
                  </a:cubicBezTo>
                  <a:cubicBezTo>
                    <a:pt x="5359" y="37572"/>
                    <a:pt x="10363" y="39160"/>
                    <a:pt x="15954" y="39160"/>
                  </a:cubicBezTo>
                  <a:cubicBezTo>
                    <a:pt x="26275" y="39160"/>
                    <a:pt x="38597" y="33749"/>
                    <a:pt x="47759" y="33512"/>
                  </a:cubicBezTo>
                  <a:cubicBezTo>
                    <a:pt x="49395" y="33823"/>
                    <a:pt x="50964" y="33966"/>
                    <a:pt x="52441" y="33966"/>
                  </a:cubicBezTo>
                  <a:cubicBezTo>
                    <a:pt x="64862" y="33966"/>
                    <a:pt x="70763" y="23855"/>
                    <a:pt x="54605" y="18390"/>
                  </a:cubicBezTo>
                  <a:cubicBezTo>
                    <a:pt x="52179" y="13671"/>
                    <a:pt x="53276" y="9516"/>
                    <a:pt x="46363" y="8187"/>
                  </a:cubicBezTo>
                  <a:cubicBezTo>
                    <a:pt x="46164" y="7921"/>
                    <a:pt x="45865" y="7788"/>
                    <a:pt x="45565" y="7788"/>
                  </a:cubicBezTo>
                  <a:cubicBezTo>
                    <a:pt x="42774" y="7024"/>
                    <a:pt x="39450" y="5794"/>
                    <a:pt x="36559" y="5296"/>
                  </a:cubicBezTo>
                  <a:cubicBezTo>
                    <a:pt x="29228" y="3065"/>
                    <a:pt x="21289" y="0"/>
                    <a:pt x="1528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64"/>
            <p:cNvSpPr/>
            <p:nvPr/>
          </p:nvSpPr>
          <p:spPr>
            <a:xfrm>
              <a:off x="466925" y="697700"/>
              <a:ext cx="1272496" cy="704195"/>
            </a:xfrm>
            <a:custGeom>
              <a:avLst/>
              <a:gdLst/>
              <a:ahLst/>
              <a:cxnLst/>
              <a:rect l="l" t="t" r="r" b="b"/>
              <a:pathLst>
                <a:path w="70763" h="39160" extrusionOk="0">
                  <a:moveTo>
                    <a:pt x="21869" y="16762"/>
                  </a:moveTo>
                  <a:cubicBezTo>
                    <a:pt x="21869" y="16861"/>
                    <a:pt x="21836" y="16961"/>
                    <a:pt x="21770" y="17027"/>
                  </a:cubicBezTo>
                  <a:cubicBezTo>
                    <a:pt x="21836" y="16961"/>
                    <a:pt x="21836" y="16861"/>
                    <a:pt x="21836" y="16762"/>
                  </a:cubicBezTo>
                  <a:close/>
                  <a:moveTo>
                    <a:pt x="44778" y="21606"/>
                  </a:moveTo>
                  <a:cubicBezTo>
                    <a:pt x="44892" y="21653"/>
                    <a:pt x="44994" y="21728"/>
                    <a:pt x="45094" y="21840"/>
                  </a:cubicBezTo>
                  <a:lnTo>
                    <a:pt x="45094" y="21840"/>
                  </a:lnTo>
                  <a:cubicBezTo>
                    <a:pt x="44993" y="21740"/>
                    <a:pt x="44887" y="21659"/>
                    <a:pt x="44778" y="21606"/>
                  </a:cubicBezTo>
                  <a:close/>
                  <a:moveTo>
                    <a:pt x="45589" y="22590"/>
                  </a:moveTo>
                  <a:cubicBezTo>
                    <a:pt x="45652" y="22722"/>
                    <a:pt x="45696" y="22870"/>
                    <a:pt x="45721" y="23029"/>
                  </a:cubicBezTo>
                  <a:lnTo>
                    <a:pt x="45721" y="23029"/>
                  </a:lnTo>
                  <a:cubicBezTo>
                    <a:pt x="45698" y="22890"/>
                    <a:pt x="45652" y="22740"/>
                    <a:pt x="45589" y="22590"/>
                  </a:cubicBezTo>
                  <a:close/>
                  <a:moveTo>
                    <a:pt x="43183" y="23883"/>
                  </a:moveTo>
                  <a:lnTo>
                    <a:pt x="43305" y="23907"/>
                  </a:lnTo>
                  <a:cubicBezTo>
                    <a:pt x="43329" y="23954"/>
                    <a:pt x="43353" y="23999"/>
                    <a:pt x="43376" y="24043"/>
                  </a:cubicBezTo>
                  <a:lnTo>
                    <a:pt x="43376" y="24043"/>
                  </a:lnTo>
                  <a:cubicBezTo>
                    <a:pt x="43323" y="23974"/>
                    <a:pt x="43262" y="23918"/>
                    <a:pt x="43183" y="23883"/>
                  </a:cubicBezTo>
                  <a:close/>
                  <a:moveTo>
                    <a:pt x="46682" y="24447"/>
                  </a:moveTo>
                  <a:lnTo>
                    <a:pt x="46682" y="24447"/>
                  </a:lnTo>
                  <a:cubicBezTo>
                    <a:pt x="46577" y="24519"/>
                    <a:pt x="46470" y="24589"/>
                    <a:pt x="46362" y="24657"/>
                  </a:cubicBezTo>
                  <a:lnTo>
                    <a:pt x="46362" y="24657"/>
                  </a:lnTo>
                  <a:cubicBezTo>
                    <a:pt x="46469" y="24586"/>
                    <a:pt x="46575" y="24514"/>
                    <a:pt x="46682" y="24447"/>
                  </a:cubicBezTo>
                  <a:close/>
                  <a:moveTo>
                    <a:pt x="34166" y="35173"/>
                  </a:moveTo>
                  <a:cubicBezTo>
                    <a:pt x="34166" y="35183"/>
                    <a:pt x="34169" y="35193"/>
                    <a:pt x="34173" y="35203"/>
                  </a:cubicBezTo>
                  <a:lnTo>
                    <a:pt x="34173" y="35203"/>
                  </a:lnTo>
                  <a:cubicBezTo>
                    <a:pt x="34156" y="35186"/>
                    <a:pt x="34131" y="35178"/>
                    <a:pt x="34104" y="35173"/>
                  </a:cubicBezTo>
                  <a:close/>
                  <a:moveTo>
                    <a:pt x="15289" y="0"/>
                  </a:moveTo>
                  <a:cubicBezTo>
                    <a:pt x="8504" y="0"/>
                    <a:pt x="4198" y="3919"/>
                    <a:pt x="6050" y="17393"/>
                  </a:cubicBezTo>
                  <a:cubicBezTo>
                    <a:pt x="6714" y="20417"/>
                    <a:pt x="3258" y="21248"/>
                    <a:pt x="2394" y="23973"/>
                  </a:cubicBezTo>
                  <a:cubicBezTo>
                    <a:pt x="1769" y="24631"/>
                    <a:pt x="298" y="27697"/>
                    <a:pt x="1362" y="27697"/>
                  </a:cubicBezTo>
                  <a:cubicBezTo>
                    <a:pt x="1373" y="27697"/>
                    <a:pt x="1385" y="27696"/>
                    <a:pt x="1397" y="27696"/>
                  </a:cubicBezTo>
                  <a:lnTo>
                    <a:pt x="1397" y="27696"/>
                  </a:lnTo>
                  <a:cubicBezTo>
                    <a:pt x="1" y="28859"/>
                    <a:pt x="1496" y="31285"/>
                    <a:pt x="1762" y="32714"/>
                  </a:cubicBezTo>
                  <a:cubicBezTo>
                    <a:pt x="5359" y="37572"/>
                    <a:pt x="10363" y="39160"/>
                    <a:pt x="15954" y="39160"/>
                  </a:cubicBezTo>
                  <a:cubicBezTo>
                    <a:pt x="26275" y="39160"/>
                    <a:pt x="38597" y="33749"/>
                    <a:pt x="47759" y="33512"/>
                  </a:cubicBezTo>
                  <a:cubicBezTo>
                    <a:pt x="49395" y="33823"/>
                    <a:pt x="50964" y="33966"/>
                    <a:pt x="52441" y="33966"/>
                  </a:cubicBezTo>
                  <a:cubicBezTo>
                    <a:pt x="64862" y="33966"/>
                    <a:pt x="70763" y="23855"/>
                    <a:pt x="54605" y="18390"/>
                  </a:cubicBezTo>
                  <a:cubicBezTo>
                    <a:pt x="52179" y="13671"/>
                    <a:pt x="53276" y="9516"/>
                    <a:pt x="46363" y="8187"/>
                  </a:cubicBezTo>
                  <a:cubicBezTo>
                    <a:pt x="46164" y="7921"/>
                    <a:pt x="45865" y="7788"/>
                    <a:pt x="45565" y="7788"/>
                  </a:cubicBezTo>
                  <a:cubicBezTo>
                    <a:pt x="42774" y="7024"/>
                    <a:pt x="39450" y="5794"/>
                    <a:pt x="36559" y="5296"/>
                  </a:cubicBezTo>
                  <a:cubicBezTo>
                    <a:pt x="29228" y="3065"/>
                    <a:pt x="21289" y="0"/>
                    <a:pt x="1528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09" name="Google Shape;3909;p64"/>
          <p:cNvGrpSpPr/>
          <p:nvPr/>
        </p:nvGrpSpPr>
        <p:grpSpPr>
          <a:xfrm>
            <a:off x="1503161" y="3032944"/>
            <a:ext cx="1199759" cy="727075"/>
            <a:chOff x="229800" y="1834525"/>
            <a:chExt cx="1627675" cy="986400"/>
          </a:xfrm>
        </p:grpSpPr>
        <p:sp>
          <p:nvSpPr>
            <p:cNvPr id="3910" name="Google Shape;3910;p64"/>
            <p:cNvSpPr/>
            <p:nvPr/>
          </p:nvSpPr>
          <p:spPr>
            <a:xfrm>
              <a:off x="229800" y="1834525"/>
              <a:ext cx="1627675" cy="986400"/>
            </a:xfrm>
            <a:custGeom>
              <a:avLst/>
              <a:gdLst/>
              <a:ahLst/>
              <a:cxnLst/>
              <a:rect l="l" t="t" r="r" b="b"/>
              <a:pathLst>
                <a:path w="65107" h="39456" extrusionOk="0">
                  <a:moveTo>
                    <a:pt x="46704" y="1476"/>
                  </a:moveTo>
                  <a:cubicBezTo>
                    <a:pt x="46705" y="1507"/>
                    <a:pt x="46713" y="1537"/>
                    <a:pt x="46728" y="1553"/>
                  </a:cubicBezTo>
                  <a:cubicBezTo>
                    <a:pt x="46711" y="1535"/>
                    <a:pt x="46702" y="1508"/>
                    <a:pt x="46704" y="1476"/>
                  </a:cubicBezTo>
                  <a:close/>
                  <a:moveTo>
                    <a:pt x="46562" y="2184"/>
                  </a:moveTo>
                  <a:lnTo>
                    <a:pt x="46562" y="2184"/>
                  </a:lnTo>
                  <a:cubicBezTo>
                    <a:pt x="46553" y="2213"/>
                    <a:pt x="46537" y="2242"/>
                    <a:pt x="46518" y="2269"/>
                  </a:cubicBezTo>
                  <a:lnTo>
                    <a:pt x="46518" y="2269"/>
                  </a:lnTo>
                  <a:cubicBezTo>
                    <a:pt x="46533" y="2243"/>
                    <a:pt x="46548" y="2213"/>
                    <a:pt x="46562" y="2184"/>
                  </a:cubicBezTo>
                  <a:close/>
                  <a:moveTo>
                    <a:pt x="22035" y="4544"/>
                  </a:moveTo>
                  <a:cubicBezTo>
                    <a:pt x="22066" y="4605"/>
                    <a:pt x="22084" y="4679"/>
                    <a:pt x="22105" y="4751"/>
                  </a:cubicBezTo>
                  <a:lnTo>
                    <a:pt x="22105" y="4751"/>
                  </a:lnTo>
                  <a:cubicBezTo>
                    <a:pt x="22061" y="4669"/>
                    <a:pt x="22035" y="4595"/>
                    <a:pt x="22035" y="4544"/>
                  </a:cubicBezTo>
                  <a:close/>
                  <a:moveTo>
                    <a:pt x="22315" y="5050"/>
                  </a:moveTo>
                  <a:cubicBezTo>
                    <a:pt x="22356" y="5066"/>
                    <a:pt x="22406" y="5076"/>
                    <a:pt x="22467" y="5076"/>
                  </a:cubicBezTo>
                  <a:lnTo>
                    <a:pt x="22467" y="5142"/>
                  </a:lnTo>
                  <a:cubicBezTo>
                    <a:pt x="22578" y="5216"/>
                    <a:pt x="22668" y="5290"/>
                    <a:pt x="22738" y="5290"/>
                  </a:cubicBezTo>
                  <a:cubicBezTo>
                    <a:pt x="22738" y="5290"/>
                    <a:pt x="22739" y="5290"/>
                    <a:pt x="22739" y="5290"/>
                  </a:cubicBezTo>
                  <a:lnTo>
                    <a:pt x="22739" y="5290"/>
                  </a:lnTo>
                  <a:cubicBezTo>
                    <a:pt x="22724" y="5294"/>
                    <a:pt x="22709" y="5297"/>
                    <a:pt x="22692" y="5297"/>
                  </a:cubicBezTo>
                  <a:cubicBezTo>
                    <a:pt x="22581" y="5297"/>
                    <a:pt x="22439" y="5188"/>
                    <a:pt x="22315" y="5050"/>
                  </a:cubicBezTo>
                  <a:close/>
                  <a:moveTo>
                    <a:pt x="20041" y="5907"/>
                  </a:moveTo>
                  <a:cubicBezTo>
                    <a:pt x="20108" y="5907"/>
                    <a:pt x="20141" y="5907"/>
                    <a:pt x="20207" y="5940"/>
                  </a:cubicBezTo>
                  <a:lnTo>
                    <a:pt x="20174" y="5940"/>
                  </a:lnTo>
                  <a:cubicBezTo>
                    <a:pt x="20199" y="5964"/>
                    <a:pt x="20205" y="6007"/>
                    <a:pt x="20193" y="6041"/>
                  </a:cubicBezTo>
                  <a:lnTo>
                    <a:pt x="20193" y="6041"/>
                  </a:lnTo>
                  <a:cubicBezTo>
                    <a:pt x="20211" y="5979"/>
                    <a:pt x="20126" y="5907"/>
                    <a:pt x="20041" y="5907"/>
                  </a:cubicBezTo>
                  <a:close/>
                  <a:moveTo>
                    <a:pt x="26189" y="6039"/>
                  </a:moveTo>
                  <a:lnTo>
                    <a:pt x="26189" y="6039"/>
                  </a:lnTo>
                  <a:cubicBezTo>
                    <a:pt x="26195" y="6065"/>
                    <a:pt x="26194" y="6086"/>
                    <a:pt x="26189" y="6105"/>
                  </a:cubicBezTo>
                  <a:lnTo>
                    <a:pt x="26189" y="6105"/>
                  </a:lnTo>
                  <a:cubicBezTo>
                    <a:pt x="26189" y="6083"/>
                    <a:pt x="26189" y="6061"/>
                    <a:pt x="26189" y="6039"/>
                  </a:cubicBezTo>
                  <a:close/>
                  <a:moveTo>
                    <a:pt x="26165" y="6150"/>
                  </a:moveTo>
                  <a:lnTo>
                    <a:pt x="26165" y="6150"/>
                  </a:lnTo>
                  <a:cubicBezTo>
                    <a:pt x="26116" y="6204"/>
                    <a:pt x="26014" y="6221"/>
                    <a:pt x="25926" y="6256"/>
                  </a:cubicBezTo>
                  <a:lnTo>
                    <a:pt x="25926" y="6256"/>
                  </a:lnTo>
                  <a:lnTo>
                    <a:pt x="26165" y="6150"/>
                  </a:lnTo>
                  <a:close/>
                  <a:moveTo>
                    <a:pt x="51049" y="6704"/>
                  </a:moveTo>
                  <a:lnTo>
                    <a:pt x="51016" y="6737"/>
                  </a:lnTo>
                  <a:cubicBezTo>
                    <a:pt x="51016" y="6737"/>
                    <a:pt x="51016" y="6704"/>
                    <a:pt x="51049" y="6704"/>
                  </a:cubicBezTo>
                  <a:close/>
                  <a:moveTo>
                    <a:pt x="54572" y="9396"/>
                  </a:moveTo>
                  <a:cubicBezTo>
                    <a:pt x="54505" y="9396"/>
                    <a:pt x="54405" y="9463"/>
                    <a:pt x="54306" y="9629"/>
                  </a:cubicBezTo>
                  <a:cubicBezTo>
                    <a:pt x="54306" y="9562"/>
                    <a:pt x="54206" y="9529"/>
                    <a:pt x="54239" y="9463"/>
                  </a:cubicBezTo>
                  <a:cubicBezTo>
                    <a:pt x="54339" y="9429"/>
                    <a:pt x="54439" y="9396"/>
                    <a:pt x="54572" y="9396"/>
                  </a:cubicBezTo>
                  <a:close/>
                  <a:moveTo>
                    <a:pt x="14823" y="11091"/>
                  </a:moveTo>
                  <a:lnTo>
                    <a:pt x="14823" y="11091"/>
                  </a:lnTo>
                  <a:cubicBezTo>
                    <a:pt x="14815" y="11108"/>
                    <a:pt x="14808" y="11125"/>
                    <a:pt x="14800" y="11141"/>
                  </a:cubicBezTo>
                  <a:lnTo>
                    <a:pt x="14800" y="11141"/>
                  </a:lnTo>
                  <a:cubicBezTo>
                    <a:pt x="14807" y="11124"/>
                    <a:pt x="14815" y="11108"/>
                    <a:pt x="14823" y="11091"/>
                  </a:cubicBezTo>
                  <a:close/>
                  <a:moveTo>
                    <a:pt x="27334" y="11064"/>
                  </a:moveTo>
                  <a:cubicBezTo>
                    <a:pt x="27394" y="11064"/>
                    <a:pt x="27448" y="11111"/>
                    <a:pt x="27519" y="11158"/>
                  </a:cubicBezTo>
                  <a:lnTo>
                    <a:pt x="27501" y="11158"/>
                  </a:lnTo>
                  <a:cubicBezTo>
                    <a:pt x="27453" y="11108"/>
                    <a:pt x="27395" y="11076"/>
                    <a:pt x="27330" y="11076"/>
                  </a:cubicBezTo>
                  <a:cubicBezTo>
                    <a:pt x="27306" y="11076"/>
                    <a:pt x="27280" y="11081"/>
                    <a:pt x="27253" y="11091"/>
                  </a:cubicBezTo>
                  <a:cubicBezTo>
                    <a:pt x="27282" y="11072"/>
                    <a:pt x="27308" y="11064"/>
                    <a:pt x="27334" y="11064"/>
                  </a:cubicBezTo>
                  <a:close/>
                  <a:moveTo>
                    <a:pt x="18446" y="11224"/>
                  </a:moveTo>
                  <a:cubicBezTo>
                    <a:pt x="18479" y="11224"/>
                    <a:pt x="18479" y="11257"/>
                    <a:pt x="18479" y="11291"/>
                  </a:cubicBezTo>
                  <a:cubicBezTo>
                    <a:pt x="18479" y="11251"/>
                    <a:pt x="18463" y="11232"/>
                    <a:pt x="18442" y="11224"/>
                  </a:cubicBezTo>
                  <a:close/>
                  <a:moveTo>
                    <a:pt x="27620" y="11345"/>
                  </a:moveTo>
                  <a:cubicBezTo>
                    <a:pt x="27663" y="11433"/>
                    <a:pt x="27685" y="11528"/>
                    <a:pt x="27685" y="11623"/>
                  </a:cubicBezTo>
                  <a:cubicBezTo>
                    <a:pt x="27685" y="11549"/>
                    <a:pt x="27662" y="11443"/>
                    <a:pt x="27620" y="11345"/>
                  </a:cubicBezTo>
                  <a:close/>
                  <a:moveTo>
                    <a:pt x="14631" y="11569"/>
                  </a:moveTo>
                  <a:cubicBezTo>
                    <a:pt x="14499" y="11923"/>
                    <a:pt x="14366" y="12269"/>
                    <a:pt x="14092" y="12520"/>
                  </a:cubicBezTo>
                  <a:cubicBezTo>
                    <a:pt x="14325" y="12288"/>
                    <a:pt x="14491" y="11988"/>
                    <a:pt x="14491" y="11689"/>
                  </a:cubicBezTo>
                  <a:cubicBezTo>
                    <a:pt x="14557" y="11623"/>
                    <a:pt x="14458" y="11590"/>
                    <a:pt x="14458" y="11590"/>
                  </a:cubicBezTo>
                  <a:cubicBezTo>
                    <a:pt x="14452" y="11584"/>
                    <a:pt x="14452" y="11581"/>
                    <a:pt x="14457" y="11581"/>
                  </a:cubicBezTo>
                  <a:cubicBezTo>
                    <a:pt x="14478" y="11581"/>
                    <a:pt x="14578" y="11635"/>
                    <a:pt x="14524" y="11689"/>
                  </a:cubicBezTo>
                  <a:cubicBezTo>
                    <a:pt x="14569" y="11652"/>
                    <a:pt x="14603" y="11612"/>
                    <a:pt x="14631" y="11569"/>
                  </a:cubicBezTo>
                  <a:close/>
                  <a:moveTo>
                    <a:pt x="33329" y="17348"/>
                  </a:moveTo>
                  <a:lnTo>
                    <a:pt x="33329" y="17348"/>
                  </a:lnTo>
                  <a:cubicBezTo>
                    <a:pt x="33291" y="17409"/>
                    <a:pt x="33275" y="17480"/>
                    <a:pt x="33302" y="17572"/>
                  </a:cubicBezTo>
                  <a:cubicBezTo>
                    <a:pt x="33268" y="17505"/>
                    <a:pt x="33268" y="17439"/>
                    <a:pt x="33302" y="17372"/>
                  </a:cubicBezTo>
                  <a:lnTo>
                    <a:pt x="33329" y="17348"/>
                  </a:lnTo>
                  <a:close/>
                  <a:moveTo>
                    <a:pt x="45698" y="26848"/>
                  </a:moveTo>
                  <a:cubicBezTo>
                    <a:pt x="45698" y="26913"/>
                    <a:pt x="45697" y="26978"/>
                    <a:pt x="45665" y="27010"/>
                  </a:cubicBezTo>
                  <a:cubicBezTo>
                    <a:pt x="45697" y="26945"/>
                    <a:pt x="45698" y="26912"/>
                    <a:pt x="45698" y="26848"/>
                  </a:cubicBezTo>
                  <a:close/>
                  <a:moveTo>
                    <a:pt x="18313" y="27110"/>
                  </a:moveTo>
                  <a:lnTo>
                    <a:pt x="18329" y="27177"/>
                  </a:lnTo>
                  <a:lnTo>
                    <a:pt x="18329" y="27177"/>
                  </a:lnTo>
                  <a:cubicBezTo>
                    <a:pt x="18321" y="27152"/>
                    <a:pt x="18313" y="27127"/>
                    <a:pt x="18313" y="27110"/>
                  </a:cubicBezTo>
                  <a:close/>
                  <a:moveTo>
                    <a:pt x="31806" y="27110"/>
                  </a:moveTo>
                  <a:lnTo>
                    <a:pt x="31806" y="27110"/>
                  </a:lnTo>
                  <a:cubicBezTo>
                    <a:pt x="31939" y="27143"/>
                    <a:pt x="31806" y="27276"/>
                    <a:pt x="31773" y="27310"/>
                  </a:cubicBezTo>
                  <a:cubicBezTo>
                    <a:pt x="31806" y="27276"/>
                    <a:pt x="31906" y="27143"/>
                    <a:pt x="31806" y="27110"/>
                  </a:cubicBezTo>
                  <a:close/>
                  <a:moveTo>
                    <a:pt x="44556" y="27341"/>
                  </a:moveTo>
                  <a:cubicBezTo>
                    <a:pt x="44559" y="27342"/>
                    <a:pt x="44563" y="27343"/>
                    <a:pt x="44568" y="27343"/>
                  </a:cubicBezTo>
                  <a:cubicBezTo>
                    <a:pt x="44601" y="27343"/>
                    <a:pt x="44635" y="27376"/>
                    <a:pt x="44668" y="27376"/>
                  </a:cubicBezTo>
                  <a:cubicBezTo>
                    <a:pt x="44628" y="27376"/>
                    <a:pt x="44577" y="27364"/>
                    <a:pt x="44556" y="27341"/>
                  </a:cubicBezTo>
                  <a:close/>
                  <a:moveTo>
                    <a:pt x="19875" y="27575"/>
                  </a:moveTo>
                  <a:cubicBezTo>
                    <a:pt x="19709" y="27742"/>
                    <a:pt x="19742" y="27941"/>
                    <a:pt x="20041" y="28273"/>
                  </a:cubicBezTo>
                  <a:cubicBezTo>
                    <a:pt x="19742" y="27941"/>
                    <a:pt x="19675" y="27742"/>
                    <a:pt x="19875" y="27575"/>
                  </a:cubicBezTo>
                  <a:close/>
                  <a:moveTo>
                    <a:pt x="35526" y="29290"/>
                  </a:moveTo>
                  <a:cubicBezTo>
                    <a:pt x="35528" y="29359"/>
                    <a:pt x="35462" y="29448"/>
                    <a:pt x="35395" y="29536"/>
                  </a:cubicBezTo>
                  <a:cubicBezTo>
                    <a:pt x="35429" y="29603"/>
                    <a:pt x="35495" y="29636"/>
                    <a:pt x="35595" y="29636"/>
                  </a:cubicBezTo>
                  <a:cubicBezTo>
                    <a:pt x="35495" y="29636"/>
                    <a:pt x="35429" y="29603"/>
                    <a:pt x="35362" y="29536"/>
                  </a:cubicBezTo>
                  <a:lnTo>
                    <a:pt x="35395" y="29536"/>
                  </a:lnTo>
                  <a:cubicBezTo>
                    <a:pt x="35418" y="29448"/>
                    <a:pt x="35514" y="29359"/>
                    <a:pt x="35526" y="29290"/>
                  </a:cubicBezTo>
                  <a:close/>
                  <a:moveTo>
                    <a:pt x="32072" y="29569"/>
                  </a:moveTo>
                  <a:cubicBezTo>
                    <a:pt x="31977" y="29605"/>
                    <a:pt x="31891" y="29636"/>
                    <a:pt x="31806" y="29666"/>
                  </a:cubicBezTo>
                  <a:lnTo>
                    <a:pt x="31806" y="29666"/>
                  </a:lnTo>
                  <a:cubicBezTo>
                    <a:pt x="31806" y="29658"/>
                    <a:pt x="31806" y="29647"/>
                    <a:pt x="31806" y="29636"/>
                  </a:cubicBezTo>
                  <a:lnTo>
                    <a:pt x="31806" y="29636"/>
                  </a:lnTo>
                  <a:cubicBezTo>
                    <a:pt x="31813" y="29641"/>
                    <a:pt x="31823" y="29644"/>
                    <a:pt x="31835" y="29644"/>
                  </a:cubicBezTo>
                  <a:cubicBezTo>
                    <a:pt x="31891" y="29644"/>
                    <a:pt x="31993" y="29589"/>
                    <a:pt x="32072" y="29569"/>
                  </a:cubicBezTo>
                  <a:close/>
                  <a:moveTo>
                    <a:pt x="33867" y="28838"/>
                  </a:moveTo>
                  <a:lnTo>
                    <a:pt x="33900" y="28872"/>
                  </a:lnTo>
                  <a:cubicBezTo>
                    <a:pt x="33534" y="29038"/>
                    <a:pt x="33368" y="29437"/>
                    <a:pt x="33401" y="29802"/>
                  </a:cubicBezTo>
                  <a:cubicBezTo>
                    <a:pt x="33102" y="29802"/>
                    <a:pt x="33634" y="28938"/>
                    <a:pt x="33867" y="28838"/>
                  </a:cubicBezTo>
                  <a:close/>
                  <a:moveTo>
                    <a:pt x="31773" y="29835"/>
                  </a:moveTo>
                  <a:lnTo>
                    <a:pt x="31773" y="29835"/>
                  </a:lnTo>
                  <a:cubicBezTo>
                    <a:pt x="31740" y="30068"/>
                    <a:pt x="31773" y="30134"/>
                    <a:pt x="31906" y="30201"/>
                  </a:cubicBezTo>
                  <a:cubicBezTo>
                    <a:pt x="31740" y="30134"/>
                    <a:pt x="31740" y="30035"/>
                    <a:pt x="31773" y="29835"/>
                  </a:cubicBezTo>
                  <a:close/>
                  <a:moveTo>
                    <a:pt x="35063" y="30866"/>
                  </a:moveTo>
                  <a:lnTo>
                    <a:pt x="35063" y="30899"/>
                  </a:lnTo>
                  <a:cubicBezTo>
                    <a:pt x="35063" y="30899"/>
                    <a:pt x="35063" y="30932"/>
                    <a:pt x="35063" y="30932"/>
                  </a:cubicBezTo>
                  <a:cubicBezTo>
                    <a:pt x="35113" y="30932"/>
                    <a:pt x="35155" y="30991"/>
                    <a:pt x="35201" y="31045"/>
                  </a:cubicBezTo>
                  <a:lnTo>
                    <a:pt x="35201" y="31045"/>
                  </a:lnTo>
                  <a:cubicBezTo>
                    <a:pt x="35181" y="31040"/>
                    <a:pt x="35163" y="31038"/>
                    <a:pt x="35145" y="31038"/>
                  </a:cubicBezTo>
                  <a:cubicBezTo>
                    <a:pt x="34955" y="31038"/>
                    <a:pt x="34857" y="31281"/>
                    <a:pt x="34742" y="31281"/>
                  </a:cubicBezTo>
                  <a:cubicBezTo>
                    <a:pt x="34674" y="31281"/>
                    <a:pt x="34600" y="31197"/>
                    <a:pt x="34498" y="30932"/>
                  </a:cubicBezTo>
                  <a:lnTo>
                    <a:pt x="34498" y="30932"/>
                  </a:lnTo>
                  <a:cubicBezTo>
                    <a:pt x="34610" y="31157"/>
                    <a:pt x="34669" y="31273"/>
                    <a:pt x="34736" y="31273"/>
                  </a:cubicBezTo>
                  <a:cubicBezTo>
                    <a:pt x="34808" y="31273"/>
                    <a:pt x="34891" y="31140"/>
                    <a:pt x="35063" y="30866"/>
                  </a:cubicBezTo>
                  <a:close/>
                  <a:moveTo>
                    <a:pt x="49847" y="0"/>
                  </a:moveTo>
                  <a:cubicBezTo>
                    <a:pt x="48885" y="0"/>
                    <a:pt x="47892" y="148"/>
                    <a:pt x="46861" y="489"/>
                  </a:cubicBezTo>
                  <a:cubicBezTo>
                    <a:pt x="46647" y="554"/>
                    <a:pt x="46432" y="590"/>
                    <a:pt x="46208" y="590"/>
                  </a:cubicBezTo>
                  <a:cubicBezTo>
                    <a:pt x="46086" y="590"/>
                    <a:pt x="45961" y="579"/>
                    <a:pt x="45831" y="556"/>
                  </a:cubicBezTo>
                  <a:cubicBezTo>
                    <a:pt x="42408" y="1254"/>
                    <a:pt x="39084" y="2350"/>
                    <a:pt x="35927" y="3813"/>
                  </a:cubicBezTo>
                  <a:lnTo>
                    <a:pt x="35728" y="3813"/>
                  </a:lnTo>
                  <a:cubicBezTo>
                    <a:pt x="34731" y="4045"/>
                    <a:pt x="33734" y="4212"/>
                    <a:pt x="32737" y="4311"/>
                  </a:cubicBezTo>
                  <a:cubicBezTo>
                    <a:pt x="32669" y="4316"/>
                    <a:pt x="32602" y="4318"/>
                    <a:pt x="32535" y="4318"/>
                  </a:cubicBezTo>
                  <a:cubicBezTo>
                    <a:pt x="31470" y="4318"/>
                    <a:pt x="30389" y="3755"/>
                    <a:pt x="29319" y="3755"/>
                  </a:cubicBezTo>
                  <a:cubicBezTo>
                    <a:pt x="29050" y="3755"/>
                    <a:pt x="28782" y="3790"/>
                    <a:pt x="28516" y="3879"/>
                  </a:cubicBezTo>
                  <a:cubicBezTo>
                    <a:pt x="27609" y="3789"/>
                    <a:pt x="26867" y="3230"/>
                    <a:pt x="26065" y="3230"/>
                  </a:cubicBezTo>
                  <a:cubicBezTo>
                    <a:pt x="25985" y="3230"/>
                    <a:pt x="25905" y="3236"/>
                    <a:pt x="25824" y="3248"/>
                  </a:cubicBezTo>
                  <a:cubicBezTo>
                    <a:pt x="23099" y="2650"/>
                    <a:pt x="20174" y="1154"/>
                    <a:pt x="17316" y="1088"/>
                  </a:cubicBezTo>
                  <a:cubicBezTo>
                    <a:pt x="14690" y="1287"/>
                    <a:pt x="12397" y="2251"/>
                    <a:pt x="9971" y="2616"/>
                  </a:cubicBezTo>
                  <a:cubicBezTo>
                    <a:pt x="9496" y="2644"/>
                    <a:pt x="9420" y="3446"/>
                    <a:pt x="8936" y="3446"/>
                  </a:cubicBezTo>
                  <a:cubicBezTo>
                    <a:pt x="8843" y="3446"/>
                    <a:pt x="8736" y="3417"/>
                    <a:pt x="8608" y="3347"/>
                  </a:cubicBezTo>
                  <a:cubicBezTo>
                    <a:pt x="8397" y="3233"/>
                    <a:pt x="8144" y="3179"/>
                    <a:pt x="7882" y="3179"/>
                  </a:cubicBezTo>
                  <a:cubicBezTo>
                    <a:pt x="7155" y="3179"/>
                    <a:pt x="6362" y="3594"/>
                    <a:pt x="6216" y="4278"/>
                  </a:cubicBezTo>
                  <a:cubicBezTo>
                    <a:pt x="6156" y="4487"/>
                    <a:pt x="6069" y="4615"/>
                    <a:pt x="5836" y="4615"/>
                  </a:cubicBezTo>
                  <a:cubicBezTo>
                    <a:pt x="5809" y="4615"/>
                    <a:pt x="5781" y="4614"/>
                    <a:pt x="5750" y="4610"/>
                  </a:cubicBezTo>
                  <a:cubicBezTo>
                    <a:pt x="4820" y="4710"/>
                    <a:pt x="3723" y="5209"/>
                    <a:pt x="3789" y="6305"/>
                  </a:cubicBezTo>
                  <a:cubicBezTo>
                    <a:pt x="3707" y="6298"/>
                    <a:pt x="3629" y="6294"/>
                    <a:pt x="3555" y="6294"/>
                  </a:cubicBezTo>
                  <a:cubicBezTo>
                    <a:pt x="1730" y="6294"/>
                    <a:pt x="2128" y="8572"/>
                    <a:pt x="1330" y="9562"/>
                  </a:cubicBezTo>
                  <a:cubicBezTo>
                    <a:pt x="699" y="10958"/>
                    <a:pt x="1" y="12819"/>
                    <a:pt x="499" y="14282"/>
                  </a:cubicBezTo>
                  <a:cubicBezTo>
                    <a:pt x="732" y="15079"/>
                    <a:pt x="1496" y="15611"/>
                    <a:pt x="1197" y="16342"/>
                  </a:cubicBezTo>
                  <a:lnTo>
                    <a:pt x="1197" y="16542"/>
                  </a:lnTo>
                  <a:cubicBezTo>
                    <a:pt x="2493" y="18037"/>
                    <a:pt x="2759" y="20496"/>
                    <a:pt x="4487" y="21527"/>
                  </a:cubicBezTo>
                  <a:cubicBezTo>
                    <a:pt x="7177" y="24893"/>
                    <a:pt x="9135" y="25229"/>
                    <a:pt x="10724" y="25229"/>
                  </a:cubicBezTo>
                  <a:cubicBezTo>
                    <a:pt x="11120" y="25229"/>
                    <a:pt x="11493" y="25208"/>
                    <a:pt x="11849" y="25208"/>
                  </a:cubicBezTo>
                  <a:cubicBezTo>
                    <a:pt x="12872" y="25208"/>
                    <a:pt x="13752" y="25380"/>
                    <a:pt x="14624" y="26711"/>
                  </a:cubicBezTo>
                  <a:cubicBezTo>
                    <a:pt x="16817" y="29304"/>
                    <a:pt x="20041" y="31065"/>
                    <a:pt x="23099" y="32660"/>
                  </a:cubicBezTo>
                  <a:cubicBezTo>
                    <a:pt x="25192" y="34953"/>
                    <a:pt x="27818" y="35718"/>
                    <a:pt x="30743" y="36549"/>
                  </a:cubicBezTo>
                  <a:cubicBezTo>
                    <a:pt x="34932" y="38022"/>
                    <a:pt x="39774" y="39456"/>
                    <a:pt x="44502" y="39456"/>
                  </a:cubicBezTo>
                  <a:cubicBezTo>
                    <a:pt x="47238" y="39456"/>
                    <a:pt x="49935" y="38976"/>
                    <a:pt x="52445" y="37745"/>
                  </a:cubicBezTo>
                  <a:cubicBezTo>
                    <a:pt x="52554" y="37784"/>
                    <a:pt x="52654" y="37801"/>
                    <a:pt x="52749" y="37801"/>
                  </a:cubicBezTo>
                  <a:cubicBezTo>
                    <a:pt x="53351" y="37801"/>
                    <a:pt x="53689" y="37110"/>
                    <a:pt x="54152" y="37110"/>
                  </a:cubicBezTo>
                  <a:cubicBezTo>
                    <a:pt x="54170" y="37110"/>
                    <a:pt x="54188" y="37112"/>
                    <a:pt x="54206" y="37114"/>
                  </a:cubicBezTo>
                  <a:cubicBezTo>
                    <a:pt x="54540" y="37316"/>
                    <a:pt x="54876" y="37402"/>
                    <a:pt x="55203" y="37402"/>
                  </a:cubicBezTo>
                  <a:cubicBezTo>
                    <a:pt x="56114" y="37402"/>
                    <a:pt x="56958" y="36735"/>
                    <a:pt x="57496" y="36050"/>
                  </a:cubicBezTo>
                  <a:cubicBezTo>
                    <a:pt x="60089" y="35784"/>
                    <a:pt x="58959" y="32394"/>
                    <a:pt x="60354" y="31131"/>
                  </a:cubicBezTo>
                  <a:cubicBezTo>
                    <a:pt x="60155" y="29802"/>
                    <a:pt x="62182" y="30035"/>
                    <a:pt x="61883" y="28805"/>
                  </a:cubicBezTo>
                  <a:cubicBezTo>
                    <a:pt x="61617" y="27941"/>
                    <a:pt x="62847" y="27974"/>
                    <a:pt x="62814" y="27110"/>
                  </a:cubicBezTo>
                  <a:cubicBezTo>
                    <a:pt x="63778" y="23222"/>
                    <a:pt x="63844" y="19300"/>
                    <a:pt x="64575" y="15511"/>
                  </a:cubicBezTo>
                  <a:lnTo>
                    <a:pt x="64575" y="15312"/>
                  </a:lnTo>
                  <a:cubicBezTo>
                    <a:pt x="64608" y="15212"/>
                    <a:pt x="64575" y="15079"/>
                    <a:pt x="64509" y="15013"/>
                  </a:cubicBezTo>
                  <a:cubicBezTo>
                    <a:pt x="65107" y="12387"/>
                    <a:pt x="64176" y="9064"/>
                    <a:pt x="62847" y="6937"/>
                  </a:cubicBezTo>
                  <a:cubicBezTo>
                    <a:pt x="62149" y="6106"/>
                    <a:pt x="62216" y="5674"/>
                    <a:pt x="60986" y="5209"/>
                  </a:cubicBezTo>
                  <a:cubicBezTo>
                    <a:pt x="60487" y="4544"/>
                    <a:pt x="60222" y="3680"/>
                    <a:pt x="59324" y="3580"/>
                  </a:cubicBezTo>
                  <a:cubicBezTo>
                    <a:pt x="56337" y="1892"/>
                    <a:pt x="53289" y="0"/>
                    <a:pt x="498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64"/>
            <p:cNvSpPr/>
            <p:nvPr/>
          </p:nvSpPr>
          <p:spPr>
            <a:xfrm>
              <a:off x="333475" y="1992362"/>
              <a:ext cx="1352598" cy="587894"/>
            </a:xfrm>
            <a:custGeom>
              <a:avLst/>
              <a:gdLst/>
              <a:ahLst/>
              <a:cxnLst/>
              <a:rect l="l" t="t" r="r" b="b"/>
              <a:pathLst>
                <a:path w="65107" h="39456" extrusionOk="0">
                  <a:moveTo>
                    <a:pt x="46704" y="1476"/>
                  </a:moveTo>
                  <a:cubicBezTo>
                    <a:pt x="46705" y="1507"/>
                    <a:pt x="46713" y="1537"/>
                    <a:pt x="46728" y="1553"/>
                  </a:cubicBezTo>
                  <a:cubicBezTo>
                    <a:pt x="46711" y="1535"/>
                    <a:pt x="46702" y="1508"/>
                    <a:pt x="46704" y="1476"/>
                  </a:cubicBezTo>
                  <a:close/>
                  <a:moveTo>
                    <a:pt x="46562" y="2184"/>
                  </a:moveTo>
                  <a:lnTo>
                    <a:pt x="46562" y="2184"/>
                  </a:lnTo>
                  <a:cubicBezTo>
                    <a:pt x="46553" y="2213"/>
                    <a:pt x="46537" y="2242"/>
                    <a:pt x="46518" y="2269"/>
                  </a:cubicBezTo>
                  <a:lnTo>
                    <a:pt x="46518" y="2269"/>
                  </a:lnTo>
                  <a:cubicBezTo>
                    <a:pt x="46533" y="2243"/>
                    <a:pt x="46548" y="2213"/>
                    <a:pt x="46562" y="2184"/>
                  </a:cubicBezTo>
                  <a:close/>
                  <a:moveTo>
                    <a:pt x="22035" y="4544"/>
                  </a:moveTo>
                  <a:cubicBezTo>
                    <a:pt x="22066" y="4605"/>
                    <a:pt x="22084" y="4679"/>
                    <a:pt x="22105" y="4751"/>
                  </a:cubicBezTo>
                  <a:lnTo>
                    <a:pt x="22105" y="4751"/>
                  </a:lnTo>
                  <a:cubicBezTo>
                    <a:pt x="22061" y="4669"/>
                    <a:pt x="22035" y="4595"/>
                    <a:pt x="22035" y="4544"/>
                  </a:cubicBezTo>
                  <a:close/>
                  <a:moveTo>
                    <a:pt x="22315" y="5050"/>
                  </a:moveTo>
                  <a:cubicBezTo>
                    <a:pt x="22356" y="5066"/>
                    <a:pt x="22406" y="5076"/>
                    <a:pt x="22467" y="5076"/>
                  </a:cubicBezTo>
                  <a:lnTo>
                    <a:pt x="22467" y="5142"/>
                  </a:lnTo>
                  <a:cubicBezTo>
                    <a:pt x="22578" y="5216"/>
                    <a:pt x="22668" y="5290"/>
                    <a:pt x="22738" y="5290"/>
                  </a:cubicBezTo>
                  <a:cubicBezTo>
                    <a:pt x="22738" y="5290"/>
                    <a:pt x="22739" y="5290"/>
                    <a:pt x="22739" y="5290"/>
                  </a:cubicBezTo>
                  <a:lnTo>
                    <a:pt x="22739" y="5290"/>
                  </a:lnTo>
                  <a:cubicBezTo>
                    <a:pt x="22724" y="5294"/>
                    <a:pt x="22709" y="5297"/>
                    <a:pt x="22692" y="5297"/>
                  </a:cubicBezTo>
                  <a:cubicBezTo>
                    <a:pt x="22581" y="5297"/>
                    <a:pt x="22439" y="5188"/>
                    <a:pt x="22315" y="5050"/>
                  </a:cubicBezTo>
                  <a:close/>
                  <a:moveTo>
                    <a:pt x="20041" y="5907"/>
                  </a:moveTo>
                  <a:cubicBezTo>
                    <a:pt x="20108" y="5907"/>
                    <a:pt x="20141" y="5907"/>
                    <a:pt x="20207" y="5940"/>
                  </a:cubicBezTo>
                  <a:lnTo>
                    <a:pt x="20174" y="5940"/>
                  </a:lnTo>
                  <a:cubicBezTo>
                    <a:pt x="20199" y="5964"/>
                    <a:pt x="20205" y="6007"/>
                    <a:pt x="20193" y="6041"/>
                  </a:cubicBezTo>
                  <a:lnTo>
                    <a:pt x="20193" y="6041"/>
                  </a:lnTo>
                  <a:cubicBezTo>
                    <a:pt x="20211" y="5979"/>
                    <a:pt x="20126" y="5907"/>
                    <a:pt x="20041" y="5907"/>
                  </a:cubicBezTo>
                  <a:close/>
                  <a:moveTo>
                    <a:pt x="26189" y="6039"/>
                  </a:moveTo>
                  <a:lnTo>
                    <a:pt x="26189" y="6039"/>
                  </a:lnTo>
                  <a:cubicBezTo>
                    <a:pt x="26195" y="6065"/>
                    <a:pt x="26194" y="6086"/>
                    <a:pt x="26189" y="6105"/>
                  </a:cubicBezTo>
                  <a:lnTo>
                    <a:pt x="26189" y="6105"/>
                  </a:lnTo>
                  <a:cubicBezTo>
                    <a:pt x="26189" y="6083"/>
                    <a:pt x="26189" y="6061"/>
                    <a:pt x="26189" y="6039"/>
                  </a:cubicBezTo>
                  <a:close/>
                  <a:moveTo>
                    <a:pt x="26165" y="6150"/>
                  </a:moveTo>
                  <a:lnTo>
                    <a:pt x="26165" y="6150"/>
                  </a:lnTo>
                  <a:cubicBezTo>
                    <a:pt x="26116" y="6204"/>
                    <a:pt x="26014" y="6221"/>
                    <a:pt x="25926" y="6256"/>
                  </a:cubicBezTo>
                  <a:lnTo>
                    <a:pt x="25926" y="6256"/>
                  </a:lnTo>
                  <a:lnTo>
                    <a:pt x="26165" y="6150"/>
                  </a:lnTo>
                  <a:close/>
                  <a:moveTo>
                    <a:pt x="51049" y="6704"/>
                  </a:moveTo>
                  <a:lnTo>
                    <a:pt x="51016" y="6737"/>
                  </a:lnTo>
                  <a:cubicBezTo>
                    <a:pt x="51016" y="6737"/>
                    <a:pt x="51016" y="6704"/>
                    <a:pt x="51049" y="6704"/>
                  </a:cubicBezTo>
                  <a:close/>
                  <a:moveTo>
                    <a:pt x="54572" y="9396"/>
                  </a:moveTo>
                  <a:cubicBezTo>
                    <a:pt x="54505" y="9396"/>
                    <a:pt x="54405" y="9463"/>
                    <a:pt x="54306" y="9629"/>
                  </a:cubicBezTo>
                  <a:cubicBezTo>
                    <a:pt x="54306" y="9562"/>
                    <a:pt x="54206" y="9529"/>
                    <a:pt x="54239" y="9463"/>
                  </a:cubicBezTo>
                  <a:cubicBezTo>
                    <a:pt x="54339" y="9429"/>
                    <a:pt x="54439" y="9396"/>
                    <a:pt x="54572" y="9396"/>
                  </a:cubicBezTo>
                  <a:close/>
                  <a:moveTo>
                    <a:pt x="14823" y="11091"/>
                  </a:moveTo>
                  <a:lnTo>
                    <a:pt x="14823" y="11091"/>
                  </a:lnTo>
                  <a:cubicBezTo>
                    <a:pt x="14815" y="11108"/>
                    <a:pt x="14808" y="11125"/>
                    <a:pt x="14800" y="11141"/>
                  </a:cubicBezTo>
                  <a:lnTo>
                    <a:pt x="14800" y="11141"/>
                  </a:lnTo>
                  <a:cubicBezTo>
                    <a:pt x="14807" y="11124"/>
                    <a:pt x="14815" y="11108"/>
                    <a:pt x="14823" y="11091"/>
                  </a:cubicBezTo>
                  <a:close/>
                  <a:moveTo>
                    <a:pt x="27334" y="11064"/>
                  </a:moveTo>
                  <a:cubicBezTo>
                    <a:pt x="27394" y="11064"/>
                    <a:pt x="27448" y="11111"/>
                    <a:pt x="27519" y="11158"/>
                  </a:cubicBezTo>
                  <a:lnTo>
                    <a:pt x="27501" y="11158"/>
                  </a:lnTo>
                  <a:cubicBezTo>
                    <a:pt x="27453" y="11108"/>
                    <a:pt x="27395" y="11076"/>
                    <a:pt x="27330" y="11076"/>
                  </a:cubicBezTo>
                  <a:cubicBezTo>
                    <a:pt x="27306" y="11076"/>
                    <a:pt x="27280" y="11081"/>
                    <a:pt x="27253" y="11091"/>
                  </a:cubicBezTo>
                  <a:cubicBezTo>
                    <a:pt x="27282" y="11072"/>
                    <a:pt x="27308" y="11064"/>
                    <a:pt x="27334" y="11064"/>
                  </a:cubicBezTo>
                  <a:close/>
                  <a:moveTo>
                    <a:pt x="18446" y="11224"/>
                  </a:moveTo>
                  <a:cubicBezTo>
                    <a:pt x="18479" y="11224"/>
                    <a:pt x="18479" y="11257"/>
                    <a:pt x="18479" y="11291"/>
                  </a:cubicBezTo>
                  <a:cubicBezTo>
                    <a:pt x="18479" y="11251"/>
                    <a:pt x="18463" y="11232"/>
                    <a:pt x="18442" y="11224"/>
                  </a:cubicBezTo>
                  <a:close/>
                  <a:moveTo>
                    <a:pt x="27620" y="11345"/>
                  </a:moveTo>
                  <a:cubicBezTo>
                    <a:pt x="27663" y="11433"/>
                    <a:pt x="27685" y="11528"/>
                    <a:pt x="27685" y="11623"/>
                  </a:cubicBezTo>
                  <a:cubicBezTo>
                    <a:pt x="27685" y="11549"/>
                    <a:pt x="27662" y="11443"/>
                    <a:pt x="27620" y="11345"/>
                  </a:cubicBezTo>
                  <a:close/>
                  <a:moveTo>
                    <a:pt x="14631" y="11569"/>
                  </a:moveTo>
                  <a:cubicBezTo>
                    <a:pt x="14499" y="11923"/>
                    <a:pt x="14366" y="12269"/>
                    <a:pt x="14092" y="12520"/>
                  </a:cubicBezTo>
                  <a:cubicBezTo>
                    <a:pt x="14325" y="12288"/>
                    <a:pt x="14491" y="11988"/>
                    <a:pt x="14491" y="11689"/>
                  </a:cubicBezTo>
                  <a:cubicBezTo>
                    <a:pt x="14557" y="11623"/>
                    <a:pt x="14458" y="11590"/>
                    <a:pt x="14458" y="11590"/>
                  </a:cubicBezTo>
                  <a:cubicBezTo>
                    <a:pt x="14452" y="11584"/>
                    <a:pt x="14452" y="11581"/>
                    <a:pt x="14457" y="11581"/>
                  </a:cubicBezTo>
                  <a:cubicBezTo>
                    <a:pt x="14478" y="11581"/>
                    <a:pt x="14578" y="11635"/>
                    <a:pt x="14524" y="11689"/>
                  </a:cubicBezTo>
                  <a:cubicBezTo>
                    <a:pt x="14569" y="11652"/>
                    <a:pt x="14603" y="11612"/>
                    <a:pt x="14631" y="11569"/>
                  </a:cubicBezTo>
                  <a:close/>
                  <a:moveTo>
                    <a:pt x="33329" y="17348"/>
                  </a:moveTo>
                  <a:lnTo>
                    <a:pt x="33329" y="17348"/>
                  </a:lnTo>
                  <a:cubicBezTo>
                    <a:pt x="33291" y="17409"/>
                    <a:pt x="33275" y="17480"/>
                    <a:pt x="33302" y="17572"/>
                  </a:cubicBezTo>
                  <a:cubicBezTo>
                    <a:pt x="33268" y="17505"/>
                    <a:pt x="33268" y="17439"/>
                    <a:pt x="33302" y="17372"/>
                  </a:cubicBezTo>
                  <a:lnTo>
                    <a:pt x="33329" y="17348"/>
                  </a:lnTo>
                  <a:close/>
                  <a:moveTo>
                    <a:pt x="45698" y="26848"/>
                  </a:moveTo>
                  <a:cubicBezTo>
                    <a:pt x="45698" y="26913"/>
                    <a:pt x="45697" y="26978"/>
                    <a:pt x="45665" y="27010"/>
                  </a:cubicBezTo>
                  <a:cubicBezTo>
                    <a:pt x="45697" y="26945"/>
                    <a:pt x="45698" y="26912"/>
                    <a:pt x="45698" y="26848"/>
                  </a:cubicBezTo>
                  <a:close/>
                  <a:moveTo>
                    <a:pt x="18313" y="27110"/>
                  </a:moveTo>
                  <a:lnTo>
                    <a:pt x="18329" y="27177"/>
                  </a:lnTo>
                  <a:lnTo>
                    <a:pt x="18329" y="27177"/>
                  </a:lnTo>
                  <a:cubicBezTo>
                    <a:pt x="18321" y="27152"/>
                    <a:pt x="18313" y="27127"/>
                    <a:pt x="18313" y="27110"/>
                  </a:cubicBezTo>
                  <a:close/>
                  <a:moveTo>
                    <a:pt x="31806" y="27110"/>
                  </a:moveTo>
                  <a:lnTo>
                    <a:pt x="31806" y="27110"/>
                  </a:lnTo>
                  <a:cubicBezTo>
                    <a:pt x="31939" y="27143"/>
                    <a:pt x="31806" y="27276"/>
                    <a:pt x="31773" y="27310"/>
                  </a:cubicBezTo>
                  <a:cubicBezTo>
                    <a:pt x="31806" y="27276"/>
                    <a:pt x="31906" y="27143"/>
                    <a:pt x="31806" y="27110"/>
                  </a:cubicBezTo>
                  <a:close/>
                  <a:moveTo>
                    <a:pt x="44556" y="27341"/>
                  </a:moveTo>
                  <a:cubicBezTo>
                    <a:pt x="44559" y="27342"/>
                    <a:pt x="44563" y="27343"/>
                    <a:pt x="44568" y="27343"/>
                  </a:cubicBezTo>
                  <a:cubicBezTo>
                    <a:pt x="44601" y="27343"/>
                    <a:pt x="44635" y="27376"/>
                    <a:pt x="44668" y="27376"/>
                  </a:cubicBezTo>
                  <a:cubicBezTo>
                    <a:pt x="44628" y="27376"/>
                    <a:pt x="44577" y="27364"/>
                    <a:pt x="44556" y="27341"/>
                  </a:cubicBezTo>
                  <a:close/>
                  <a:moveTo>
                    <a:pt x="19875" y="27575"/>
                  </a:moveTo>
                  <a:cubicBezTo>
                    <a:pt x="19709" y="27742"/>
                    <a:pt x="19742" y="27941"/>
                    <a:pt x="20041" y="28273"/>
                  </a:cubicBezTo>
                  <a:cubicBezTo>
                    <a:pt x="19742" y="27941"/>
                    <a:pt x="19675" y="27742"/>
                    <a:pt x="19875" y="27575"/>
                  </a:cubicBezTo>
                  <a:close/>
                  <a:moveTo>
                    <a:pt x="35526" y="29290"/>
                  </a:moveTo>
                  <a:cubicBezTo>
                    <a:pt x="35528" y="29359"/>
                    <a:pt x="35462" y="29448"/>
                    <a:pt x="35395" y="29536"/>
                  </a:cubicBezTo>
                  <a:cubicBezTo>
                    <a:pt x="35429" y="29603"/>
                    <a:pt x="35495" y="29636"/>
                    <a:pt x="35595" y="29636"/>
                  </a:cubicBezTo>
                  <a:cubicBezTo>
                    <a:pt x="35495" y="29636"/>
                    <a:pt x="35429" y="29603"/>
                    <a:pt x="35362" y="29536"/>
                  </a:cubicBezTo>
                  <a:lnTo>
                    <a:pt x="35395" y="29536"/>
                  </a:lnTo>
                  <a:cubicBezTo>
                    <a:pt x="35418" y="29448"/>
                    <a:pt x="35514" y="29359"/>
                    <a:pt x="35526" y="29290"/>
                  </a:cubicBezTo>
                  <a:close/>
                  <a:moveTo>
                    <a:pt x="32072" y="29569"/>
                  </a:moveTo>
                  <a:cubicBezTo>
                    <a:pt x="31977" y="29605"/>
                    <a:pt x="31891" y="29636"/>
                    <a:pt x="31806" y="29666"/>
                  </a:cubicBezTo>
                  <a:lnTo>
                    <a:pt x="31806" y="29666"/>
                  </a:lnTo>
                  <a:cubicBezTo>
                    <a:pt x="31806" y="29658"/>
                    <a:pt x="31806" y="29647"/>
                    <a:pt x="31806" y="29636"/>
                  </a:cubicBezTo>
                  <a:lnTo>
                    <a:pt x="31806" y="29636"/>
                  </a:lnTo>
                  <a:cubicBezTo>
                    <a:pt x="31813" y="29641"/>
                    <a:pt x="31823" y="29644"/>
                    <a:pt x="31835" y="29644"/>
                  </a:cubicBezTo>
                  <a:cubicBezTo>
                    <a:pt x="31891" y="29644"/>
                    <a:pt x="31993" y="29589"/>
                    <a:pt x="32072" y="29569"/>
                  </a:cubicBezTo>
                  <a:close/>
                  <a:moveTo>
                    <a:pt x="33867" y="28838"/>
                  </a:moveTo>
                  <a:lnTo>
                    <a:pt x="33900" y="28872"/>
                  </a:lnTo>
                  <a:cubicBezTo>
                    <a:pt x="33534" y="29038"/>
                    <a:pt x="33368" y="29437"/>
                    <a:pt x="33401" y="29802"/>
                  </a:cubicBezTo>
                  <a:cubicBezTo>
                    <a:pt x="33102" y="29802"/>
                    <a:pt x="33634" y="28938"/>
                    <a:pt x="33867" y="28838"/>
                  </a:cubicBezTo>
                  <a:close/>
                  <a:moveTo>
                    <a:pt x="31773" y="29835"/>
                  </a:moveTo>
                  <a:lnTo>
                    <a:pt x="31773" y="29835"/>
                  </a:lnTo>
                  <a:cubicBezTo>
                    <a:pt x="31740" y="30068"/>
                    <a:pt x="31773" y="30134"/>
                    <a:pt x="31906" y="30201"/>
                  </a:cubicBezTo>
                  <a:cubicBezTo>
                    <a:pt x="31740" y="30134"/>
                    <a:pt x="31740" y="30035"/>
                    <a:pt x="31773" y="29835"/>
                  </a:cubicBezTo>
                  <a:close/>
                  <a:moveTo>
                    <a:pt x="35063" y="30866"/>
                  </a:moveTo>
                  <a:lnTo>
                    <a:pt x="35063" y="30899"/>
                  </a:lnTo>
                  <a:cubicBezTo>
                    <a:pt x="35063" y="30899"/>
                    <a:pt x="35063" y="30932"/>
                    <a:pt x="35063" y="30932"/>
                  </a:cubicBezTo>
                  <a:cubicBezTo>
                    <a:pt x="35113" y="30932"/>
                    <a:pt x="35155" y="30991"/>
                    <a:pt x="35201" y="31045"/>
                  </a:cubicBezTo>
                  <a:lnTo>
                    <a:pt x="35201" y="31045"/>
                  </a:lnTo>
                  <a:cubicBezTo>
                    <a:pt x="35181" y="31040"/>
                    <a:pt x="35163" y="31038"/>
                    <a:pt x="35145" y="31038"/>
                  </a:cubicBezTo>
                  <a:cubicBezTo>
                    <a:pt x="34955" y="31038"/>
                    <a:pt x="34857" y="31281"/>
                    <a:pt x="34742" y="31281"/>
                  </a:cubicBezTo>
                  <a:cubicBezTo>
                    <a:pt x="34674" y="31281"/>
                    <a:pt x="34600" y="31197"/>
                    <a:pt x="34498" y="30932"/>
                  </a:cubicBezTo>
                  <a:lnTo>
                    <a:pt x="34498" y="30932"/>
                  </a:lnTo>
                  <a:cubicBezTo>
                    <a:pt x="34610" y="31157"/>
                    <a:pt x="34669" y="31273"/>
                    <a:pt x="34736" y="31273"/>
                  </a:cubicBezTo>
                  <a:cubicBezTo>
                    <a:pt x="34808" y="31273"/>
                    <a:pt x="34891" y="31140"/>
                    <a:pt x="35063" y="30866"/>
                  </a:cubicBezTo>
                  <a:close/>
                  <a:moveTo>
                    <a:pt x="49847" y="0"/>
                  </a:moveTo>
                  <a:cubicBezTo>
                    <a:pt x="48885" y="0"/>
                    <a:pt x="47892" y="148"/>
                    <a:pt x="46861" y="489"/>
                  </a:cubicBezTo>
                  <a:cubicBezTo>
                    <a:pt x="46647" y="554"/>
                    <a:pt x="46432" y="590"/>
                    <a:pt x="46208" y="590"/>
                  </a:cubicBezTo>
                  <a:cubicBezTo>
                    <a:pt x="46086" y="590"/>
                    <a:pt x="45961" y="579"/>
                    <a:pt x="45831" y="556"/>
                  </a:cubicBezTo>
                  <a:cubicBezTo>
                    <a:pt x="42408" y="1254"/>
                    <a:pt x="39084" y="2350"/>
                    <a:pt x="35927" y="3813"/>
                  </a:cubicBezTo>
                  <a:lnTo>
                    <a:pt x="35728" y="3813"/>
                  </a:lnTo>
                  <a:cubicBezTo>
                    <a:pt x="34731" y="4045"/>
                    <a:pt x="33734" y="4212"/>
                    <a:pt x="32737" y="4311"/>
                  </a:cubicBezTo>
                  <a:cubicBezTo>
                    <a:pt x="32669" y="4316"/>
                    <a:pt x="32602" y="4318"/>
                    <a:pt x="32535" y="4318"/>
                  </a:cubicBezTo>
                  <a:cubicBezTo>
                    <a:pt x="31470" y="4318"/>
                    <a:pt x="30389" y="3755"/>
                    <a:pt x="29319" y="3755"/>
                  </a:cubicBezTo>
                  <a:cubicBezTo>
                    <a:pt x="29050" y="3755"/>
                    <a:pt x="28782" y="3790"/>
                    <a:pt x="28516" y="3879"/>
                  </a:cubicBezTo>
                  <a:cubicBezTo>
                    <a:pt x="27609" y="3789"/>
                    <a:pt x="26867" y="3230"/>
                    <a:pt x="26065" y="3230"/>
                  </a:cubicBezTo>
                  <a:cubicBezTo>
                    <a:pt x="25985" y="3230"/>
                    <a:pt x="25905" y="3236"/>
                    <a:pt x="25824" y="3248"/>
                  </a:cubicBezTo>
                  <a:cubicBezTo>
                    <a:pt x="23099" y="2650"/>
                    <a:pt x="20174" y="1154"/>
                    <a:pt x="17316" y="1088"/>
                  </a:cubicBezTo>
                  <a:cubicBezTo>
                    <a:pt x="14690" y="1287"/>
                    <a:pt x="12397" y="2251"/>
                    <a:pt x="9971" y="2616"/>
                  </a:cubicBezTo>
                  <a:cubicBezTo>
                    <a:pt x="9496" y="2644"/>
                    <a:pt x="9420" y="3446"/>
                    <a:pt x="8936" y="3446"/>
                  </a:cubicBezTo>
                  <a:cubicBezTo>
                    <a:pt x="8843" y="3446"/>
                    <a:pt x="8736" y="3417"/>
                    <a:pt x="8608" y="3347"/>
                  </a:cubicBezTo>
                  <a:cubicBezTo>
                    <a:pt x="8397" y="3233"/>
                    <a:pt x="8144" y="3179"/>
                    <a:pt x="7882" y="3179"/>
                  </a:cubicBezTo>
                  <a:cubicBezTo>
                    <a:pt x="7155" y="3179"/>
                    <a:pt x="6362" y="3594"/>
                    <a:pt x="6216" y="4278"/>
                  </a:cubicBezTo>
                  <a:cubicBezTo>
                    <a:pt x="6156" y="4487"/>
                    <a:pt x="6069" y="4615"/>
                    <a:pt x="5836" y="4615"/>
                  </a:cubicBezTo>
                  <a:cubicBezTo>
                    <a:pt x="5809" y="4615"/>
                    <a:pt x="5781" y="4614"/>
                    <a:pt x="5750" y="4610"/>
                  </a:cubicBezTo>
                  <a:cubicBezTo>
                    <a:pt x="4820" y="4710"/>
                    <a:pt x="3723" y="5209"/>
                    <a:pt x="3789" y="6305"/>
                  </a:cubicBezTo>
                  <a:cubicBezTo>
                    <a:pt x="3707" y="6298"/>
                    <a:pt x="3629" y="6294"/>
                    <a:pt x="3555" y="6294"/>
                  </a:cubicBezTo>
                  <a:cubicBezTo>
                    <a:pt x="1730" y="6294"/>
                    <a:pt x="2128" y="8572"/>
                    <a:pt x="1330" y="9562"/>
                  </a:cubicBezTo>
                  <a:cubicBezTo>
                    <a:pt x="699" y="10958"/>
                    <a:pt x="1" y="12819"/>
                    <a:pt x="499" y="14282"/>
                  </a:cubicBezTo>
                  <a:cubicBezTo>
                    <a:pt x="732" y="15079"/>
                    <a:pt x="1496" y="15611"/>
                    <a:pt x="1197" y="16342"/>
                  </a:cubicBezTo>
                  <a:lnTo>
                    <a:pt x="1197" y="16542"/>
                  </a:lnTo>
                  <a:cubicBezTo>
                    <a:pt x="2493" y="18037"/>
                    <a:pt x="2759" y="20496"/>
                    <a:pt x="4487" y="21527"/>
                  </a:cubicBezTo>
                  <a:cubicBezTo>
                    <a:pt x="7177" y="24893"/>
                    <a:pt x="9135" y="25229"/>
                    <a:pt x="10724" y="25229"/>
                  </a:cubicBezTo>
                  <a:cubicBezTo>
                    <a:pt x="11120" y="25229"/>
                    <a:pt x="11493" y="25208"/>
                    <a:pt x="11849" y="25208"/>
                  </a:cubicBezTo>
                  <a:cubicBezTo>
                    <a:pt x="12872" y="25208"/>
                    <a:pt x="13752" y="25380"/>
                    <a:pt x="14624" y="26711"/>
                  </a:cubicBezTo>
                  <a:cubicBezTo>
                    <a:pt x="16817" y="29304"/>
                    <a:pt x="20041" y="31065"/>
                    <a:pt x="23099" y="32660"/>
                  </a:cubicBezTo>
                  <a:cubicBezTo>
                    <a:pt x="25192" y="34953"/>
                    <a:pt x="27818" y="35718"/>
                    <a:pt x="30743" y="36549"/>
                  </a:cubicBezTo>
                  <a:cubicBezTo>
                    <a:pt x="34932" y="38022"/>
                    <a:pt x="39774" y="39456"/>
                    <a:pt x="44502" y="39456"/>
                  </a:cubicBezTo>
                  <a:cubicBezTo>
                    <a:pt x="47238" y="39456"/>
                    <a:pt x="49935" y="38976"/>
                    <a:pt x="52445" y="37745"/>
                  </a:cubicBezTo>
                  <a:cubicBezTo>
                    <a:pt x="52554" y="37784"/>
                    <a:pt x="52654" y="37801"/>
                    <a:pt x="52749" y="37801"/>
                  </a:cubicBezTo>
                  <a:cubicBezTo>
                    <a:pt x="53351" y="37801"/>
                    <a:pt x="53689" y="37110"/>
                    <a:pt x="54152" y="37110"/>
                  </a:cubicBezTo>
                  <a:cubicBezTo>
                    <a:pt x="54170" y="37110"/>
                    <a:pt x="54188" y="37112"/>
                    <a:pt x="54206" y="37114"/>
                  </a:cubicBezTo>
                  <a:cubicBezTo>
                    <a:pt x="54540" y="37316"/>
                    <a:pt x="54876" y="37402"/>
                    <a:pt x="55203" y="37402"/>
                  </a:cubicBezTo>
                  <a:cubicBezTo>
                    <a:pt x="56114" y="37402"/>
                    <a:pt x="56958" y="36735"/>
                    <a:pt x="57496" y="36050"/>
                  </a:cubicBezTo>
                  <a:cubicBezTo>
                    <a:pt x="60089" y="35784"/>
                    <a:pt x="58959" y="32394"/>
                    <a:pt x="60354" y="31131"/>
                  </a:cubicBezTo>
                  <a:cubicBezTo>
                    <a:pt x="60155" y="29802"/>
                    <a:pt x="62182" y="30035"/>
                    <a:pt x="61883" y="28805"/>
                  </a:cubicBezTo>
                  <a:cubicBezTo>
                    <a:pt x="61617" y="27941"/>
                    <a:pt x="62847" y="27974"/>
                    <a:pt x="62814" y="27110"/>
                  </a:cubicBezTo>
                  <a:cubicBezTo>
                    <a:pt x="63778" y="23222"/>
                    <a:pt x="63844" y="19300"/>
                    <a:pt x="64575" y="15511"/>
                  </a:cubicBezTo>
                  <a:lnTo>
                    <a:pt x="64575" y="15312"/>
                  </a:lnTo>
                  <a:cubicBezTo>
                    <a:pt x="64608" y="15212"/>
                    <a:pt x="64575" y="15079"/>
                    <a:pt x="64509" y="15013"/>
                  </a:cubicBezTo>
                  <a:cubicBezTo>
                    <a:pt x="65107" y="12387"/>
                    <a:pt x="64176" y="9064"/>
                    <a:pt x="62847" y="6937"/>
                  </a:cubicBezTo>
                  <a:cubicBezTo>
                    <a:pt x="62149" y="6106"/>
                    <a:pt x="62216" y="5674"/>
                    <a:pt x="60986" y="5209"/>
                  </a:cubicBezTo>
                  <a:cubicBezTo>
                    <a:pt x="60487" y="4544"/>
                    <a:pt x="60222" y="3680"/>
                    <a:pt x="59324" y="3580"/>
                  </a:cubicBezTo>
                  <a:cubicBezTo>
                    <a:pt x="56337" y="1892"/>
                    <a:pt x="53289" y="0"/>
                    <a:pt x="498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2" name="Google Shape;3912;p64"/>
          <p:cNvGrpSpPr/>
          <p:nvPr/>
        </p:nvGrpSpPr>
        <p:grpSpPr>
          <a:xfrm>
            <a:off x="6427831" y="1795800"/>
            <a:ext cx="1213009" cy="773918"/>
            <a:chOff x="356313" y="2982650"/>
            <a:chExt cx="1645650" cy="1049950"/>
          </a:xfrm>
        </p:grpSpPr>
        <p:sp>
          <p:nvSpPr>
            <p:cNvPr id="3913" name="Google Shape;3913;p64"/>
            <p:cNvSpPr/>
            <p:nvPr/>
          </p:nvSpPr>
          <p:spPr>
            <a:xfrm>
              <a:off x="356313" y="2982650"/>
              <a:ext cx="1645650" cy="1049950"/>
            </a:xfrm>
            <a:custGeom>
              <a:avLst/>
              <a:gdLst/>
              <a:ahLst/>
              <a:cxnLst/>
              <a:rect l="l" t="t" r="r" b="b"/>
              <a:pathLst>
                <a:path w="65826" h="41998" extrusionOk="0">
                  <a:moveTo>
                    <a:pt x="25425" y="2300"/>
                  </a:moveTo>
                  <a:cubicBezTo>
                    <a:pt x="25492" y="2333"/>
                    <a:pt x="25558" y="2399"/>
                    <a:pt x="25591" y="2499"/>
                  </a:cubicBezTo>
                  <a:cubicBezTo>
                    <a:pt x="25558" y="2399"/>
                    <a:pt x="25492" y="2366"/>
                    <a:pt x="25425" y="2333"/>
                  </a:cubicBezTo>
                  <a:lnTo>
                    <a:pt x="25425" y="2300"/>
                  </a:lnTo>
                  <a:close/>
                  <a:moveTo>
                    <a:pt x="31308" y="3330"/>
                  </a:moveTo>
                  <a:cubicBezTo>
                    <a:pt x="31374" y="3363"/>
                    <a:pt x="31407" y="3429"/>
                    <a:pt x="31407" y="3528"/>
                  </a:cubicBezTo>
                  <a:lnTo>
                    <a:pt x="31407" y="3528"/>
                  </a:lnTo>
                  <a:cubicBezTo>
                    <a:pt x="31407" y="3429"/>
                    <a:pt x="31374" y="3363"/>
                    <a:pt x="31308" y="3363"/>
                  </a:cubicBezTo>
                  <a:lnTo>
                    <a:pt x="31308" y="3330"/>
                  </a:lnTo>
                  <a:close/>
                  <a:moveTo>
                    <a:pt x="36527" y="5570"/>
                  </a:moveTo>
                  <a:cubicBezTo>
                    <a:pt x="36401" y="5739"/>
                    <a:pt x="36758" y="5969"/>
                    <a:pt x="36625" y="6155"/>
                  </a:cubicBezTo>
                  <a:cubicBezTo>
                    <a:pt x="36592" y="6188"/>
                    <a:pt x="36559" y="6221"/>
                    <a:pt x="36525" y="6255"/>
                  </a:cubicBezTo>
                  <a:cubicBezTo>
                    <a:pt x="36632" y="5988"/>
                    <a:pt x="36375" y="5743"/>
                    <a:pt x="36527" y="5570"/>
                  </a:cubicBezTo>
                  <a:close/>
                  <a:moveTo>
                    <a:pt x="32105" y="7119"/>
                  </a:moveTo>
                  <a:cubicBezTo>
                    <a:pt x="32141" y="7138"/>
                    <a:pt x="32174" y="7159"/>
                    <a:pt x="32203" y="7181"/>
                  </a:cubicBezTo>
                  <a:lnTo>
                    <a:pt x="32203" y="7181"/>
                  </a:lnTo>
                  <a:cubicBezTo>
                    <a:pt x="32173" y="7161"/>
                    <a:pt x="32140" y="7140"/>
                    <a:pt x="32105" y="7119"/>
                  </a:cubicBezTo>
                  <a:close/>
                  <a:moveTo>
                    <a:pt x="33235" y="7717"/>
                  </a:moveTo>
                  <a:cubicBezTo>
                    <a:pt x="33216" y="7733"/>
                    <a:pt x="33187" y="7750"/>
                    <a:pt x="33150" y="7769"/>
                  </a:cubicBezTo>
                  <a:lnTo>
                    <a:pt x="33150" y="7769"/>
                  </a:lnTo>
                  <a:cubicBezTo>
                    <a:pt x="33178" y="7752"/>
                    <a:pt x="33206" y="7735"/>
                    <a:pt x="33235" y="7717"/>
                  </a:cubicBezTo>
                  <a:close/>
                  <a:moveTo>
                    <a:pt x="37157" y="7783"/>
                  </a:moveTo>
                  <a:lnTo>
                    <a:pt x="37157" y="7783"/>
                  </a:lnTo>
                  <a:cubicBezTo>
                    <a:pt x="37036" y="7844"/>
                    <a:pt x="36915" y="7987"/>
                    <a:pt x="36794" y="7987"/>
                  </a:cubicBezTo>
                  <a:cubicBezTo>
                    <a:pt x="36782" y="7987"/>
                    <a:pt x="36770" y="7986"/>
                    <a:pt x="36758" y="7983"/>
                  </a:cubicBezTo>
                  <a:cubicBezTo>
                    <a:pt x="36891" y="7916"/>
                    <a:pt x="37024" y="7850"/>
                    <a:pt x="37157" y="7783"/>
                  </a:cubicBezTo>
                  <a:close/>
                  <a:moveTo>
                    <a:pt x="33120" y="8153"/>
                  </a:moveTo>
                  <a:cubicBezTo>
                    <a:pt x="33225" y="8153"/>
                    <a:pt x="33330" y="8170"/>
                    <a:pt x="33435" y="8215"/>
                  </a:cubicBezTo>
                  <a:cubicBezTo>
                    <a:pt x="33337" y="8174"/>
                    <a:pt x="33234" y="8155"/>
                    <a:pt x="33132" y="8155"/>
                  </a:cubicBezTo>
                  <a:cubicBezTo>
                    <a:pt x="32991" y="8155"/>
                    <a:pt x="32853" y="8191"/>
                    <a:pt x="32737" y="8249"/>
                  </a:cubicBezTo>
                  <a:lnTo>
                    <a:pt x="32737" y="8215"/>
                  </a:lnTo>
                  <a:cubicBezTo>
                    <a:pt x="32864" y="8179"/>
                    <a:pt x="32992" y="8153"/>
                    <a:pt x="33120" y="8153"/>
                  </a:cubicBezTo>
                  <a:close/>
                  <a:moveTo>
                    <a:pt x="32445" y="7726"/>
                  </a:moveTo>
                  <a:cubicBezTo>
                    <a:pt x="32448" y="7880"/>
                    <a:pt x="32430" y="8006"/>
                    <a:pt x="32498" y="8042"/>
                  </a:cubicBezTo>
                  <a:lnTo>
                    <a:pt x="32498" y="8042"/>
                  </a:lnTo>
                  <a:cubicBezTo>
                    <a:pt x="32238" y="8158"/>
                    <a:pt x="32089" y="8265"/>
                    <a:pt x="32438" y="8315"/>
                  </a:cubicBezTo>
                  <a:cubicBezTo>
                    <a:pt x="32389" y="8329"/>
                    <a:pt x="32349" y="8336"/>
                    <a:pt x="32317" y="8336"/>
                  </a:cubicBezTo>
                  <a:cubicBezTo>
                    <a:pt x="32197" y="8336"/>
                    <a:pt x="32192" y="8240"/>
                    <a:pt x="32271" y="8083"/>
                  </a:cubicBezTo>
                  <a:cubicBezTo>
                    <a:pt x="32155" y="8049"/>
                    <a:pt x="32055" y="8026"/>
                    <a:pt x="31969" y="8016"/>
                  </a:cubicBezTo>
                  <a:lnTo>
                    <a:pt x="31969" y="8016"/>
                  </a:lnTo>
                  <a:cubicBezTo>
                    <a:pt x="32159" y="7930"/>
                    <a:pt x="32348" y="7839"/>
                    <a:pt x="32445" y="7726"/>
                  </a:cubicBezTo>
                  <a:close/>
                  <a:moveTo>
                    <a:pt x="36858" y="7617"/>
                  </a:moveTo>
                  <a:lnTo>
                    <a:pt x="36858" y="7617"/>
                  </a:lnTo>
                  <a:cubicBezTo>
                    <a:pt x="36725" y="7783"/>
                    <a:pt x="36559" y="7916"/>
                    <a:pt x="36359" y="7983"/>
                  </a:cubicBezTo>
                  <a:cubicBezTo>
                    <a:pt x="36378" y="7981"/>
                    <a:pt x="36395" y="7981"/>
                    <a:pt x="36412" y="7981"/>
                  </a:cubicBezTo>
                  <a:cubicBezTo>
                    <a:pt x="36690" y="7981"/>
                    <a:pt x="36650" y="8199"/>
                    <a:pt x="36593" y="8418"/>
                  </a:cubicBezTo>
                  <a:lnTo>
                    <a:pt x="36593" y="8418"/>
                  </a:lnTo>
                  <a:cubicBezTo>
                    <a:pt x="36566" y="8221"/>
                    <a:pt x="36279" y="7983"/>
                    <a:pt x="36359" y="7983"/>
                  </a:cubicBezTo>
                  <a:lnTo>
                    <a:pt x="36326" y="7983"/>
                  </a:lnTo>
                  <a:cubicBezTo>
                    <a:pt x="36525" y="7916"/>
                    <a:pt x="36725" y="7783"/>
                    <a:pt x="36858" y="7617"/>
                  </a:cubicBezTo>
                  <a:close/>
                  <a:moveTo>
                    <a:pt x="11101" y="13732"/>
                  </a:moveTo>
                  <a:cubicBezTo>
                    <a:pt x="11101" y="13745"/>
                    <a:pt x="11101" y="13756"/>
                    <a:pt x="11101" y="13766"/>
                  </a:cubicBezTo>
                  <a:cubicBezTo>
                    <a:pt x="11082" y="13803"/>
                    <a:pt x="11053" y="13830"/>
                    <a:pt x="11025" y="13846"/>
                  </a:cubicBezTo>
                  <a:lnTo>
                    <a:pt x="11025" y="13846"/>
                  </a:lnTo>
                  <a:cubicBezTo>
                    <a:pt x="11061" y="13821"/>
                    <a:pt x="11088" y="13776"/>
                    <a:pt x="11101" y="13732"/>
                  </a:cubicBezTo>
                  <a:close/>
                  <a:moveTo>
                    <a:pt x="32731" y="14497"/>
                  </a:moveTo>
                  <a:cubicBezTo>
                    <a:pt x="32764" y="14497"/>
                    <a:pt x="32740" y="14499"/>
                    <a:pt x="32721" y="14509"/>
                  </a:cubicBezTo>
                  <a:lnTo>
                    <a:pt x="32721" y="14509"/>
                  </a:lnTo>
                  <a:cubicBezTo>
                    <a:pt x="32724" y="14505"/>
                    <a:pt x="32728" y="14501"/>
                    <a:pt x="32731" y="14497"/>
                  </a:cubicBezTo>
                  <a:close/>
                  <a:moveTo>
                    <a:pt x="32992" y="14202"/>
                  </a:moveTo>
                  <a:cubicBezTo>
                    <a:pt x="32921" y="14322"/>
                    <a:pt x="32817" y="14401"/>
                    <a:pt x="32731" y="14497"/>
                  </a:cubicBezTo>
                  <a:lnTo>
                    <a:pt x="32731" y="14497"/>
                  </a:lnTo>
                  <a:cubicBezTo>
                    <a:pt x="32725" y="14497"/>
                    <a:pt x="32716" y="14497"/>
                    <a:pt x="32703" y="14497"/>
                  </a:cubicBezTo>
                  <a:lnTo>
                    <a:pt x="32703" y="14530"/>
                  </a:lnTo>
                  <a:cubicBezTo>
                    <a:pt x="32670" y="14497"/>
                    <a:pt x="32637" y="14497"/>
                    <a:pt x="32604" y="14464"/>
                  </a:cubicBezTo>
                  <a:cubicBezTo>
                    <a:pt x="32637" y="14464"/>
                    <a:pt x="32670" y="14497"/>
                    <a:pt x="32703" y="14497"/>
                  </a:cubicBezTo>
                  <a:lnTo>
                    <a:pt x="32604" y="14331"/>
                  </a:lnTo>
                  <a:cubicBezTo>
                    <a:pt x="32754" y="14331"/>
                    <a:pt x="32905" y="14303"/>
                    <a:pt x="32992" y="14202"/>
                  </a:cubicBezTo>
                  <a:close/>
                  <a:moveTo>
                    <a:pt x="32721" y="14509"/>
                  </a:moveTo>
                  <a:cubicBezTo>
                    <a:pt x="32715" y="14516"/>
                    <a:pt x="32709" y="14523"/>
                    <a:pt x="32703" y="14530"/>
                  </a:cubicBezTo>
                  <a:cubicBezTo>
                    <a:pt x="32703" y="14520"/>
                    <a:pt x="32712" y="14514"/>
                    <a:pt x="32721" y="14509"/>
                  </a:cubicBezTo>
                  <a:close/>
                  <a:moveTo>
                    <a:pt x="48025" y="15195"/>
                  </a:moveTo>
                  <a:lnTo>
                    <a:pt x="48025" y="15195"/>
                  </a:lnTo>
                  <a:cubicBezTo>
                    <a:pt x="48124" y="15427"/>
                    <a:pt x="48224" y="15627"/>
                    <a:pt x="48157" y="15826"/>
                  </a:cubicBezTo>
                  <a:lnTo>
                    <a:pt x="48157" y="15793"/>
                  </a:lnTo>
                  <a:cubicBezTo>
                    <a:pt x="48224" y="15593"/>
                    <a:pt x="48091" y="15394"/>
                    <a:pt x="48025" y="15195"/>
                  </a:cubicBezTo>
                  <a:close/>
                  <a:moveTo>
                    <a:pt x="56965" y="17554"/>
                  </a:moveTo>
                  <a:cubicBezTo>
                    <a:pt x="56998" y="17621"/>
                    <a:pt x="57031" y="17654"/>
                    <a:pt x="57031" y="17720"/>
                  </a:cubicBezTo>
                  <a:cubicBezTo>
                    <a:pt x="57031" y="17654"/>
                    <a:pt x="56998" y="17621"/>
                    <a:pt x="56931" y="17554"/>
                  </a:cubicBezTo>
                  <a:close/>
                  <a:moveTo>
                    <a:pt x="57397" y="17654"/>
                  </a:moveTo>
                  <a:cubicBezTo>
                    <a:pt x="57430" y="17720"/>
                    <a:pt x="57430" y="17787"/>
                    <a:pt x="57397" y="17853"/>
                  </a:cubicBezTo>
                  <a:cubicBezTo>
                    <a:pt x="57397" y="17787"/>
                    <a:pt x="57397" y="17720"/>
                    <a:pt x="57397" y="17654"/>
                  </a:cubicBezTo>
                  <a:close/>
                  <a:moveTo>
                    <a:pt x="56865" y="17588"/>
                  </a:moveTo>
                  <a:cubicBezTo>
                    <a:pt x="56998" y="18186"/>
                    <a:pt x="57098" y="18352"/>
                    <a:pt x="57264" y="18352"/>
                  </a:cubicBezTo>
                  <a:cubicBezTo>
                    <a:pt x="57237" y="18357"/>
                    <a:pt x="57212" y="18360"/>
                    <a:pt x="57190" y="18360"/>
                  </a:cubicBezTo>
                  <a:cubicBezTo>
                    <a:pt x="57077" y="18360"/>
                    <a:pt x="57026" y="18286"/>
                    <a:pt x="56998" y="18119"/>
                  </a:cubicBezTo>
                  <a:lnTo>
                    <a:pt x="56998" y="18086"/>
                  </a:lnTo>
                  <a:cubicBezTo>
                    <a:pt x="56765" y="18086"/>
                    <a:pt x="56632" y="18219"/>
                    <a:pt x="56466" y="18352"/>
                  </a:cubicBezTo>
                  <a:cubicBezTo>
                    <a:pt x="56699" y="18153"/>
                    <a:pt x="56832" y="17887"/>
                    <a:pt x="56865" y="17588"/>
                  </a:cubicBezTo>
                  <a:close/>
                  <a:moveTo>
                    <a:pt x="23043" y="21168"/>
                  </a:moveTo>
                  <a:cubicBezTo>
                    <a:pt x="23280" y="21168"/>
                    <a:pt x="23292" y="21885"/>
                    <a:pt x="22700" y="22107"/>
                  </a:cubicBezTo>
                  <a:cubicBezTo>
                    <a:pt x="23132" y="21775"/>
                    <a:pt x="23232" y="21709"/>
                    <a:pt x="22733" y="21476"/>
                  </a:cubicBezTo>
                  <a:cubicBezTo>
                    <a:pt x="22853" y="21254"/>
                    <a:pt x="22961" y="21168"/>
                    <a:pt x="23043" y="21168"/>
                  </a:cubicBezTo>
                  <a:close/>
                  <a:moveTo>
                    <a:pt x="18180" y="21709"/>
                  </a:moveTo>
                  <a:cubicBezTo>
                    <a:pt x="18222" y="21751"/>
                    <a:pt x="18237" y="21793"/>
                    <a:pt x="18310" y="21793"/>
                  </a:cubicBezTo>
                  <a:cubicBezTo>
                    <a:pt x="18353" y="21793"/>
                    <a:pt x="18415" y="21779"/>
                    <a:pt x="18512" y="21742"/>
                  </a:cubicBezTo>
                  <a:lnTo>
                    <a:pt x="18512" y="21742"/>
                  </a:lnTo>
                  <a:lnTo>
                    <a:pt x="18413" y="21875"/>
                  </a:lnTo>
                  <a:cubicBezTo>
                    <a:pt x="18346" y="22207"/>
                    <a:pt x="18014" y="22407"/>
                    <a:pt x="17848" y="22573"/>
                  </a:cubicBezTo>
                  <a:cubicBezTo>
                    <a:pt x="18080" y="22340"/>
                    <a:pt x="18479" y="22041"/>
                    <a:pt x="18180" y="21709"/>
                  </a:cubicBezTo>
                  <a:close/>
                  <a:moveTo>
                    <a:pt x="27206" y="29502"/>
                  </a:moveTo>
                  <a:cubicBezTo>
                    <a:pt x="27105" y="29591"/>
                    <a:pt x="27015" y="29748"/>
                    <a:pt x="26936" y="29835"/>
                  </a:cubicBezTo>
                  <a:lnTo>
                    <a:pt x="26936" y="29835"/>
                  </a:lnTo>
                  <a:cubicBezTo>
                    <a:pt x="26888" y="29795"/>
                    <a:pt x="26834" y="29779"/>
                    <a:pt x="26776" y="29779"/>
                  </a:cubicBezTo>
                  <a:cubicBezTo>
                    <a:pt x="26711" y="29779"/>
                    <a:pt x="26642" y="29799"/>
                    <a:pt x="26573" y="29828"/>
                  </a:cubicBezTo>
                  <a:lnTo>
                    <a:pt x="26573" y="29828"/>
                  </a:lnTo>
                  <a:cubicBezTo>
                    <a:pt x="26783" y="29706"/>
                    <a:pt x="27003" y="29573"/>
                    <a:pt x="27206" y="29502"/>
                  </a:cubicBezTo>
                  <a:close/>
                  <a:moveTo>
                    <a:pt x="25425" y="35667"/>
                  </a:moveTo>
                  <a:cubicBezTo>
                    <a:pt x="25392" y="35767"/>
                    <a:pt x="25359" y="35866"/>
                    <a:pt x="25359" y="35933"/>
                  </a:cubicBezTo>
                  <a:lnTo>
                    <a:pt x="25359" y="35900"/>
                  </a:lnTo>
                  <a:cubicBezTo>
                    <a:pt x="25359" y="35767"/>
                    <a:pt x="25325" y="35700"/>
                    <a:pt x="25292" y="35667"/>
                  </a:cubicBezTo>
                  <a:close/>
                  <a:moveTo>
                    <a:pt x="24730" y="1"/>
                  </a:moveTo>
                  <a:cubicBezTo>
                    <a:pt x="20159" y="1"/>
                    <a:pt x="15700" y="339"/>
                    <a:pt x="11998" y="1137"/>
                  </a:cubicBezTo>
                  <a:cubicBezTo>
                    <a:pt x="10337" y="1203"/>
                    <a:pt x="4853" y="1702"/>
                    <a:pt x="4388" y="3131"/>
                  </a:cubicBezTo>
                  <a:cubicBezTo>
                    <a:pt x="5850" y="5490"/>
                    <a:pt x="3058" y="5224"/>
                    <a:pt x="2460" y="6986"/>
                  </a:cubicBezTo>
                  <a:cubicBezTo>
                    <a:pt x="1696" y="7218"/>
                    <a:pt x="1862" y="8116"/>
                    <a:pt x="2028" y="8714"/>
                  </a:cubicBezTo>
                  <a:cubicBezTo>
                    <a:pt x="1995" y="9678"/>
                    <a:pt x="1097" y="10741"/>
                    <a:pt x="699" y="11738"/>
                  </a:cubicBezTo>
                  <a:cubicBezTo>
                    <a:pt x="1" y="12602"/>
                    <a:pt x="1297" y="13101"/>
                    <a:pt x="1297" y="13832"/>
                  </a:cubicBezTo>
                  <a:cubicBezTo>
                    <a:pt x="1297" y="15128"/>
                    <a:pt x="3158" y="15029"/>
                    <a:pt x="4022" y="15161"/>
                  </a:cubicBezTo>
                  <a:cubicBezTo>
                    <a:pt x="3158" y="16291"/>
                    <a:pt x="2427" y="17122"/>
                    <a:pt x="3058" y="18385"/>
                  </a:cubicBezTo>
                  <a:cubicBezTo>
                    <a:pt x="2028" y="18618"/>
                    <a:pt x="2527" y="19681"/>
                    <a:pt x="2294" y="20379"/>
                  </a:cubicBezTo>
                  <a:cubicBezTo>
                    <a:pt x="2161" y="22008"/>
                    <a:pt x="1131" y="23836"/>
                    <a:pt x="1563" y="25298"/>
                  </a:cubicBezTo>
                  <a:cubicBezTo>
                    <a:pt x="1563" y="25364"/>
                    <a:pt x="1596" y="25431"/>
                    <a:pt x="1629" y="25531"/>
                  </a:cubicBezTo>
                  <a:cubicBezTo>
                    <a:pt x="1629" y="25630"/>
                    <a:pt x="1696" y="25763"/>
                    <a:pt x="1829" y="25796"/>
                  </a:cubicBezTo>
                  <a:lnTo>
                    <a:pt x="1862" y="26029"/>
                  </a:lnTo>
                  <a:cubicBezTo>
                    <a:pt x="1978" y="26319"/>
                    <a:pt x="2245" y="26507"/>
                    <a:pt x="2531" y="26507"/>
                  </a:cubicBezTo>
                  <a:cubicBezTo>
                    <a:pt x="2574" y="26507"/>
                    <a:pt x="2617" y="26503"/>
                    <a:pt x="2659" y="26494"/>
                  </a:cubicBezTo>
                  <a:cubicBezTo>
                    <a:pt x="2959" y="26561"/>
                    <a:pt x="3224" y="26594"/>
                    <a:pt x="3490" y="26594"/>
                  </a:cubicBezTo>
                  <a:lnTo>
                    <a:pt x="3723" y="26528"/>
                  </a:lnTo>
                  <a:cubicBezTo>
                    <a:pt x="3772" y="26543"/>
                    <a:pt x="3820" y="26550"/>
                    <a:pt x="3867" y="26550"/>
                  </a:cubicBezTo>
                  <a:cubicBezTo>
                    <a:pt x="4272" y="26550"/>
                    <a:pt x="4631" y="26050"/>
                    <a:pt x="4926" y="26050"/>
                  </a:cubicBezTo>
                  <a:cubicBezTo>
                    <a:pt x="5046" y="26050"/>
                    <a:pt x="5155" y="26132"/>
                    <a:pt x="5252" y="26361"/>
                  </a:cubicBezTo>
                  <a:cubicBezTo>
                    <a:pt x="5185" y="27226"/>
                    <a:pt x="6714" y="26793"/>
                    <a:pt x="6016" y="27724"/>
                  </a:cubicBezTo>
                  <a:cubicBezTo>
                    <a:pt x="3490" y="29063"/>
                    <a:pt x="1159" y="35781"/>
                    <a:pt x="5046" y="35781"/>
                  </a:cubicBezTo>
                  <a:cubicBezTo>
                    <a:pt x="5404" y="35781"/>
                    <a:pt x="5814" y="35724"/>
                    <a:pt x="6282" y="35601"/>
                  </a:cubicBezTo>
                  <a:cubicBezTo>
                    <a:pt x="6437" y="35518"/>
                    <a:pt x="6560" y="35483"/>
                    <a:pt x="6658" y="35483"/>
                  </a:cubicBezTo>
                  <a:cubicBezTo>
                    <a:pt x="7272" y="35483"/>
                    <a:pt x="6910" y="36895"/>
                    <a:pt x="7512" y="37096"/>
                  </a:cubicBezTo>
                  <a:cubicBezTo>
                    <a:pt x="9525" y="38318"/>
                    <a:pt x="8952" y="38431"/>
                    <a:pt x="9407" y="38431"/>
                  </a:cubicBezTo>
                  <a:cubicBezTo>
                    <a:pt x="9510" y="38431"/>
                    <a:pt x="9667" y="38425"/>
                    <a:pt x="9919" y="38425"/>
                  </a:cubicBezTo>
                  <a:cubicBezTo>
                    <a:pt x="10187" y="38425"/>
                    <a:pt x="10564" y="38431"/>
                    <a:pt x="11101" y="38459"/>
                  </a:cubicBezTo>
                  <a:cubicBezTo>
                    <a:pt x="12807" y="39493"/>
                    <a:pt x="14963" y="39729"/>
                    <a:pt x="17271" y="39729"/>
                  </a:cubicBezTo>
                  <a:cubicBezTo>
                    <a:pt x="19214" y="39729"/>
                    <a:pt x="21266" y="39562"/>
                    <a:pt x="23247" y="39562"/>
                  </a:cubicBezTo>
                  <a:cubicBezTo>
                    <a:pt x="24736" y="39562"/>
                    <a:pt x="26185" y="39656"/>
                    <a:pt x="27519" y="39988"/>
                  </a:cubicBezTo>
                  <a:cubicBezTo>
                    <a:pt x="31117" y="40622"/>
                    <a:pt x="35900" y="41998"/>
                    <a:pt x="40176" y="41998"/>
                  </a:cubicBezTo>
                  <a:cubicBezTo>
                    <a:pt x="44194" y="41998"/>
                    <a:pt x="47764" y="40783"/>
                    <a:pt x="49487" y="36598"/>
                  </a:cubicBezTo>
                  <a:cubicBezTo>
                    <a:pt x="49952" y="34836"/>
                    <a:pt x="52544" y="34338"/>
                    <a:pt x="52112" y="32410"/>
                  </a:cubicBezTo>
                  <a:cubicBezTo>
                    <a:pt x="53242" y="31745"/>
                    <a:pt x="54239" y="31214"/>
                    <a:pt x="53541" y="29618"/>
                  </a:cubicBezTo>
                  <a:cubicBezTo>
                    <a:pt x="53799" y="29578"/>
                    <a:pt x="54028" y="29563"/>
                    <a:pt x="54233" y="29563"/>
                  </a:cubicBezTo>
                  <a:cubicBezTo>
                    <a:pt x="54759" y="29563"/>
                    <a:pt x="55126" y="29660"/>
                    <a:pt x="55412" y="29660"/>
                  </a:cubicBezTo>
                  <a:cubicBezTo>
                    <a:pt x="55919" y="29660"/>
                    <a:pt x="56170" y="29354"/>
                    <a:pt x="56599" y="27658"/>
                  </a:cubicBezTo>
                  <a:cubicBezTo>
                    <a:pt x="56907" y="28037"/>
                    <a:pt x="57419" y="28451"/>
                    <a:pt x="57880" y="28451"/>
                  </a:cubicBezTo>
                  <a:cubicBezTo>
                    <a:pt x="58065" y="28451"/>
                    <a:pt x="58242" y="28384"/>
                    <a:pt x="58394" y="28223"/>
                  </a:cubicBezTo>
                  <a:cubicBezTo>
                    <a:pt x="59756" y="26428"/>
                    <a:pt x="58726" y="23537"/>
                    <a:pt x="56665" y="22706"/>
                  </a:cubicBezTo>
                  <a:cubicBezTo>
                    <a:pt x="57363" y="22008"/>
                    <a:pt x="56233" y="21410"/>
                    <a:pt x="56832" y="20878"/>
                  </a:cubicBezTo>
                  <a:lnTo>
                    <a:pt x="56832" y="20878"/>
                  </a:lnTo>
                  <a:cubicBezTo>
                    <a:pt x="56969" y="20894"/>
                    <a:pt x="57102" y="20902"/>
                    <a:pt x="57229" y="20902"/>
                  </a:cubicBezTo>
                  <a:cubicBezTo>
                    <a:pt x="59158" y="20902"/>
                    <a:pt x="59922" y="19080"/>
                    <a:pt x="60919" y="17521"/>
                  </a:cubicBezTo>
                  <a:cubicBezTo>
                    <a:pt x="61215" y="17953"/>
                    <a:pt x="61533" y="18128"/>
                    <a:pt x="61840" y="18128"/>
                  </a:cubicBezTo>
                  <a:cubicBezTo>
                    <a:pt x="62501" y="18128"/>
                    <a:pt x="63108" y="17318"/>
                    <a:pt x="63312" y="16524"/>
                  </a:cubicBezTo>
                  <a:cubicBezTo>
                    <a:pt x="63602" y="16684"/>
                    <a:pt x="63867" y="16755"/>
                    <a:pt x="64104" y="16755"/>
                  </a:cubicBezTo>
                  <a:cubicBezTo>
                    <a:pt x="65388" y="16755"/>
                    <a:pt x="65826" y="14687"/>
                    <a:pt x="64675" y="13732"/>
                  </a:cubicBezTo>
                  <a:cubicBezTo>
                    <a:pt x="64143" y="12735"/>
                    <a:pt x="64176" y="11705"/>
                    <a:pt x="63046" y="11207"/>
                  </a:cubicBezTo>
                  <a:cubicBezTo>
                    <a:pt x="63479" y="10309"/>
                    <a:pt x="61584" y="9777"/>
                    <a:pt x="62648" y="9246"/>
                  </a:cubicBezTo>
                  <a:cubicBezTo>
                    <a:pt x="64542" y="7883"/>
                    <a:pt x="61717" y="6520"/>
                    <a:pt x="61684" y="5357"/>
                  </a:cubicBezTo>
                  <a:cubicBezTo>
                    <a:pt x="60462" y="1771"/>
                    <a:pt x="56135" y="1361"/>
                    <a:pt x="51689" y="1361"/>
                  </a:cubicBezTo>
                  <a:cubicBezTo>
                    <a:pt x="50374" y="1361"/>
                    <a:pt x="49048" y="1397"/>
                    <a:pt x="47789" y="1397"/>
                  </a:cubicBezTo>
                  <a:cubicBezTo>
                    <a:pt x="46246" y="1397"/>
                    <a:pt x="44804" y="1343"/>
                    <a:pt x="43604" y="1103"/>
                  </a:cubicBezTo>
                  <a:cubicBezTo>
                    <a:pt x="42510" y="1030"/>
                    <a:pt x="41362" y="851"/>
                    <a:pt x="40252" y="851"/>
                  </a:cubicBezTo>
                  <a:cubicBezTo>
                    <a:pt x="39845" y="851"/>
                    <a:pt x="39443" y="875"/>
                    <a:pt x="39051" y="937"/>
                  </a:cubicBezTo>
                  <a:cubicBezTo>
                    <a:pt x="39084" y="970"/>
                    <a:pt x="39118" y="1004"/>
                    <a:pt x="39151" y="1037"/>
                  </a:cubicBezTo>
                  <a:cubicBezTo>
                    <a:pt x="34762" y="397"/>
                    <a:pt x="29680" y="1"/>
                    <a:pt x="24730"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64"/>
            <p:cNvSpPr/>
            <p:nvPr/>
          </p:nvSpPr>
          <p:spPr>
            <a:xfrm>
              <a:off x="531245" y="3180881"/>
              <a:ext cx="1295785" cy="653489"/>
            </a:xfrm>
            <a:custGeom>
              <a:avLst/>
              <a:gdLst/>
              <a:ahLst/>
              <a:cxnLst/>
              <a:rect l="l" t="t" r="r" b="b"/>
              <a:pathLst>
                <a:path w="65826" h="41998" extrusionOk="0">
                  <a:moveTo>
                    <a:pt x="25425" y="2300"/>
                  </a:moveTo>
                  <a:cubicBezTo>
                    <a:pt x="25492" y="2333"/>
                    <a:pt x="25558" y="2399"/>
                    <a:pt x="25591" y="2499"/>
                  </a:cubicBezTo>
                  <a:cubicBezTo>
                    <a:pt x="25558" y="2399"/>
                    <a:pt x="25492" y="2366"/>
                    <a:pt x="25425" y="2333"/>
                  </a:cubicBezTo>
                  <a:lnTo>
                    <a:pt x="25425" y="2300"/>
                  </a:lnTo>
                  <a:close/>
                  <a:moveTo>
                    <a:pt x="31308" y="3330"/>
                  </a:moveTo>
                  <a:cubicBezTo>
                    <a:pt x="31374" y="3363"/>
                    <a:pt x="31407" y="3429"/>
                    <a:pt x="31407" y="3528"/>
                  </a:cubicBezTo>
                  <a:lnTo>
                    <a:pt x="31407" y="3528"/>
                  </a:lnTo>
                  <a:cubicBezTo>
                    <a:pt x="31407" y="3429"/>
                    <a:pt x="31374" y="3363"/>
                    <a:pt x="31308" y="3363"/>
                  </a:cubicBezTo>
                  <a:lnTo>
                    <a:pt x="31308" y="3330"/>
                  </a:lnTo>
                  <a:close/>
                  <a:moveTo>
                    <a:pt x="36527" y="5570"/>
                  </a:moveTo>
                  <a:cubicBezTo>
                    <a:pt x="36401" y="5739"/>
                    <a:pt x="36758" y="5969"/>
                    <a:pt x="36625" y="6155"/>
                  </a:cubicBezTo>
                  <a:cubicBezTo>
                    <a:pt x="36592" y="6188"/>
                    <a:pt x="36559" y="6221"/>
                    <a:pt x="36525" y="6255"/>
                  </a:cubicBezTo>
                  <a:cubicBezTo>
                    <a:pt x="36632" y="5988"/>
                    <a:pt x="36375" y="5743"/>
                    <a:pt x="36527" y="5570"/>
                  </a:cubicBezTo>
                  <a:close/>
                  <a:moveTo>
                    <a:pt x="32105" y="7119"/>
                  </a:moveTo>
                  <a:cubicBezTo>
                    <a:pt x="32141" y="7138"/>
                    <a:pt x="32174" y="7159"/>
                    <a:pt x="32203" y="7181"/>
                  </a:cubicBezTo>
                  <a:lnTo>
                    <a:pt x="32203" y="7181"/>
                  </a:lnTo>
                  <a:cubicBezTo>
                    <a:pt x="32173" y="7161"/>
                    <a:pt x="32140" y="7140"/>
                    <a:pt x="32105" y="7119"/>
                  </a:cubicBezTo>
                  <a:close/>
                  <a:moveTo>
                    <a:pt x="33235" y="7717"/>
                  </a:moveTo>
                  <a:cubicBezTo>
                    <a:pt x="33216" y="7733"/>
                    <a:pt x="33187" y="7750"/>
                    <a:pt x="33150" y="7769"/>
                  </a:cubicBezTo>
                  <a:lnTo>
                    <a:pt x="33150" y="7769"/>
                  </a:lnTo>
                  <a:cubicBezTo>
                    <a:pt x="33178" y="7752"/>
                    <a:pt x="33206" y="7735"/>
                    <a:pt x="33235" y="7717"/>
                  </a:cubicBezTo>
                  <a:close/>
                  <a:moveTo>
                    <a:pt x="37157" y="7783"/>
                  </a:moveTo>
                  <a:lnTo>
                    <a:pt x="37157" y="7783"/>
                  </a:lnTo>
                  <a:cubicBezTo>
                    <a:pt x="37036" y="7844"/>
                    <a:pt x="36915" y="7987"/>
                    <a:pt x="36794" y="7987"/>
                  </a:cubicBezTo>
                  <a:cubicBezTo>
                    <a:pt x="36782" y="7987"/>
                    <a:pt x="36770" y="7986"/>
                    <a:pt x="36758" y="7983"/>
                  </a:cubicBezTo>
                  <a:cubicBezTo>
                    <a:pt x="36891" y="7916"/>
                    <a:pt x="37024" y="7850"/>
                    <a:pt x="37157" y="7783"/>
                  </a:cubicBezTo>
                  <a:close/>
                  <a:moveTo>
                    <a:pt x="33120" y="8153"/>
                  </a:moveTo>
                  <a:cubicBezTo>
                    <a:pt x="33225" y="8153"/>
                    <a:pt x="33330" y="8170"/>
                    <a:pt x="33435" y="8215"/>
                  </a:cubicBezTo>
                  <a:cubicBezTo>
                    <a:pt x="33337" y="8174"/>
                    <a:pt x="33234" y="8155"/>
                    <a:pt x="33132" y="8155"/>
                  </a:cubicBezTo>
                  <a:cubicBezTo>
                    <a:pt x="32991" y="8155"/>
                    <a:pt x="32853" y="8191"/>
                    <a:pt x="32737" y="8249"/>
                  </a:cubicBezTo>
                  <a:lnTo>
                    <a:pt x="32737" y="8215"/>
                  </a:lnTo>
                  <a:cubicBezTo>
                    <a:pt x="32864" y="8179"/>
                    <a:pt x="32992" y="8153"/>
                    <a:pt x="33120" y="8153"/>
                  </a:cubicBezTo>
                  <a:close/>
                  <a:moveTo>
                    <a:pt x="32445" y="7726"/>
                  </a:moveTo>
                  <a:cubicBezTo>
                    <a:pt x="32448" y="7880"/>
                    <a:pt x="32430" y="8006"/>
                    <a:pt x="32498" y="8042"/>
                  </a:cubicBezTo>
                  <a:lnTo>
                    <a:pt x="32498" y="8042"/>
                  </a:lnTo>
                  <a:cubicBezTo>
                    <a:pt x="32238" y="8158"/>
                    <a:pt x="32089" y="8265"/>
                    <a:pt x="32438" y="8315"/>
                  </a:cubicBezTo>
                  <a:cubicBezTo>
                    <a:pt x="32389" y="8329"/>
                    <a:pt x="32349" y="8336"/>
                    <a:pt x="32317" y="8336"/>
                  </a:cubicBezTo>
                  <a:cubicBezTo>
                    <a:pt x="32197" y="8336"/>
                    <a:pt x="32192" y="8240"/>
                    <a:pt x="32271" y="8083"/>
                  </a:cubicBezTo>
                  <a:cubicBezTo>
                    <a:pt x="32155" y="8049"/>
                    <a:pt x="32055" y="8026"/>
                    <a:pt x="31969" y="8016"/>
                  </a:cubicBezTo>
                  <a:lnTo>
                    <a:pt x="31969" y="8016"/>
                  </a:lnTo>
                  <a:cubicBezTo>
                    <a:pt x="32159" y="7930"/>
                    <a:pt x="32348" y="7839"/>
                    <a:pt x="32445" y="7726"/>
                  </a:cubicBezTo>
                  <a:close/>
                  <a:moveTo>
                    <a:pt x="36858" y="7617"/>
                  </a:moveTo>
                  <a:lnTo>
                    <a:pt x="36858" y="7617"/>
                  </a:lnTo>
                  <a:cubicBezTo>
                    <a:pt x="36725" y="7783"/>
                    <a:pt x="36559" y="7916"/>
                    <a:pt x="36359" y="7983"/>
                  </a:cubicBezTo>
                  <a:cubicBezTo>
                    <a:pt x="36378" y="7981"/>
                    <a:pt x="36395" y="7981"/>
                    <a:pt x="36412" y="7981"/>
                  </a:cubicBezTo>
                  <a:cubicBezTo>
                    <a:pt x="36690" y="7981"/>
                    <a:pt x="36650" y="8199"/>
                    <a:pt x="36593" y="8418"/>
                  </a:cubicBezTo>
                  <a:lnTo>
                    <a:pt x="36593" y="8418"/>
                  </a:lnTo>
                  <a:cubicBezTo>
                    <a:pt x="36566" y="8221"/>
                    <a:pt x="36279" y="7983"/>
                    <a:pt x="36359" y="7983"/>
                  </a:cubicBezTo>
                  <a:lnTo>
                    <a:pt x="36326" y="7983"/>
                  </a:lnTo>
                  <a:cubicBezTo>
                    <a:pt x="36525" y="7916"/>
                    <a:pt x="36725" y="7783"/>
                    <a:pt x="36858" y="7617"/>
                  </a:cubicBezTo>
                  <a:close/>
                  <a:moveTo>
                    <a:pt x="11101" y="13732"/>
                  </a:moveTo>
                  <a:cubicBezTo>
                    <a:pt x="11101" y="13745"/>
                    <a:pt x="11101" y="13756"/>
                    <a:pt x="11101" y="13766"/>
                  </a:cubicBezTo>
                  <a:cubicBezTo>
                    <a:pt x="11082" y="13803"/>
                    <a:pt x="11053" y="13830"/>
                    <a:pt x="11025" y="13846"/>
                  </a:cubicBezTo>
                  <a:lnTo>
                    <a:pt x="11025" y="13846"/>
                  </a:lnTo>
                  <a:cubicBezTo>
                    <a:pt x="11061" y="13821"/>
                    <a:pt x="11088" y="13776"/>
                    <a:pt x="11101" y="13732"/>
                  </a:cubicBezTo>
                  <a:close/>
                  <a:moveTo>
                    <a:pt x="32731" y="14497"/>
                  </a:moveTo>
                  <a:cubicBezTo>
                    <a:pt x="32764" y="14497"/>
                    <a:pt x="32740" y="14499"/>
                    <a:pt x="32721" y="14509"/>
                  </a:cubicBezTo>
                  <a:lnTo>
                    <a:pt x="32721" y="14509"/>
                  </a:lnTo>
                  <a:cubicBezTo>
                    <a:pt x="32724" y="14505"/>
                    <a:pt x="32728" y="14501"/>
                    <a:pt x="32731" y="14497"/>
                  </a:cubicBezTo>
                  <a:close/>
                  <a:moveTo>
                    <a:pt x="32992" y="14202"/>
                  </a:moveTo>
                  <a:cubicBezTo>
                    <a:pt x="32921" y="14322"/>
                    <a:pt x="32817" y="14401"/>
                    <a:pt x="32731" y="14497"/>
                  </a:cubicBezTo>
                  <a:lnTo>
                    <a:pt x="32731" y="14497"/>
                  </a:lnTo>
                  <a:cubicBezTo>
                    <a:pt x="32725" y="14497"/>
                    <a:pt x="32716" y="14497"/>
                    <a:pt x="32703" y="14497"/>
                  </a:cubicBezTo>
                  <a:lnTo>
                    <a:pt x="32703" y="14530"/>
                  </a:lnTo>
                  <a:cubicBezTo>
                    <a:pt x="32670" y="14497"/>
                    <a:pt x="32637" y="14497"/>
                    <a:pt x="32604" y="14464"/>
                  </a:cubicBezTo>
                  <a:cubicBezTo>
                    <a:pt x="32637" y="14464"/>
                    <a:pt x="32670" y="14497"/>
                    <a:pt x="32703" y="14497"/>
                  </a:cubicBezTo>
                  <a:lnTo>
                    <a:pt x="32604" y="14331"/>
                  </a:lnTo>
                  <a:cubicBezTo>
                    <a:pt x="32754" y="14331"/>
                    <a:pt x="32905" y="14303"/>
                    <a:pt x="32992" y="14202"/>
                  </a:cubicBezTo>
                  <a:close/>
                  <a:moveTo>
                    <a:pt x="32721" y="14509"/>
                  </a:moveTo>
                  <a:cubicBezTo>
                    <a:pt x="32715" y="14516"/>
                    <a:pt x="32709" y="14523"/>
                    <a:pt x="32703" y="14530"/>
                  </a:cubicBezTo>
                  <a:cubicBezTo>
                    <a:pt x="32703" y="14520"/>
                    <a:pt x="32712" y="14514"/>
                    <a:pt x="32721" y="14509"/>
                  </a:cubicBezTo>
                  <a:close/>
                  <a:moveTo>
                    <a:pt x="48025" y="15195"/>
                  </a:moveTo>
                  <a:lnTo>
                    <a:pt x="48025" y="15195"/>
                  </a:lnTo>
                  <a:cubicBezTo>
                    <a:pt x="48124" y="15427"/>
                    <a:pt x="48224" y="15627"/>
                    <a:pt x="48157" y="15826"/>
                  </a:cubicBezTo>
                  <a:lnTo>
                    <a:pt x="48157" y="15793"/>
                  </a:lnTo>
                  <a:cubicBezTo>
                    <a:pt x="48224" y="15593"/>
                    <a:pt x="48091" y="15394"/>
                    <a:pt x="48025" y="15195"/>
                  </a:cubicBezTo>
                  <a:close/>
                  <a:moveTo>
                    <a:pt x="56965" y="17554"/>
                  </a:moveTo>
                  <a:cubicBezTo>
                    <a:pt x="56998" y="17621"/>
                    <a:pt x="57031" y="17654"/>
                    <a:pt x="57031" y="17720"/>
                  </a:cubicBezTo>
                  <a:cubicBezTo>
                    <a:pt x="57031" y="17654"/>
                    <a:pt x="56998" y="17621"/>
                    <a:pt x="56931" y="17554"/>
                  </a:cubicBezTo>
                  <a:close/>
                  <a:moveTo>
                    <a:pt x="57397" y="17654"/>
                  </a:moveTo>
                  <a:cubicBezTo>
                    <a:pt x="57430" y="17720"/>
                    <a:pt x="57430" y="17787"/>
                    <a:pt x="57397" y="17853"/>
                  </a:cubicBezTo>
                  <a:cubicBezTo>
                    <a:pt x="57397" y="17787"/>
                    <a:pt x="57397" y="17720"/>
                    <a:pt x="57397" y="17654"/>
                  </a:cubicBezTo>
                  <a:close/>
                  <a:moveTo>
                    <a:pt x="56865" y="17588"/>
                  </a:moveTo>
                  <a:cubicBezTo>
                    <a:pt x="56998" y="18186"/>
                    <a:pt x="57098" y="18352"/>
                    <a:pt x="57264" y="18352"/>
                  </a:cubicBezTo>
                  <a:cubicBezTo>
                    <a:pt x="57237" y="18357"/>
                    <a:pt x="57212" y="18360"/>
                    <a:pt x="57190" y="18360"/>
                  </a:cubicBezTo>
                  <a:cubicBezTo>
                    <a:pt x="57077" y="18360"/>
                    <a:pt x="57026" y="18286"/>
                    <a:pt x="56998" y="18119"/>
                  </a:cubicBezTo>
                  <a:lnTo>
                    <a:pt x="56998" y="18086"/>
                  </a:lnTo>
                  <a:cubicBezTo>
                    <a:pt x="56765" y="18086"/>
                    <a:pt x="56632" y="18219"/>
                    <a:pt x="56466" y="18352"/>
                  </a:cubicBezTo>
                  <a:cubicBezTo>
                    <a:pt x="56699" y="18153"/>
                    <a:pt x="56832" y="17887"/>
                    <a:pt x="56865" y="17588"/>
                  </a:cubicBezTo>
                  <a:close/>
                  <a:moveTo>
                    <a:pt x="23043" y="21168"/>
                  </a:moveTo>
                  <a:cubicBezTo>
                    <a:pt x="23280" y="21168"/>
                    <a:pt x="23292" y="21885"/>
                    <a:pt x="22700" y="22107"/>
                  </a:cubicBezTo>
                  <a:cubicBezTo>
                    <a:pt x="23132" y="21775"/>
                    <a:pt x="23232" y="21709"/>
                    <a:pt x="22733" y="21476"/>
                  </a:cubicBezTo>
                  <a:cubicBezTo>
                    <a:pt x="22853" y="21254"/>
                    <a:pt x="22961" y="21168"/>
                    <a:pt x="23043" y="21168"/>
                  </a:cubicBezTo>
                  <a:close/>
                  <a:moveTo>
                    <a:pt x="18180" y="21709"/>
                  </a:moveTo>
                  <a:cubicBezTo>
                    <a:pt x="18222" y="21751"/>
                    <a:pt x="18237" y="21793"/>
                    <a:pt x="18310" y="21793"/>
                  </a:cubicBezTo>
                  <a:cubicBezTo>
                    <a:pt x="18353" y="21793"/>
                    <a:pt x="18415" y="21779"/>
                    <a:pt x="18512" y="21742"/>
                  </a:cubicBezTo>
                  <a:lnTo>
                    <a:pt x="18512" y="21742"/>
                  </a:lnTo>
                  <a:lnTo>
                    <a:pt x="18413" y="21875"/>
                  </a:lnTo>
                  <a:cubicBezTo>
                    <a:pt x="18346" y="22207"/>
                    <a:pt x="18014" y="22407"/>
                    <a:pt x="17848" y="22573"/>
                  </a:cubicBezTo>
                  <a:cubicBezTo>
                    <a:pt x="18080" y="22340"/>
                    <a:pt x="18479" y="22041"/>
                    <a:pt x="18180" y="21709"/>
                  </a:cubicBezTo>
                  <a:close/>
                  <a:moveTo>
                    <a:pt x="27206" y="29502"/>
                  </a:moveTo>
                  <a:cubicBezTo>
                    <a:pt x="27105" y="29591"/>
                    <a:pt x="27015" y="29748"/>
                    <a:pt x="26936" y="29835"/>
                  </a:cubicBezTo>
                  <a:lnTo>
                    <a:pt x="26936" y="29835"/>
                  </a:lnTo>
                  <a:cubicBezTo>
                    <a:pt x="26888" y="29795"/>
                    <a:pt x="26834" y="29779"/>
                    <a:pt x="26776" y="29779"/>
                  </a:cubicBezTo>
                  <a:cubicBezTo>
                    <a:pt x="26711" y="29779"/>
                    <a:pt x="26642" y="29799"/>
                    <a:pt x="26573" y="29828"/>
                  </a:cubicBezTo>
                  <a:lnTo>
                    <a:pt x="26573" y="29828"/>
                  </a:lnTo>
                  <a:cubicBezTo>
                    <a:pt x="26783" y="29706"/>
                    <a:pt x="27003" y="29573"/>
                    <a:pt x="27206" y="29502"/>
                  </a:cubicBezTo>
                  <a:close/>
                  <a:moveTo>
                    <a:pt x="25425" y="35667"/>
                  </a:moveTo>
                  <a:cubicBezTo>
                    <a:pt x="25392" y="35767"/>
                    <a:pt x="25359" y="35866"/>
                    <a:pt x="25359" y="35933"/>
                  </a:cubicBezTo>
                  <a:lnTo>
                    <a:pt x="25359" y="35900"/>
                  </a:lnTo>
                  <a:cubicBezTo>
                    <a:pt x="25359" y="35767"/>
                    <a:pt x="25325" y="35700"/>
                    <a:pt x="25292" y="35667"/>
                  </a:cubicBezTo>
                  <a:close/>
                  <a:moveTo>
                    <a:pt x="24730" y="1"/>
                  </a:moveTo>
                  <a:cubicBezTo>
                    <a:pt x="20159" y="1"/>
                    <a:pt x="15700" y="339"/>
                    <a:pt x="11998" y="1137"/>
                  </a:cubicBezTo>
                  <a:cubicBezTo>
                    <a:pt x="10337" y="1203"/>
                    <a:pt x="4853" y="1702"/>
                    <a:pt x="4388" y="3131"/>
                  </a:cubicBezTo>
                  <a:cubicBezTo>
                    <a:pt x="5850" y="5490"/>
                    <a:pt x="3058" y="5224"/>
                    <a:pt x="2460" y="6986"/>
                  </a:cubicBezTo>
                  <a:cubicBezTo>
                    <a:pt x="1696" y="7218"/>
                    <a:pt x="1862" y="8116"/>
                    <a:pt x="2028" y="8714"/>
                  </a:cubicBezTo>
                  <a:cubicBezTo>
                    <a:pt x="1995" y="9678"/>
                    <a:pt x="1097" y="10741"/>
                    <a:pt x="699" y="11738"/>
                  </a:cubicBezTo>
                  <a:cubicBezTo>
                    <a:pt x="1" y="12602"/>
                    <a:pt x="1297" y="13101"/>
                    <a:pt x="1297" y="13832"/>
                  </a:cubicBezTo>
                  <a:cubicBezTo>
                    <a:pt x="1297" y="15128"/>
                    <a:pt x="3158" y="15029"/>
                    <a:pt x="4022" y="15161"/>
                  </a:cubicBezTo>
                  <a:cubicBezTo>
                    <a:pt x="3158" y="16291"/>
                    <a:pt x="2427" y="17122"/>
                    <a:pt x="3058" y="18385"/>
                  </a:cubicBezTo>
                  <a:cubicBezTo>
                    <a:pt x="2028" y="18618"/>
                    <a:pt x="2527" y="19681"/>
                    <a:pt x="2294" y="20379"/>
                  </a:cubicBezTo>
                  <a:cubicBezTo>
                    <a:pt x="2161" y="22008"/>
                    <a:pt x="1131" y="23836"/>
                    <a:pt x="1563" y="25298"/>
                  </a:cubicBezTo>
                  <a:cubicBezTo>
                    <a:pt x="1563" y="25364"/>
                    <a:pt x="1596" y="25431"/>
                    <a:pt x="1629" y="25531"/>
                  </a:cubicBezTo>
                  <a:cubicBezTo>
                    <a:pt x="1629" y="25630"/>
                    <a:pt x="1696" y="25763"/>
                    <a:pt x="1829" y="25796"/>
                  </a:cubicBezTo>
                  <a:lnTo>
                    <a:pt x="1862" y="26029"/>
                  </a:lnTo>
                  <a:cubicBezTo>
                    <a:pt x="1978" y="26319"/>
                    <a:pt x="2245" y="26507"/>
                    <a:pt x="2531" y="26507"/>
                  </a:cubicBezTo>
                  <a:cubicBezTo>
                    <a:pt x="2574" y="26507"/>
                    <a:pt x="2617" y="26503"/>
                    <a:pt x="2659" y="26494"/>
                  </a:cubicBezTo>
                  <a:cubicBezTo>
                    <a:pt x="2959" y="26561"/>
                    <a:pt x="3224" y="26594"/>
                    <a:pt x="3490" y="26594"/>
                  </a:cubicBezTo>
                  <a:lnTo>
                    <a:pt x="3723" y="26528"/>
                  </a:lnTo>
                  <a:cubicBezTo>
                    <a:pt x="3772" y="26543"/>
                    <a:pt x="3820" y="26550"/>
                    <a:pt x="3867" y="26550"/>
                  </a:cubicBezTo>
                  <a:cubicBezTo>
                    <a:pt x="4272" y="26550"/>
                    <a:pt x="4631" y="26050"/>
                    <a:pt x="4926" y="26050"/>
                  </a:cubicBezTo>
                  <a:cubicBezTo>
                    <a:pt x="5046" y="26050"/>
                    <a:pt x="5155" y="26132"/>
                    <a:pt x="5252" y="26361"/>
                  </a:cubicBezTo>
                  <a:cubicBezTo>
                    <a:pt x="5185" y="27226"/>
                    <a:pt x="6714" y="26793"/>
                    <a:pt x="6016" y="27724"/>
                  </a:cubicBezTo>
                  <a:cubicBezTo>
                    <a:pt x="3490" y="29063"/>
                    <a:pt x="1159" y="35781"/>
                    <a:pt x="5046" y="35781"/>
                  </a:cubicBezTo>
                  <a:cubicBezTo>
                    <a:pt x="5404" y="35781"/>
                    <a:pt x="5814" y="35724"/>
                    <a:pt x="6282" y="35601"/>
                  </a:cubicBezTo>
                  <a:cubicBezTo>
                    <a:pt x="6437" y="35518"/>
                    <a:pt x="6560" y="35483"/>
                    <a:pt x="6658" y="35483"/>
                  </a:cubicBezTo>
                  <a:cubicBezTo>
                    <a:pt x="7272" y="35483"/>
                    <a:pt x="6910" y="36895"/>
                    <a:pt x="7512" y="37096"/>
                  </a:cubicBezTo>
                  <a:cubicBezTo>
                    <a:pt x="9525" y="38318"/>
                    <a:pt x="8952" y="38431"/>
                    <a:pt x="9407" y="38431"/>
                  </a:cubicBezTo>
                  <a:cubicBezTo>
                    <a:pt x="9510" y="38431"/>
                    <a:pt x="9667" y="38425"/>
                    <a:pt x="9919" y="38425"/>
                  </a:cubicBezTo>
                  <a:cubicBezTo>
                    <a:pt x="10187" y="38425"/>
                    <a:pt x="10564" y="38431"/>
                    <a:pt x="11101" y="38459"/>
                  </a:cubicBezTo>
                  <a:cubicBezTo>
                    <a:pt x="12807" y="39493"/>
                    <a:pt x="14963" y="39729"/>
                    <a:pt x="17271" y="39729"/>
                  </a:cubicBezTo>
                  <a:cubicBezTo>
                    <a:pt x="19214" y="39729"/>
                    <a:pt x="21266" y="39562"/>
                    <a:pt x="23247" y="39562"/>
                  </a:cubicBezTo>
                  <a:cubicBezTo>
                    <a:pt x="24736" y="39562"/>
                    <a:pt x="26185" y="39656"/>
                    <a:pt x="27519" y="39988"/>
                  </a:cubicBezTo>
                  <a:cubicBezTo>
                    <a:pt x="31117" y="40622"/>
                    <a:pt x="35900" y="41998"/>
                    <a:pt x="40176" y="41998"/>
                  </a:cubicBezTo>
                  <a:cubicBezTo>
                    <a:pt x="44194" y="41998"/>
                    <a:pt x="47764" y="40783"/>
                    <a:pt x="49487" y="36598"/>
                  </a:cubicBezTo>
                  <a:cubicBezTo>
                    <a:pt x="49952" y="34836"/>
                    <a:pt x="52544" y="34338"/>
                    <a:pt x="52112" y="32410"/>
                  </a:cubicBezTo>
                  <a:cubicBezTo>
                    <a:pt x="53242" y="31745"/>
                    <a:pt x="54239" y="31214"/>
                    <a:pt x="53541" y="29618"/>
                  </a:cubicBezTo>
                  <a:cubicBezTo>
                    <a:pt x="53799" y="29578"/>
                    <a:pt x="54028" y="29563"/>
                    <a:pt x="54233" y="29563"/>
                  </a:cubicBezTo>
                  <a:cubicBezTo>
                    <a:pt x="54759" y="29563"/>
                    <a:pt x="55126" y="29660"/>
                    <a:pt x="55412" y="29660"/>
                  </a:cubicBezTo>
                  <a:cubicBezTo>
                    <a:pt x="55919" y="29660"/>
                    <a:pt x="56170" y="29354"/>
                    <a:pt x="56599" y="27658"/>
                  </a:cubicBezTo>
                  <a:cubicBezTo>
                    <a:pt x="56907" y="28037"/>
                    <a:pt x="57419" y="28451"/>
                    <a:pt x="57880" y="28451"/>
                  </a:cubicBezTo>
                  <a:cubicBezTo>
                    <a:pt x="58065" y="28451"/>
                    <a:pt x="58242" y="28384"/>
                    <a:pt x="58394" y="28223"/>
                  </a:cubicBezTo>
                  <a:cubicBezTo>
                    <a:pt x="59756" y="26428"/>
                    <a:pt x="58726" y="23537"/>
                    <a:pt x="56665" y="22706"/>
                  </a:cubicBezTo>
                  <a:cubicBezTo>
                    <a:pt x="57363" y="22008"/>
                    <a:pt x="56233" y="21410"/>
                    <a:pt x="56832" y="20878"/>
                  </a:cubicBezTo>
                  <a:lnTo>
                    <a:pt x="56832" y="20878"/>
                  </a:lnTo>
                  <a:cubicBezTo>
                    <a:pt x="56969" y="20894"/>
                    <a:pt x="57102" y="20902"/>
                    <a:pt x="57229" y="20902"/>
                  </a:cubicBezTo>
                  <a:cubicBezTo>
                    <a:pt x="59158" y="20902"/>
                    <a:pt x="59922" y="19080"/>
                    <a:pt x="60919" y="17521"/>
                  </a:cubicBezTo>
                  <a:cubicBezTo>
                    <a:pt x="61215" y="17953"/>
                    <a:pt x="61533" y="18128"/>
                    <a:pt x="61840" y="18128"/>
                  </a:cubicBezTo>
                  <a:cubicBezTo>
                    <a:pt x="62501" y="18128"/>
                    <a:pt x="63108" y="17318"/>
                    <a:pt x="63312" y="16524"/>
                  </a:cubicBezTo>
                  <a:cubicBezTo>
                    <a:pt x="63602" y="16684"/>
                    <a:pt x="63867" y="16755"/>
                    <a:pt x="64104" y="16755"/>
                  </a:cubicBezTo>
                  <a:cubicBezTo>
                    <a:pt x="65388" y="16755"/>
                    <a:pt x="65826" y="14687"/>
                    <a:pt x="64675" y="13732"/>
                  </a:cubicBezTo>
                  <a:cubicBezTo>
                    <a:pt x="64143" y="12735"/>
                    <a:pt x="64176" y="11705"/>
                    <a:pt x="63046" y="11207"/>
                  </a:cubicBezTo>
                  <a:cubicBezTo>
                    <a:pt x="63479" y="10309"/>
                    <a:pt x="61584" y="9777"/>
                    <a:pt x="62648" y="9246"/>
                  </a:cubicBezTo>
                  <a:cubicBezTo>
                    <a:pt x="64542" y="7883"/>
                    <a:pt x="61717" y="6520"/>
                    <a:pt x="61684" y="5357"/>
                  </a:cubicBezTo>
                  <a:cubicBezTo>
                    <a:pt x="60462" y="1771"/>
                    <a:pt x="56135" y="1361"/>
                    <a:pt x="51689" y="1361"/>
                  </a:cubicBezTo>
                  <a:cubicBezTo>
                    <a:pt x="50374" y="1361"/>
                    <a:pt x="49048" y="1397"/>
                    <a:pt x="47789" y="1397"/>
                  </a:cubicBezTo>
                  <a:cubicBezTo>
                    <a:pt x="46246" y="1397"/>
                    <a:pt x="44804" y="1343"/>
                    <a:pt x="43604" y="1103"/>
                  </a:cubicBezTo>
                  <a:cubicBezTo>
                    <a:pt x="42510" y="1030"/>
                    <a:pt x="41362" y="851"/>
                    <a:pt x="40252" y="851"/>
                  </a:cubicBezTo>
                  <a:cubicBezTo>
                    <a:pt x="39845" y="851"/>
                    <a:pt x="39443" y="875"/>
                    <a:pt x="39051" y="937"/>
                  </a:cubicBezTo>
                  <a:cubicBezTo>
                    <a:pt x="39084" y="970"/>
                    <a:pt x="39118" y="1004"/>
                    <a:pt x="39151" y="1037"/>
                  </a:cubicBezTo>
                  <a:cubicBezTo>
                    <a:pt x="34762" y="397"/>
                    <a:pt x="29680" y="1"/>
                    <a:pt x="24730"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5" name="Google Shape;3915;p64"/>
          <p:cNvGrpSpPr/>
          <p:nvPr/>
        </p:nvGrpSpPr>
        <p:grpSpPr>
          <a:xfrm>
            <a:off x="6434456" y="3032944"/>
            <a:ext cx="1199759" cy="727075"/>
            <a:chOff x="382200" y="1986925"/>
            <a:chExt cx="1627675" cy="986400"/>
          </a:xfrm>
        </p:grpSpPr>
        <p:sp>
          <p:nvSpPr>
            <p:cNvPr id="3916" name="Google Shape;3916;p64"/>
            <p:cNvSpPr/>
            <p:nvPr/>
          </p:nvSpPr>
          <p:spPr>
            <a:xfrm rot="10800000">
              <a:off x="382200" y="1986925"/>
              <a:ext cx="1627675" cy="986400"/>
            </a:xfrm>
            <a:custGeom>
              <a:avLst/>
              <a:gdLst/>
              <a:ahLst/>
              <a:cxnLst/>
              <a:rect l="l" t="t" r="r" b="b"/>
              <a:pathLst>
                <a:path w="65107" h="39456" extrusionOk="0">
                  <a:moveTo>
                    <a:pt x="46704" y="1476"/>
                  </a:moveTo>
                  <a:cubicBezTo>
                    <a:pt x="46705" y="1507"/>
                    <a:pt x="46713" y="1537"/>
                    <a:pt x="46728" y="1553"/>
                  </a:cubicBezTo>
                  <a:cubicBezTo>
                    <a:pt x="46711" y="1535"/>
                    <a:pt x="46702" y="1508"/>
                    <a:pt x="46704" y="1476"/>
                  </a:cubicBezTo>
                  <a:close/>
                  <a:moveTo>
                    <a:pt x="46562" y="2184"/>
                  </a:moveTo>
                  <a:lnTo>
                    <a:pt x="46562" y="2184"/>
                  </a:lnTo>
                  <a:cubicBezTo>
                    <a:pt x="46553" y="2213"/>
                    <a:pt x="46537" y="2242"/>
                    <a:pt x="46518" y="2269"/>
                  </a:cubicBezTo>
                  <a:lnTo>
                    <a:pt x="46518" y="2269"/>
                  </a:lnTo>
                  <a:cubicBezTo>
                    <a:pt x="46533" y="2243"/>
                    <a:pt x="46548" y="2213"/>
                    <a:pt x="46562" y="2184"/>
                  </a:cubicBezTo>
                  <a:close/>
                  <a:moveTo>
                    <a:pt x="22035" y="4544"/>
                  </a:moveTo>
                  <a:cubicBezTo>
                    <a:pt x="22066" y="4605"/>
                    <a:pt x="22084" y="4679"/>
                    <a:pt x="22105" y="4751"/>
                  </a:cubicBezTo>
                  <a:lnTo>
                    <a:pt x="22105" y="4751"/>
                  </a:lnTo>
                  <a:cubicBezTo>
                    <a:pt x="22061" y="4669"/>
                    <a:pt x="22035" y="4595"/>
                    <a:pt x="22035" y="4544"/>
                  </a:cubicBezTo>
                  <a:close/>
                  <a:moveTo>
                    <a:pt x="22315" y="5050"/>
                  </a:moveTo>
                  <a:cubicBezTo>
                    <a:pt x="22356" y="5066"/>
                    <a:pt x="22406" y="5076"/>
                    <a:pt x="22467" y="5076"/>
                  </a:cubicBezTo>
                  <a:lnTo>
                    <a:pt x="22467" y="5142"/>
                  </a:lnTo>
                  <a:cubicBezTo>
                    <a:pt x="22578" y="5216"/>
                    <a:pt x="22668" y="5290"/>
                    <a:pt x="22738" y="5290"/>
                  </a:cubicBezTo>
                  <a:cubicBezTo>
                    <a:pt x="22738" y="5290"/>
                    <a:pt x="22739" y="5290"/>
                    <a:pt x="22739" y="5290"/>
                  </a:cubicBezTo>
                  <a:lnTo>
                    <a:pt x="22739" y="5290"/>
                  </a:lnTo>
                  <a:cubicBezTo>
                    <a:pt x="22724" y="5294"/>
                    <a:pt x="22709" y="5297"/>
                    <a:pt x="22692" y="5297"/>
                  </a:cubicBezTo>
                  <a:cubicBezTo>
                    <a:pt x="22581" y="5297"/>
                    <a:pt x="22439" y="5188"/>
                    <a:pt x="22315" y="5050"/>
                  </a:cubicBezTo>
                  <a:close/>
                  <a:moveTo>
                    <a:pt x="20041" y="5907"/>
                  </a:moveTo>
                  <a:cubicBezTo>
                    <a:pt x="20108" y="5907"/>
                    <a:pt x="20141" y="5907"/>
                    <a:pt x="20207" y="5940"/>
                  </a:cubicBezTo>
                  <a:lnTo>
                    <a:pt x="20174" y="5940"/>
                  </a:lnTo>
                  <a:cubicBezTo>
                    <a:pt x="20199" y="5964"/>
                    <a:pt x="20205" y="6007"/>
                    <a:pt x="20193" y="6041"/>
                  </a:cubicBezTo>
                  <a:lnTo>
                    <a:pt x="20193" y="6041"/>
                  </a:lnTo>
                  <a:cubicBezTo>
                    <a:pt x="20211" y="5979"/>
                    <a:pt x="20126" y="5907"/>
                    <a:pt x="20041" y="5907"/>
                  </a:cubicBezTo>
                  <a:close/>
                  <a:moveTo>
                    <a:pt x="26189" y="6039"/>
                  </a:moveTo>
                  <a:lnTo>
                    <a:pt x="26189" y="6039"/>
                  </a:lnTo>
                  <a:cubicBezTo>
                    <a:pt x="26195" y="6065"/>
                    <a:pt x="26194" y="6086"/>
                    <a:pt x="26189" y="6105"/>
                  </a:cubicBezTo>
                  <a:lnTo>
                    <a:pt x="26189" y="6105"/>
                  </a:lnTo>
                  <a:cubicBezTo>
                    <a:pt x="26189" y="6083"/>
                    <a:pt x="26189" y="6061"/>
                    <a:pt x="26189" y="6039"/>
                  </a:cubicBezTo>
                  <a:close/>
                  <a:moveTo>
                    <a:pt x="26165" y="6150"/>
                  </a:moveTo>
                  <a:lnTo>
                    <a:pt x="26165" y="6150"/>
                  </a:lnTo>
                  <a:cubicBezTo>
                    <a:pt x="26116" y="6204"/>
                    <a:pt x="26014" y="6221"/>
                    <a:pt x="25926" y="6256"/>
                  </a:cubicBezTo>
                  <a:lnTo>
                    <a:pt x="25926" y="6256"/>
                  </a:lnTo>
                  <a:lnTo>
                    <a:pt x="26165" y="6150"/>
                  </a:lnTo>
                  <a:close/>
                  <a:moveTo>
                    <a:pt x="51049" y="6704"/>
                  </a:moveTo>
                  <a:lnTo>
                    <a:pt x="51016" y="6737"/>
                  </a:lnTo>
                  <a:cubicBezTo>
                    <a:pt x="51016" y="6737"/>
                    <a:pt x="51016" y="6704"/>
                    <a:pt x="51049" y="6704"/>
                  </a:cubicBezTo>
                  <a:close/>
                  <a:moveTo>
                    <a:pt x="54572" y="9396"/>
                  </a:moveTo>
                  <a:cubicBezTo>
                    <a:pt x="54505" y="9396"/>
                    <a:pt x="54405" y="9463"/>
                    <a:pt x="54306" y="9629"/>
                  </a:cubicBezTo>
                  <a:cubicBezTo>
                    <a:pt x="54306" y="9562"/>
                    <a:pt x="54206" y="9529"/>
                    <a:pt x="54239" y="9463"/>
                  </a:cubicBezTo>
                  <a:cubicBezTo>
                    <a:pt x="54339" y="9429"/>
                    <a:pt x="54439" y="9396"/>
                    <a:pt x="54572" y="9396"/>
                  </a:cubicBezTo>
                  <a:close/>
                  <a:moveTo>
                    <a:pt x="14823" y="11091"/>
                  </a:moveTo>
                  <a:lnTo>
                    <a:pt x="14823" y="11091"/>
                  </a:lnTo>
                  <a:cubicBezTo>
                    <a:pt x="14815" y="11108"/>
                    <a:pt x="14808" y="11125"/>
                    <a:pt x="14800" y="11141"/>
                  </a:cubicBezTo>
                  <a:lnTo>
                    <a:pt x="14800" y="11141"/>
                  </a:lnTo>
                  <a:cubicBezTo>
                    <a:pt x="14807" y="11124"/>
                    <a:pt x="14815" y="11108"/>
                    <a:pt x="14823" y="11091"/>
                  </a:cubicBezTo>
                  <a:close/>
                  <a:moveTo>
                    <a:pt x="27334" y="11064"/>
                  </a:moveTo>
                  <a:cubicBezTo>
                    <a:pt x="27394" y="11064"/>
                    <a:pt x="27448" y="11111"/>
                    <a:pt x="27519" y="11158"/>
                  </a:cubicBezTo>
                  <a:lnTo>
                    <a:pt x="27501" y="11158"/>
                  </a:lnTo>
                  <a:cubicBezTo>
                    <a:pt x="27453" y="11108"/>
                    <a:pt x="27395" y="11076"/>
                    <a:pt x="27330" y="11076"/>
                  </a:cubicBezTo>
                  <a:cubicBezTo>
                    <a:pt x="27306" y="11076"/>
                    <a:pt x="27280" y="11081"/>
                    <a:pt x="27253" y="11091"/>
                  </a:cubicBezTo>
                  <a:cubicBezTo>
                    <a:pt x="27282" y="11072"/>
                    <a:pt x="27308" y="11064"/>
                    <a:pt x="27334" y="11064"/>
                  </a:cubicBezTo>
                  <a:close/>
                  <a:moveTo>
                    <a:pt x="18446" y="11224"/>
                  </a:moveTo>
                  <a:cubicBezTo>
                    <a:pt x="18479" y="11224"/>
                    <a:pt x="18479" y="11257"/>
                    <a:pt x="18479" y="11291"/>
                  </a:cubicBezTo>
                  <a:cubicBezTo>
                    <a:pt x="18479" y="11251"/>
                    <a:pt x="18463" y="11232"/>
                    <a:pt x="18442" y="11224"/>
                  </a:cubicBezTo>
                  <a:close/>
                  <a:moveTo>
                    <a:pt x="27620" y="11345"/>
                  </a:moveTo>
                  <a:cubicBezTo>
                    <a:pt x="27663" y="11433"/>
                    <a:pt x="27685" y="11528"/>
                    <a:pt x="27685" y="11623"/>
                  </a:cubicBezTo>
                  <a:cubicBezTo>
                    <a:pt x="27685" y="11549"/>
                    <a:pt x="27662" y="11443"/>
                    <a:pt x="27620" y="11345"/>
                  </a:cubicBezTo>
                  <a:close/>
                  <a:moveTo>
                    <a:pt x="14631" y="11569"/>
                  </a:moveTo>
                  <a:cubicBezTo>
                    <a:pt x="14499" y="11923"/>
                    <a:pt x="14366" y="12269"/>
                    <a:pt x="14092" y="12520"/>
                  </a:cubicBezTo>
                  <a:cubicBezTo>
                    <a:pt x="14325" y="12288"/>
                    <a:pt x="14491" y="11988"/>
                    <a:pt x="14491" y="11689"/>
                  </a:cubicBezTo>
                  <a:cubicBezTo>
                    <a:pt x="14557" y="11623"/>
                    <a:pt x="14458" y="11590"/>
                    <a:pt x="14458" y="11590"/>
                  </a:cubicBezTo>
                  <a:cubicBezTo>
                    <a:pt x="14452" y="11584"/>
                    <a:pt x="14452" y="11581"/>
                    <a:pt x="14457" y="11581"/>
                  </a:cubicBezTo>
                  <a:cubicBezTo>
                    <a:pt x="14478" y="11581"/>
                    <a:pt x="14578" y="11635"/>
                    <a:pt x="14524" y="11689"/>
                  </a:cubicBezTo>
                  <a:cubicBezTo>
                    <a:pt x="14569" y="11652"/>
                    <a:pt x="14603" y="11612"/>
                    <a:pt x="14631" y="11569"/>
                  </a:cubicBezTo>
                  <a:close/>
                  <a:moveTo>
                    <a:pt x="33329" y="17348"/>
                  </a:moveTo>
                  <a:lnTo>
                    <a:pt x="33329" y="17348"/>
                  </a:lnTo>
                  <a:cubicBezTo>
                    <a:pt x="33291" y="17409"/>
                    <a:pt x="33275" y="17480"/>
                    <a:pt x="33302" y="17572"/>
                  </a:cubicBezTo>
                  <a:cubicBezTo>
                    <a:pt x="33268" y="17505"/>
                    <a:pt x="33268" y="17439"/>
                    <a:pt x="33302" y="17372"/>
                  </a:cubicBezTo>
                  <a:lnTo>
                    <a:pt x="33329" y="17348"/>
                  </a:lnTo>
                  <a:close/>
                  <a:moveTo>
                    <a:pt x="45698" y="26848"/>
                  </a:moveTo>
                  <a:cubicBezTo>
                    <a:pt x="45698" y="26913"/>
                    <a:pt x="45697" y="26978"/>
                    <a:pt x="45665" y="27010"/>
                  </a:cubicBezTo>
                  <a:cubicBezTo>
                    <a:pt x="45697" y="26945"/>
                    <a:pt x="45698" y="26912"/>
                    <a:pt x="45698" y="26848"/>
                  </a:cubicBezTo>
                  <a:close/>
                  <a:moveTo>
                    <a:pt x="18313" y="27110"/>
                  </a:moveTo>
                  <a:lnTo>
                    <a:pt x="18329" y="27177"/>
                  </a:lnTo>
                  <a:lnTo>
                    <a:pt x="18329" y="27177"/>
                  </a:lnTo>
                  <a:cubicBezTo>
                    <a:pt x="18321" y="27152"/>
                    <a:pt x="18313" y="27127"/>
                    <a:pt x="18313" y="27110"/>
                  </a:cubicBezTo>
                  <a:close/>
                  <a:moveTo>
                    <a:pt x="31806" y="27110"/>
                  </a:moveTo>
                  <a:lnTo>
                    <a:pt x="31806" y="27110"/>
                  </a:lnTo>
                  <a:cubicBezTo>
                    <a:pt x="31939" y="27143"/>
                    <a:pt x="31806" y="27276"/>
                    <a:pt x="31773" y="27310"/>
                  </a:cubicBezTo>
                  <a:cubicBezTo>
                    <a:pt x="31806" y="27276"/>
                    <a:pt x="31906" y="27143"/>
                    <a:pt x="31806" y="27110"/>
                  </a:cubicBezTo>
                  <a:close/>
                  <a:moveTo>
                    <a:pt x="44556" y="27341"/>
                  </a:moveTo>
                  <a:cubicBezTo>
                    <a:pt x="44559" y="27342"/>
                    <a:pt x="44563" y="27343"/>
                    <a:pt x="44568" y="27343"/>
                  </a:cubicBezTo>
                  <a:cubicBezTo>
                    <a:pt x="44601" y="27343"/>
                    <a:pt x="44635" y="27376"/>
                    <a:pt x="44668" y="27376"/>
                  </a:cubicBezTo>
                  <a:cubicBezTo>
                    <a:pt x="44628" y="27376"/>
                    <a:pt x="44577" y="27364"/>
                    <a:pt x="44556" y="27341"/>
                  </a:cubicBezTo>
                  <a:close/>
                  <a:moveTo>
                    <a:pt x="19875" y="27575"/>
                  </a:moveTo>
                  <a:cubicBezTo>
                    <a:pt x="19709" y="27742"/>
                    <a:pt x="19742" y="27941"/>
                    <a:pt x="20041" y="28273"/>
                  </a:cubicBezTo>
                  <a:cubicBezTo>
                    <a:pt x="19742" y="27941"/>
                    <a:pt x="19675" y="27742"/>
                    <a:pt x="19875" y="27575"/>
                  </a:cubicBezTo>
                  <a:close/>
                  <a:moveTo>
                    <a:pt x="35526" y="29290"/>
                  </a:moveTo>
                  <a:cubicBezTo>
                    <a:pt x="35528" y="29359"/>
                    <a:pt x="35462" y="29448"/>
                    <a:pt x="35395" y="29536"/>
                  </a:cubicBezTo>
                  <a:cubicBezTo>
                    <a:pt x="35429" y="29603"/>
                    <a:pt x="35495" y="29636"/>
                    <a:pt x="35595" y="29636"/>
                  </a:cubicBezTo>
                  <a:cubicBezTo>
                    <a:pt x="35495" y="29636"/>
                    <a:pt x="35429" y="29603"/>
                    <a:pt x="35362" y="29536"/>
                  </a:cubicBezTo>
                  <a:lnTo>
                    <a:pt x="35395" y="29536"/>
                  </a:lnTo>
                  <a:cubicBezTo>
                    <a:pt x="35418" y="29448"/>
                    <a:pt x="35514" y="29359"/>
                    <a:pt x="35526" y="29290"/>
                  </a:cubicBezTo>
                  <a:close/>
                  <a:moveTo>
                    <a:pt x="32072" y="29569"/>
                  </a:moveTo>
                  <a:cubicBezTo>
                    <a:pt x="31977" y="29605"/>
                    <a:pt x="31891" y="29636"/>
                    <a:pt x="31806" y="29666"/>
                  </a:cubicBezTo>
                  <a:lnTo>
                    <a:pt x="31806" y="29666"/>
                  </a:lnTo>
                  <a:cubicBezTo>
                    <a:pt x="31806" y="29658"/>
                    <a:pt x="31806" y="29647"/>
                    <a:pt x="31806" y="29636"/>
                  </a:cubicBezTo>
                  <a:lnTo>
                    <a:pt x="31806" y="29636"/>
                  </a:lnTo>
                  <a:cubicBezTo>
                    <a:pt x="31813" y="29641"/>
                    <a:pt x="31823" y="29644"/>
                    <a:pt x="31835" y="29644"/>
                  </a:cubicBezTo>
                  <a:cubicBezTo>
                    <a:pt x="31891" y="29644"/>
                    <a:pt x="31993" y="29589"/>
                    <a:pt x="32072" y="29569"/>
                  </a:cubicBezTo>
                  <a:close/>
                  <a:moveTo>
                    <a:pt x="33867" y="28838"/>
                  </a:moveTo>
                  <a:lnTo>
                    <a:pt x="33900" y="28872"/>
                  </a:lnTo>
                  <a:cubicBezTo>
                    <a:pt x="33534" y="29038"/>
                    <a:pt x="33368" y="29437"/>
                    <a:pt x="33401" y="29802"/>
                  </a:cubicBezTo>
                  <a:cubicBezTo>
                    <a:pt x="33102" y="29802"/>
                    <a:pt x="33634" y="28938"/>
                    <a:pt x="33867" y="28838"/>
                  </a:cubicBezTo>
                  <a:close/>
                  <a:moveTo>
                    <a:pt x="31773" y="29835"/>
                  </a:moveTo>
                  <a:lnTo>
                    <a:pt x="31773" y="29835"/>
                  </a:lnTo>
                  <a:cubicBezTo>
                    <a:pt x="31740" y="30068"/>
                    <a:pt x="31773" y="30134"/>
                    <a:pt x="31906" y="30201"/>
                  </a:cubicBezTo>
                  <a:cubicBezTo>
                    <a:pt x="31740" y="30134"/>
                    <a:pt x="31740" y="30035"/>
                    <a:pt x="31773" y="29835"/>
                  </a:cubicBezTo>
                  <a:close/>
                  <a:moveTo>
                    <a:pt x="35063" y="30866"/>
                  </a:moveTo>
                  <a:lnTo>
                    <a:pt x="35063" y="30899"/>
                  </a:lnTo>
                  <a:cubicBezTo>
                    <a:pt x="35063" y="30899"/>
                    <a:pt x="35063" y="30932"/>
                    <a:pt x="35063" y="30932"/>
                  </a:cubicBezTo>
                  <a:cubicBezTo>
                    <a:pt x="35113" y="30932"/>
                    <a:pt x="35155" y="30991"/>
                    <a:pt x="35201" y="31045"/>
                  </a:cubicBezTo>
                  <a:lnTo>
                    <a:pt x="35201" y="31045"/>
                  </a:lnTo>
                  <a:cubicBezTo>
                    <a:pt x="35181" y="31040"/>
                    <a:pt x="35163" y="31038"/>
                    <a:pt x="35145" y="31038"/>
                  </a:cubicBezTo>
                  <a:cubicBezTo>
                    <a:pt x="34955" y="31038"/>
                    <a:pt x="34857" y="31281"/>
                    <a:pt x="34742" y="31281"/>
                  </a:cubicBezTo>
                  <a:cubicBezTo>
                    <a:pt x="34674" y="31281"/>
                    <a:pt x="34600" y="31197"/>
                    <a:pt x="34498" y="30932"/>
                  </a:cubicBezTo>
                  <a:lnTo>
                    <a:pt x="34498" y="30932"/>
                  </a:lnTo>
                  <a:cubicBezTo>
                    <a:pt x="34610" y="31157"/>
                    <a:pt x="34669" y="31273"/>
                    <a:pt x="34736" y="31273"/>
                  </a:cubicBezTo>
                  <a:cubicBezTo>
                    <a:pt x="34808" y="31273"/>
                    <a:pt x="34891" y="31140"/>
                    <a:pt x="35063" y="30866"/>
                  </a:cubicBezTo>
                  <a:close/>
                  <a:moveTo>
                    <a:pt x="49847" y="0"/>
                  </a:moveTo>
                  <a:cubicBezTo>
                    <a:pt x="48885" y="0"/>
                    <a:pt x="47892" y="148"/>
                    <a:pt x="46861" y="489"/>
                  </a:cubicBezTo>
                  <a:cubicBezTo>
                    <a:pt x="46647" y="554"/>
                    <a:pt x="46432" y="590"/>
                    <a:pt x="46208" y="590"/>
                  </a:cubicBezTo>
                  <a:cubicBezTo>
                    <a:pt x="46086" y="590"/>
                    <a:pt x="45961" y="579"/>
                    <a:pt x="45831" y="556"/>
                  </a:cubicBezTo>
                  <a:cubicBezTo>
                    <a:pt x="42408" y="1254"/>
                    <a:pt x="39084" y="2350"/>
                    <a:pt x="35927" y="3813"/>
                  </a:cubicBezTo>
                  <a:lnTo>
                    <a:pt x="35728" y="3813"/>
                  </a:lnTo>
                  <a:cubicBezTo>
                    <a:pt x="34731" y="4045"/>
                    <a:pt x="33734" y="4212"/>
                    <a:pt x="32737" y="4311"/>
                  </a:cubicBezTo>
                  <a:cubicBezTo>
                    <a:pt x="32669" y="4316"/>
                    <a:pt x="32602" y="4318"/>
                    <a:pt x="32535" y="4318"/>
                  </a:cubicBezTo>
                  <a:cubicBezTo>
                    <a:pt x="31470" y="4318"/>
                    <a:pt x="30389" y="3755"/>
                    <a:pt x="29319" y="3755"/>
                  </a:cubicBezTo>
                  <a:cubicBezTo>
                    <a:pt x="29050" y="3755"/>
                    <a:pt x="28782" y="3790"/>
                    <a:pt x="28516" y="3879"/>
                  </a:cubicBezTo>
                  <a:cubicBezTo>
                    <a:pt x="27609" y="3789"/>
                    <a:pt x="26867" y="3230"/>
                    <a:pt x="26065" y="3230"/>
                  </a:cubicBezTo>
                  <a:cubicBezTo>
                    <a:pt x="25985" y="3230"/>
                    <a:pt x="25905" y="3236"/>
                    <a:pt x="25824" y="3248"/>
                  </a:cubicBezTo>
                  <a:cubicBezTo>
                    <a:pt x="23099" y="2650"/>
                    <a:pt x="20174" y="1154"/>
                    <a:pt x="17316" y="1088"/>
                  </a:cubicBezTo>
                  <a:cubicBezTo>
                    <a:pt x="14690" y="1287"/>
                    <a:pt x="12397" y="2251"/>
                    <a:pt x="9971" y="2616"/>
                  </a:cubicBezTo>
                  <a:cubicBezTo>
                    <a:pt x="9496" y="2644"/>
                    <a:pt x="9420" y="3446"/>
                    <a:pt x="8936" y="3446"/>
                  </a:cubicBezTo>
                  <a:cubicBezTo>
                    <a:pt x="8843" y="3446"/>
                    <a:pt x="8736" y="3417"/>
                    <a:pt x="8608" y="3347"/>
                  </a:cubicBezTo>
                  <a:cubicBezTo>
                    <a:pt x="8397" y="3233"/>
                    <a:pt x="8144" y="3179"/>
                    <a:pt x="7882" y="3179"/>
                  </a:cubicBezTo>
                  <a:cubicBezTo>
                    <a:pt x="7155" y="3179"/>
                    <a:pt x="6362" y="3594"/>
                    <a:pt x="6216" y="4278"/>
                  </a:cubicBezTo>
                  <a:cubicBezTo>
                    <a:pt x="6156" y="4487"/>
                    <a:pt x="6069" y="4615"/>
                    <a:pt x="5836" y="4615"/>
                  </a:cubicBezTo>
                  <a:cubicBezTo>
                    <a:pt x="5809" y="4615"/>
                    <a:pt x="5781" y="4614"/>
                    <a:pt x="5750" y="4610"/>
                  </a:cubicBezTo>
                  <a:cubicBezTo>
                    <a:pt x="4820" y="4710"/>
                    <a:pt x="3723" y="5209"/>
                    <a:pt x="3789" y="6305"/>
                  </a:cubicBezTo>
                  <a:cubicBezTo>
                    <a:pt x="3707" y="6298"/>
                    <a:pt x="3629" y="6294"/>
                    <a:pt x="3555" y="6294"/>
                  </a:cubicBezTo>
                  <a:cubicBezTo>
                    <a:pt x="1730" y="6294"/>
                    <a:pt x="2128" y="8572"/>
                    <a:pt x="1330" y="9562"/>
                  </a:cubicBezTo>
                  <a:cubicBezTo>
                    <a:pt x="699" y="10958"/>
                    <a:pt x="1" y="12819"/>
                    <a:pt x="499" y="14282"/>
                  </a:cubicBezTo>
                  <a:cubicBezTo>
                    <a:pt x="732" y="15079"/>
                    <a:pt x="1496" y="15611"/>
                    <a:pt x="1197" y="16342"/>
                  </a:cubicBezTo>
                  <a:lnTo>
                    <a:pt x="1197" y="16542"/>
                  </a:lnTo>
                  <a:cubicBezTo>
                    <a:pt x="2493" y="18037"/>
                    <a:pt x="2759" y="20496"/>
                    <a:pt x="4487" y="21527"/>
                  </a:cubicBezTo>
                  <a:cubicBezTo>
                    <a:pt x="7177" y="24893"/>
                    <a:pt x="9135" y="25229"/>
                    <a:pt x="10724" y="25229"/>
                  </a:cubicBezTo>
                  <a:cubicBezTo>
                    <a:pt x="11120" y="25229"/>
                    <a:pt x="11493" y="25208"/>
                    <a:pt x="11849" y="25208"/>
                  </a:cubicBezTo>
                  <a:cubicBezTo>
                    <a:pt x="12872" y="25208"/>
                    <a:pt x="13752" y="25380"/>
                    <a:pt x="14624" y="26711"/>
                  </a:cubicBezTo>
                  <a:cubicBezTo>
                    <a:pt x="16817" y="29304"/>
                    <a:pt x="20041" y="31065"/>
                    <a:pt x="23099" y="32660"/>
                  </a:cubicBezTo>
                  <a:cubicBezTo>
                    <a:pt x="25192" y="34953"/>
                    <a:pt x="27818" y="35718"/>
                    <a:pt x="30743" y="36549"/>
                  </a:cubicBezTo>
                  <a:cubicBezTo>
                    <a:pt x="34932" y="38022"/>
                    <a:pt x="39774" y="39456"/>
                    <a:pt x="44502" y="39456"/>
                  </a:cubicBezTo>
                  <a:cubicBezTo>
                    <a:pt x="47238" y="39456"/>
                    <a:pt x="49935" y="38976"/>
                    <a:pt x="52445" y="37745"/>
                  </a:cubicBezTo>
                  <a:cubicBezTo>
                    <a:pt x="52554" y="37784"/>
                    <a:pt x="52654" y="37801"/>
                    <a:pt x="52749" y="37801"/>
                  </a:cubicBezTo>
                  <a:cubicBezTo>
                    <a:pt x="53351" y="37801"/>
                    <a:pt x="53689" y="37110"/>
                    <a:pt x="54152" y="37110"/>
                  </a:cubicBezTo>
                  <a:cubicBezTo>
                    <a:pt x="54170" y="37110"/>
                    <a:pt x="54188" y="37112"/>
                    <a:pt x="54206" y="37114"/>
                  </a:cubicBezTo>
                  <a:cubicBezTo>
                    <a:pt x="54540" y="37316"/>
                    <a:pt x="54876" y="37402"/>
                    <a:pt x="55203" y="37402"/>
                  </a:cubicBezTo>
                  <a:cubicBezTo>
                    <a:pt x="56114" y="37402"/>
                    <a:pt x="56958" y="36735"/>
                    <a:pt x="57496" y="36050"/>
                  </a:cubicBezTo>
                  <a:cubicBezTo>
                    <a:pt x="60089" y="35784"/>
                    <a:pt x="58959" y="32394"/>
                    <a:pt x="60354" y="31131"/>
                  </a:cubicBezTo>
                  <a:cubicBezTo>
                    <a:pt x="60155" y="29802"/>
                    <a:pt x="62182" y="30035"/>
                    <a:pt x="61883" y="28805"/>
                  </a:cubicBezTo>
                  <a:cubicBezTo>
                    <a:pt x="61617" y="27941"/>
                    <a:pt x="62847" y="27974"/>
                    <a:pt x="62814" y="27110"/>
                  </a:cubicBezTo>
                  <a:cubicBezTo>
                    <a:pt x="63778" y="23222"/>
                    <a:pt x="63844" y="19300"/>
                    <a:pt x="64575" y="15511"/>
                  </a:cubicBezTo>
                  <a:lnTo>
                    <a:pt x="64575" y="15312"/>
                  </a:lnTo>
                  <a:cubicBezTo>
                    <a:pt x="64608" y="15212"/>
                    <a:pt x="64575" y="15079"/>
                    <a:pt x="64509" y="15013"/>
                  </a:cubicBezTo>
                  <a:cubicBezTo>
                    <a:pt x="65107" y="12387"/>
                    <a:pt x="64176" y="9064"/>
                    <a:pt x="62847" y="6937"/>
                  </a:cubicBezTo>
                  <a:cubicBezTo>
                    <a:pt x="62149" y="6106"/>
                    <a:pt x="62216" y="5674"/>
                    <a:pt x="60986" y="5209"/>
                  </a:cubicBezTo>
                  <a:cubicBezTo>
                    <a:pt x="60487" y="4544"/>
                    <a:pt x="60222" y="3680"/>
                    <a:pt x="59324" y="3580"/>
                  </a:cubicBezTo>
                  <a:cubicBezTo>
                    <a:pt x="56337" y="1892"/>
                    <a:pt x="53289" y="0"/>
                    <a:pt x="498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64"/>
            <p:cNvSpPr/>
            <p:nvPr/>
          </p:nvSpPr>
          <p:spPr>
            <a:xfrm rot="10800000">
              <a:off x="553602" y="2227594"/>
              <a:ext cx="1352598" cy="587894"/>
            </a:xfrm>
            <a:custGeom>
              <a:avLst/>
              <a:gdLst/>
              <a:ahLst/>
              <a:cxnLst/>
              <a:rect l="l" t="t" r="r" b="b"/>
              <a:pathLst>
                <a:path w="65107" h="39456" extrusionOk="0">
                  <a:moveTo>
                    <a:pt x="46704" y="1476"/>
                  </a:moveTo>
                  <a:cubicBezTo>
                    <a:pt x="46705" y="1507"/>
                    <a:pt x="46713" y="1537"/>
                    <a:pt x="46728" y="1553"/>
                  </a:cubicBezTo>
                  <a:cubicBezTo>
                    <a:pt x="46711" y="1535"/>
                    <a:pt x="46702" y="1508"/>
                    <a:pt x="46704" y="1476"/>
                  </a:cubicBezTo>
                  <a:close/>
                  <a:moveTo>
                    <a:pt x="46562" y="2184"/>
                  </a:moveTo>
                  <a:lnTo>
                    <a:pt x="46562" y="2184"/>
                  </a:lnTo>
                  <a:cubicBezTo>
                    <a:pt x="46553" y="2213"/>
                    <a:pt x="46537" y="2242"/>
                    <a:pt x="46518" y="2269"/>
                  </a:cubicBezTo>
                  <a:lnTo>
                    <a:pt x="46518" y="2269"/>
                  </a:lnTo>
                  <a:cubicBezTo>
                    <a:pt x="46533" y="2243"/>
                    <a:pt x="46548" y="2213"/>
                    <a:pt x="46562" y="2184"/>
                  </a:cubicBezTo>
                  <a:close/>
                  <a:moveTo>
                    <a:pt x="22035" y="4544"/>
                  </a:moveTo>
                  <a:cubicBezTo>
                    <a:pt x="22066" y="4605"/>
                    <a:pt x="22084" y="4679"/>
                    <a:pt x="22105" y="4751"/>
                  </a:cubicBezTo>
                  <a:lnTo>
                    <a:pt x="22105" y="4751"/>
                  </a:lnTo>
                  <a:cubicBezTo>
                    <a:pt x="22061" y="4669"/>
                    <a:pt x="22035" y="4595"/>
                    <a:pt x="22035" y="4544"/>
                  </a:cubicBezTo>
                  <a:close/>
                  <a:moveTo>
                    <a:pt x="22315" y="5050"/>
                  </a:moveTo>
                  <a:cubicBezTo>
                    <a:pt x="22356" y="5066"/>
                    <a:pt x="22406" y="5076"/>
                    <a:pt x="22467" y="5076"/>
                  </a:cubicBezTo>
                  <a:lnTo>
                    <a:pt x="22467" y="5142"/>
                  </a:lnTo>
                  <a:cubicBezTo>
                    <a:pt x="22578" y="5216"/>
                    <a:pt x="22668" y="5290"/>
                    <a:pt x="22738" y="5290"/>
                  </a:cubicBezTo>
                  <a:cubicBezTo>
                    <a:pt x="22738" y="5290"/>
                    <a:pt x="22739" y="5290"/>
                    <a:pt x="22739" y="5290"/>
                  </a:cubicBezTo>
                  <a:lnTo>
                    <a:pt x="22739" y="5290"/>
                  </a:lnTo>
                  <a:cubicBezTo>
                    <a:pt x="22724" y="5294"/>
                    <a:pt x="22709" y="5297"/>
                    <a:pt x="22692" y="5297"/>
                  </a:cubicBezTo>
                  <a:cubicBezTo>
                    <a:pt x="22581" y="5297"/>
                    <a:pt x="22439" y="5188"/>
                    <a:pt x="22315" y="5050"/>
                  </a:cubicBezTo>
                  <a:close/>
                  <a:moveTo>
                    <a:pt x="20041" y="5907"/>
                  </a:moveTo>
                  <a:cubicBezTo>
                    <a:pt x="20108" y="5907"/>
                    <a:pt x="20141" y="5907"/>
                    <a:pt x="20207" y="5940"/>
                  </a:cubicBezTo>
                  <a:lnTo>
                    <a:pt x="20174" y="5940"/>
                  </a:lnTo>
                  <a:cubicBezTo>
                    <a:pt x="20199" y="5964"/>
                    <a:pt x="20205" y="6007"/>
                    <a:pt x="20193" y="6041"/>
                  </a:cubicBezTo>
                  <a:lnTo>
                    <a:pt x="20193" y="6041"/>
                  </a:lnTo>
                  <a:cubicBezTo>
                    <a:pt x="20211" y="5979"/>
                    <a:pt x="20126" y="5907"/>
                    <a:pt x="20041" y="5907"/>
                  </a:cubicBezTo>
                  <a:close/>
                  <a:moveTo>
                    <a:pt x="26189" y="6039"/>
                  </a:moveTo>
                  <a:lnTo>
                    <a:pt x="26189" y="6039"/>
                  </a:lnTo>
                  <a:cubicBezTo>
                    <a:pt x="26195" y="6065"/>
                    <a:pt x="26194" y="6086"/>
                    <a:pt x="26189" y="6105"/>
                  </a:cubicBezTo>
                  <a:lnTo>
                    <a:pt x="26189" y="6105"/>
                  </a:lnTo>
                  <a:cubicBezTo>
                    <a:pt x="26189" y="6083"/>
                    <a:pt x="26189" y="6061"/>
                    <a:pt x="26189" y="6039"/>
                  </a:cubicBezTo>
                  <a:close/>
                  <a:moveTo>
                    <a:pt x="26165" y="6150"/>
                  </a:moveTo>
                  <a:lnTo>
                    <a:pt x="26165" y="6150"/>
                  </a:lnTo>
                  <a:cubicBezTo>
                    <a:pt x="26116" y="6204"/>
                    <a:pt x="26014" y="6221"/>
                    <a:pt x="25926" y="6256"/>
                  </a:cubicBezTo>
                  <a:lnTo>
                    <a:pt x="25926" y="6256"/>
                  </a:lnTo>
                  <a:lnTo>
                    <a:pt x="26165" y="6150"/>
                  </a:lnTo>
                  <a:close/>
                  <a:moveTo>
                    <a:pt x="51049" y="6704"/>
                  </a:moveTo>
                  <a:lnTo>
                    <a:pt x="51016" y="6737"/>
                  </a:lnTo>
                  <a:cubicBezTo>
                    <a:pt x="51016" y="6737"/>
                    <a:pt x="51016" y="6704"/>
                    <a:pt x="51049" y="6704"/>
                  </a:cubicBezTo>
                  <a:close/>
                  <a:moveTo>
                    <a:pt x="54572" y="9396"/>
                  </a:moveTo>
                  <a:cubicBezTo>
                    <a:pt x="54505" y="9396"/>
                    <a:pt x="54405" y="9463"/>
                    <a:pt x="54306" y="9629"/>
                  </a:cubicBezTo>
                  <a:cubicBezTo>
                    <a:pt x="54306" y="9562"/>
                    <a:pt x="54206" y="9529"/>
                    <a:pt x="54239" y="9463"/>
                  </a:cubicBezTo>
                  <a:cubicBezTo>
                    <a:pt x="54339" y="9429"/>
                    <a:pt x="54439" y="9396"/>
                    <a:pt x="54572" y="9396"/>
                  </a:cubicBezTo>
                  <a:close/>
                  <a:moveTo>
                    <a:pt x="14823" y="11091"/>
                  </a:moveTo>
                  <a:lnTo>
                    <a:pt x="14823" y="11091"/>
                  </a:lnTo>
                  <a:cubicBezTo>
                    <a:pt x="14815" y="11108"/>
                    <a:pt x="14808" y="11125"/>
                    <a:pt x="14800" y="11141"/>
                  </a:cubicBezTo>
                  <a:lnTo>
                    <a:pt x="14800" y="11141"/>
                  </a:lnTo>
                  <a:cubicBezTo>
                    <a:pt x="14807" y="11124"/>
                    <a:pt x="14815" y="11108"/>
                    <a:pt x="14823" y="11091"/>
                  </a:cubicBezTo>
                  <a:close/>
                  <a:moveTo>
                    <a:pt x="27334" y="11064"/>
                  </a:moveTo>
                  <a:cubicBezTo>
                    <a:pt x="27394" y="11064"/>
                    <a:pt x="27448" y="11111"/>
                    <a:pt x="27519" y="11158"/>
                  </a:cubicBezTo>
                  <a:lnTo>
                    <a:pt x="27501" y="11158"/>
                  </a:lnTo>
                  <a:cubicBezTo>
                    <a:pt x="27453" y="11108"/>
                    <a:pt x="27395" y="11076"/>
                    <a:pt x="27330" y="11076"/>
                  </a:cubicBezTo>
                  <a:cubicBezTo>
                    <a:pt x="27306" y="11076"/>
                    <a:pt x="27280" y="11081"/>
                    <a:pt x="27253" y="11091"/>
                  </a:cubicBezTo>
                  <a:cubicBezTo>
                    <a:pt x="27282" y="11072"/>
                    <a:pt x="27308" y="11064"/>
                    <a:pt x="27334" y="11064"/>
                  </a:cubicBezTo>
                  <a:close/>
                  <a:moveTo>
                    <a:pt x="18446" y="11224"/>
                  </a:moveTo>
                  <a:cubicBezTo>
                    <a:pt x="18479" y="11224"/>
                    <a:pt x="18479" y="11257"/>
                    <a:pt x="18479" y="11291"/>
                  </a:cubicBezTo>
                  <a:cubicBezTo>
                    <a:pt x="18479" y="11251"/>
                    <a:pt x="18463" y="11232"/>
                    <a:pt x="18442" y="11224"/>
                  </a:cubicBezTo>
                  <a:close/>
                  <a:moveTo>
                    <a:pt x="27620" y="11345"/>
                  </a:moveTo>
                  <a:cubicBezTo>
                    <a:pt x="27663" y="11433"/>
                    <a:pt x="27685" y="11528"/>
                    <a:pt x="27685" y="11623"/>
                  </a:cubicBezTo>
                  <a:cubicBezTo>
                    <a:pt x="27685" y="11549"/>
                    <a:pt x="27662" y="11443"/>
                    <a:pt x="27620" y="11345"/>
                  </a:cubicBezTo>
                  <a:close/>
                  <a:moveTo>
                    <a:pt x="14631" y="11569"/>
                  </a:moveTo>
                  <a:cubicBezTo>
                    <a:pt x="14499" y="11923"/>
                    <a:pt x="14366" y="12269"/>
                    <a:pt x="14092" y="12520"/>
                  </a:cubicBezTo>
                  <a:cubicBezTo>
                    <a:pt x="14325" y="12288"/>
                    <a:pt x="14491" y="11988"/>
                    <a:pt x="14491" y="11689"/>
                  </a:cubicBezTo>
                  <a:cubicBezTo>
                    <a:pt x="14557" y="11623"/>
                    <a:pt x="14458" y="11590"/>
                    <a:pt x="14458" y="11590"/>
                  </a:cubicBezTo>
                  <a:cubicBezTo>
                    <a:pt x="14452" y="11584"/>
                    <a:pt x="14452" y="11581"/>
                    <a:pt x="14457" y="11581"/>
                  </a:cubicBezTo>
                  <a:cubicBezTo>
                    <a:pt x="14478" y="11581"/>
                    <a:pt x="14578" y="11635"/>
                    <a:pt x="14524" y="11689"/>
                  </a:cubicBezTo>
                  <a:cubicBezTo>
                    <a:pt x="14569" y="11652"/>
                    <a:pt x="14603" y="11612"/>
                    <a:pt x="14631" y="11569"/>
                  </a:cubicBezTo>
                  <a:close/>
                  <a:moveTo>
                    <a:pt x="33329" y="17348"/>
                  </a:moveTo>
                  <a:lnTo>
                    <a:pt x="33329" y="17348"/>
                  </a:lnTo>
                  <a:cubicBezTo>
                    <a:pt x="33291" y="17409"/>
                    <a:pt x="33275" y="17480"/>
                    <a:pt x="33302" y="17572"/>
                  </a:cubicBezTo>
                  <a:cubicBezTo>
                    <a:pt x="33268" y="17505"/>
                    <a:pt x="33268" y="17439"/>
                    <a:pt x="33302" y="17372"/>
                  </a:cubicBezTo>
                  <a:lnTo>
                    <a:pt x="33329" y="17348"/>
                  </a:lnTo>
                  <a:close/>
                  <a:moveTo>
                    <a:pt x="45698" y="26848"/>
                  </a:moveTo>
                  <a:cubicBezTo>
                    <a:pt x="45698" y="26913"/>
                    <a:pt x="45697" y="26978"/>
                    <a:pt x="45665" y="27010"/>
                  </a:cubicBezTo>
                  <a:cubicBezTo>
                    <a:pt x="45697" y="26945"/>
                    <a:pt x="45698" y="26912"/>
                    <a:pt x="45698" y="26848"/>
                  </a:cubicBezTo>
                  <a:close/>
                  <a:moveTo>
                    <a:pt x="18313" y="27110"/>
                  </a:moveTo>
                  <a:lnTo>
                    <a:pt x="18329" y="27177"/>
                  </a:lnTo>
                  <a:lnTo>
                    <a:pt x="18329" y="27177"/>
                  </a:lnTo>
                  <a:cubicBezTo>
                    <a:pt x="18321" y="27152"/>
                    <a:pt x="18313" y="27127"/>
                    <a:pt x="18313" y="27110"/>
                  </a:cubicBezTo>
                  <a:close/>
                  <a:moveTo>
                    <a:pt x="31806" y="27110"/>
                  </a:moveTo>
                  <a:lnTo>
                    <a:pt x="31806" y="27110"/>
                  </a:lnTo>
                  <a:cubicBezTo>
                    <a:pt x="31939" y="27143"/>
                    <a:pt x="31806" y="27276"/>
                    <a:pt x="31773" y="27310"/>
                  </a:cubicBezTo>
                  <a:cubicBezTo>
                    <a:pt x="31806" y="27276"/>
                    <a:pt x="31906" y="27143"/>
                    <a:pt x="31806" y="27110"/>
                  </a:cubicBezTo>
                  <a:close/>
                  <a:moveTo>
                    <a:pt x="44556" y="27341"/>
                  </a:moveTo>
                  <a:cubicBezTo>
                    <a:pt x="44559" y="27342"/>
                    <a:pt x="44563" y="27343"/>
                    <a:pt x="44568" y="27343"/>
                  </a:cubicBezTo>
                  <a:cubicBezTo>
                    <a:pt x="44601" y="27343"/>
                    <a:pt x="44635" y="27376"/>
                    <a:pt x="44668" y="27376"/>
                  </a:cubicBezTo>
                  <a:cubicBezTo>
                    <a:pt x="44628" y="27376"/>
                    <a:pt x="44577" y="27364"/>
                    <a:pt x="44556" y="27341"/>
                  </a:cubicBezTo>
                  <a:close/>
                  <a:moveTo>
                    <a:pt x="19875" y="27575"/>
                  </a:moveTo>
                  <a:cubicBezTo>
                    <a:pt x="19709" y="27742"/>
                    <a:pt x="19742" y="27941"/>
                    <a:pt x="20041" y="28273"/>
                  </a:cubicBezTo>
                  <a:cubicBezTo>
                    <a:pt x="19742" y="27941"/>
                    <a:pt x="19675" y="27742"/>
                    <a:pt x="19875" y="27575"/>
                  </a:cubicBezTo>
                  <a:close/>
                  <a:moveTo>
                    <a:pt x="35526" y="29290"/>
                  </a:moveTo>
                  <a:cubicBezTo>
                    <a:pt x="35528" y="29359"/>
                    <a:pt x="35462" y="29448"/>
                    <a:pt x="35395" y="29536"/>
                  </a:cubicBezTo>
                  <a:cubicBezTo>
                    <a:pt x="35429" y="29603"/>
                    <a:pt x="35495" y="29636"/>
                    <a:pt x="35595" y="29636"/>
                  </a:cubicBezTo>
                  <a:cubicBezTo>
                    <a:pt x="35495" y="29636"/>
                    <a:pt x="35429" y="29603"/>
                    <a:pt x="35362" y="29536"/>
                  </a:cubicBezTo>
                  <a:lnTo>
                    <a:pt x="35395" y="29536"/>
                  </a:lnTo>
                  <a:cubicBezTo>
                    <a:pt x="35418" y="29448"/>
                    <a:pt x="35514" y="29359"/>
                    <a:pt x="35526" y="29290"/>
                  </a:cubicBezTo>
                  <a:close/>
                  <a:moveTo>
                    <a:pt x="32072" y="29569"/>
                  </a:moveTo>
                  <a:cubicBezTo>
                    <a:pt x="31977" y="29605"/>
                    <a:pt x="31891" y="29636"/>
                    <a:pt x="31806" y="29666"/>
                  </a:cubicBezTo>
                  <a:lnTo>
                    <a:pt x="31806" y="29666"/>
                  </a:lnTo>
                  <a:cubicBezTo>
                    <a:pt x="31806" y="29658"/>
                    <a:pt x="31806" y="29647"/>
                    <a:pt x="31806" y="29636"/>
                  </a:cubicBezTo>
                  <a:lnTo>
                    <a:pt x="31806" y="29636"/>
                  </a:lnTo>
                  <a:cubicBezTo>
                    <a:pt x="31813" y="29641"/>
                    <a:pt x="31823" y="29644"/>
                    <a:pt x="31835" y="29644"/>
                  </a:cubicBezTo>
                  <a:cubicBezTo>
                    <a:pt x="31891" y="29644"/>
                    <a:pt x="31993" y="29589"/>
                    <a:pt x="32072" y="29569"/>
                  </a:cubicBezTo>
                  <a:close/>
                  <a:moveTo>
                    <a:pt x="33867" y="28838"/>
                  </a:moveTo>
                  <a:lnTo>
                    <a:pt x="33900" y="28872"/>
                  </a:lnTo>
                  <a:cubicBezTo>
                    <a:pt x="33534" y="29038"/>
                    <a:pt x="33368" y="29437"/>
                    <a:pt x="33401" y="29802"/>
                  </a:cubicBezTo>
                  <a:cubicBezTo>
                    <a:pt x="33102" y="29802"/>
                    <a:pt x="33634" y="28938"/>
                    <a:pt x="33867" y="28838"/>
                  </a:cubicBezTo>
                  <a:close/>
                  <a:moveTo>
                    <a:pt x="31773" y="29835"/>
                  </a:moveTo>
                  <a:lnTo>
                    <a:pt x="31773" y="29835"/>
                  </a:lnTo>
                  <a:cubicBezTo>
                    <a:pt x="31740" y="30068"/>
                    <a:pt x="31773" y="30134"/>
                    <a:pt x="31906" y="30201"/>
                  </a:cubicBezTo>
                  <a:cubicBezTo>
                    <a:pt x="31740" y="30134"/>
                    <a:pt x="31740" y="30035"/>
                    <a:pt x="31773" y="29835"/>
                  </a:cubicBezTo>
                  <a:close/>
                  <a:moveTo>
                    <a:pt x="35063" y="30866"/>
                  </a:moveTo>
                  <a:lnTo>
                    <a:pt x="35063" y="30899"/>
                  </a:lnTo>
                  <a:cubicBezTo>
                    <a:pt x="35063" y="30899"/>
                    <a:pt x="35063" y="30932"/>
                    <a:pt x="35063" y="30932"/>
                  </a:cubicBezTo>
                  <a:cubicBezTo>
                    <a:pt x="35113" y="30932"/>
                    <a:pt x="35155" y="30991"/>
                    <a:pt x="35201" y="31045"/>
                  </a:cubicBezTo>
                  <a:lnTo>
                    <a:pt x="35201" y="31045"/>
                  </a:lnTo>
                  <a:cubicBezTo>
                    <a:pt x="35181" y="31040"/>
                    <a:pt x="35163" y="31038"/>
                    <a:pt x="35145" y="31038"/>
                  </a:cubicBezTo>
                  <a:cubicBezTo>
                    <a:pt x="34955" y="31038"/>
                    <a:pt x="34857" y="31281"/>
                    <a:pt x="34742" y="31281"/>
                  </a:cubicBezTo>
                  <a:cubicBezTo>
                    <a:pt x="34674" y="31281"/>
                    <a:pt x="34600" y="31197"/>
                    <a:pt x="34498" y="30932"/>
                  </a:cubicBezTo>
                  <a:lnTo>
                    <a:pt x="34498" y="30932"/>
                  </a:lnTo>
                  <a:cubicBezTo>
                    <a:pt x="34610" y="31157"/>
                    <a:pt x="34669" y="31273"/>
                    <a:pt x="34736" y="31273"/>
                  </a:cubicBezTo>
                  <a:cubicBezTo>
                    <a:pt x="34808" y="31273"/>
                    <a:pt x="34891" y="31140"/>
                    <a:pt x="35063" y="30866"/>
                  </a:cubicBezTo>
                  <a:close/>
                  <a:moveTo>
                    <a:pt x="49847" y="0"/>
                  </a:moveTo>
                  <a:cubicBezTo>
                    <a:pt x="48885" y="0"/>
                    <a:pt x="47892" y="148"/>
                    <a:pt x="46861" y="489"/>
                  </a:cubicBezTo>
                  <a:cubicBezTo>
                    <a:pt x="46647" y="554"/>
                    <a:pt x="46432" y="590"/>
                    <a:pt x="46208" y="590"/>
                  </a:cubicBezTo>
                  <a:cubicBezTo>
                    <a:pt x="46086" y="590"/>
                    <a:pt x="45961" y="579"/>
                    <a:pt x="45831" y="556"/>
                  </a:cubicBezTo>
                  <a:cubicBezTo>
                    <a:pt x="42408" y="1254"/>
                    <a:pt x="39084" y="2350"/>
                    <a:pt x="35927" y="3813"/>
                  </a:cubicBezTo>
                  <a:lnTo>
                    <a:pt x="35728" y="3813"/>
                  </a:lnTo>
                  <a:cubicBezTo>
                    <a:pt x="34731" y="4045"/>
                    <a:pt x="33734" y="4212"/>
                    <a:pt x="32737" y="4311"/>
                  </a:cubicBezTo>
                  <a:cubicBezTo>
                    <a:pt x="32669" y="4316"/>
                    <a:pt x="32602" y="4318"/>
                    <a:pt x="32535" y="4318"/>
                  </a:cubicBezTo>
                  <a:cubicBezTo>
                    <a:pt x="31470" y="4318"/>
                    <a:pt x="30389" y="3755"/>
                    <a:pt x="29319" y="3755"/>
                  </a:cubicBezTo>
                  <a:cubicBezTo>
                    <a:pt x="29050" y="3755"/>
                    <a:pt x="28782" y="3790"/>
                    <a:pt x="28516" y="3879"/>
                  </a:cubicBezTo>
                  <a:cubicBezTo>
                    <a:pt x="27609" y="3789"/>
                    <a:pt x="26867" y="3230"/>
                    <a:pt x="26065" y="3230"/>
                  </a:cubicBezTo>
                  <a:cubicBezTo>
                    <a:pt x="25985" y="3230"/>
                    <a:pt x="25905" y="3236"/>
                    <a:pt x="25824" y="3248"/>
                  </a:cubicBezTo>
                  <a:cubicBezTo>
                    <a:pt x="23099" y="2650"/>
                    <a:pt x="20174" y="1154"/>
                    <a:pt x="17316" y="1088"/>
                  </a:cubicBezTo>
                  <a:cubicBezTo>
                    <a:pt x="14690" y="1287"/>
                    <a:pt x="12397" y="2251"/>
                    <a:pt x="9971" y="2616"/>
                  </a:cubicBezTo>
                  <a:cubicBezTo>
                    <a:pt x="9496" y="2644"/>
                    <a:pt x="9420" y="3446"/>
                    <a:pt x="8936" y="3446"/>
                  </a:cubicBezTo>
                  <a:cubicBezTo>
                    <a:pt x="8843" y="3446"/>
                    <a:pt x="8736" y="3417"/>
                    <a:pt x="8608" y="3347"/>
                  </a:cubicBezTo>
                  <a:cubicBezTo>
                    <a:pt x="8397" y="3233"/>
                    <a:pt x="8144" y="3179"/>
                    <a:pt x="7882" y="3179"/>
                  </a:cubicBezTo>
                  <a:cubicBezTo>
                    <a:pt x="7155" y="3179"/>
                    <a:pt x="6362" y="3594"/>
                    <a:pt x="6216" y="4278"/>
                  </a:cubicBezTo>
                  <a:cubicBezTo>
                    <a:pt x="6156" y="4487"/>
                    <a:pt x="6069" y="4615"/>
                    <a:pt x="5836" y="4615"/>
                  </a:cubicBezTo>
                  <a:cubicBezTo>
                    <a:pt x="5809" y="4615"/>
                    <a:pt x="5781" y="4614"/>
                    <a:pt x="5750" y="4610"/>
                  </a:cubicBezTo>
                  <a:cubicBezTo>
                    <a:pt x="4820" y="4710"/>
                    <a:pt x="3723" y="5209"/>
                    <a:pt x="3789" y="6305"/>
                  </a:cubicBezTo>
                  <a:cubicBezTo>
                    <a:pt x="3707" y="6298"/>
                    <a:pt x="3629" y="6294"/>
                    <a:pt x="3555" y="6294"/>
                  </a:cubicBezTo>
                  <a:cubicBezTo>
                    <a:pt x="1730" y="6294"/>
                    <a:pt x="2128" y="8572"/>
                    <a:pt x="1330" y="9562"/>
                  </a:cubicBezTo>
                  <a:cubicBezTo>
                    <a:pt x="699" y="10958"/>
                    <a:pt x="1" y="12819"/>
                    <a:pt x="499" y="14282"/>
                  </a:cubicBezTo>
                  <a:cubicBezTo>
                    <a:pt x="732" y="15079"/>
                    <a:pt x="1496" y="15611"/>
                    <a:pt x="1197" y="16342"/>
                  </a:cubicBezTo>
                  <a:lnTo>
                    <a:pt x="1197" y="16542"/>
                  </a:lnTo>
                  <a:cubicBezTo>
                    <a:pt x="2493" y="18037"/>
                    <a:pt x="2759" y="20496"/>
                    <a:pt x="4487" y="21527"/>
                  </a:cubicBezTo>
                  <a:cubicBezTo>
                    <a:pt x="7177" y="24893"/>
                    <a:pt x="9135" y="25229"/>
                    <a:pt x="10724" y="25229"/>
                  </a:cubicBezTo>
                  <a:cubicBezTo>
                    <a:pt x="11120" y="25229"/>
                    <a:pt x="11493" y="25208"/>
                    <a:pt x="11849" y="25208"/>
                  </a:cubicBezTo>
                  <a:cubicBezTo>
                    <a:pt x="12872" y="25208"/>
                    <a:pt x="13752" y="25380"/>
                    <a:pt x="14624" y="26711"/>
                  </a:cubicBezTo>
                  <a:cubicBezTo>
                    <a:pt x="16817" y="29304"/>
                    <a:pt x="20041" y="31065"/>
                    <a:pt x="23099" y="32660"/>
                  </a:cubicBezTo>
                  <a:cubicBezTo>
                    <a:pt x="25192" y="34953"/>
                    <a:pt x="27818" y="35718"/>
                    <a:pt x="30743" y="36549"/>
                  </a:cubicBezTo>
                  <a:cubicBezTo>
                    <a:pt x="34932" y="38022"/>
                    <a:pt x="39774" y="39456"/>
                    <a:pt x="44502" y="39456"/>
                  </a:cubicBezTo>
                  <a:cubicBezTo>
                    <a:pt x="47238" y="39456"/>
                    <a:pt x="49935" y="38976"/>
                    <a:pt x="52445" y="37745"/>
                  </a:cubicBezTo>
                  <a:cubicBezTo>
                    <a:pt x="52554" y="37784"/>
                    <a:pt x="52654" y="37801"/>
                    <a:pt x="52749" y="37801"/>
                  </a:cubicBezTo>
                  <a:cubicBezTo>
                    <a:pt x="53351" y="37801"/>
                    <a:pt x="53689" y="37110"/>
                    <a:pt x="54152" y="37110"/>
                  </a:cubicBezTo>
                  <a:cubicBezTo>
                    <a:pt x="54170" y="37110"/>
                    <a:pt x="54188" y="37112"/>
                    <a:pt x="54206" y="37114"/>
                  </a:cubicBezTo>
                  <a:cubicBezTo>
                    <a:pt x="54540" y="37316"/>
                    <a:pt x="54876" y="37402"/>
                    <a:pt x="55203" y="37402"/>
                  </a:cubicBezTo>
                  <a:cubicBezTo>
                    <a:pt x="56114" y="37402"/>
                    <a:pt x="56958" y="36735"/>
                    <a:pt x="57496" y="36050"/>
                  </a:cubicBezTo>
                  <a:cubicBezTo>
                    <a:pt x="60089" y="35784"/>
                    <a:pt x="58959" y="32394"/>
                    <a:pt x="60354" y="31131"/>
                  </a:cubicBezTo>
                  <a:cubicBezTo>
                    <a:pt x="60155" y="29802"/>
                    <a:pt x="62182" y="30035"/>
                    <a:pt x="61883" y="28805"/>
                  </a:cubicBezTo>
                  <a:cubicBezTo>
                    <a:pt x="61617" y="27941"/>
                    <a:pt x="62847" y="27974"/>
                    <a:pt x="62814" y="27110"/>
                  </a:cubicBezTo>
                  <a:cubicBezTo>
                    <a:pt x="63778" y="23222"/>
                    <a:pt x="63844" y="19300"/>
                    <a:pt x="64575" y="15511"/>
                  </a:cubicBezTo>
                  <a:lnTo>
                    <a:pt x="64575" y="15312"/>
                  </a:lnTo>
                  <a:cubicBezTo>
                    <a:pt x="64608" y="15212"/>
                    <a:pt x="64575" y="15079"/>
                    <a:pt x="64509" y="15013"/>
                  </a:cubicBezTo>
                  <a:cubicBezTo>
                    <a:pt x="65107" y="12387"/>
                    <a:pt x="64176" y="9064"/>
                    <a:pt x="62847" y="6937"/>
                  </a:cubicBezTo>
                  <a:cubicBezTo>
                    <a:pt x="62149" y="6106"/>
                    <a:pt x="62216" y="5674"/>
                    <a:pt x="60986" y="5209"/>
                  </a:cubicBezTo>
                  <a:cubicBezTo>
                    <a:pt x="60487" y="4544"/>
                    <a:pt x="60222" y="3680"/>
                    <a:pt x="59324" y="3580"/>
                  </a:cubicBezTo>
                  <a:cubicBezTo>
                    <a:pt x="56337" y="1892"/>
                    <a:pt x="53289" y="0"/>
                    <a:pt x="49847" y="0"/>
                  </a:cubicBezTo>
                  <a:close/>
                </a:path>
              </a:pathLst>
            </a:custGeom>
            <a:solidFill>
              <a:srgbClr val="F25D27">
                <a:alpha val="74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8" name="Google Shape;3918;p64"/>
          <p:cNvGrpSpPr/>
          <p:nvPr/>
        </p:nvGrpSpPr>
        <p:grpSpPr>
          <a:xfrm>
            <a:off x="3193736" y="4017998"/>
            <a:ext cx="1303985" cy="721621"/>
            <a:chOff x="294600" y="560300"/>
            <a:chExt cx="1769075" cy="979000"/>
          </a:xfrm>
        </p:grpSpPr>
        <p:sp>
          <p:nvSpPr>
            <p:cNvPr id="3919" name="Google Shape;3919;p64"/>
            <p:cNvSpPr/>
            <p:nvPr/>
          </p:nvSpPr>
          <p:spPr>
            <a:xfrm>
              <a:off x="294600" y="560300"/>
              <a:ext cx="1769075" cy="979000"/>
            </a:xfrm>
            <a:custGeom>
              <a:avLst/>
              <a:gdLst/>
              <a:ahLst/>
              <a:cxnLst/>
              <a:rect l="l" t="t" r="r" b="b"/>
              <a:pathLst>
                <a:path w="70763" h="39160" extrusionOk="0">
                  <a:moveTo>
                    <a:pt x="21869" y="16762"/>
                  </a:moveTo>
                  <a:cubicBezTo>
                    <a:pt x="21869" y="16861"/>
                    <a:pt x="21836" y="16961"/>
                    <a:pt x="21770" y="17027"/>
                  </a:cubicBezTo>
                  <a:cubicBezTo>
                    <a:pt x="21836" y="16961"/>
                    <a:pt x="21836" y="16861"/>
                    <a:pt x="21836" y="16762"/>
                  </a:cubicBezTo>
                  <a:close/>
                  <a:moveTo>
                    <a:pt x="44778" y="21606"/>
                  </a:moveTo>
                  <a:cubicBezTo>
                    <a:pt x="44892" y="21653"/>
                    <a:pt x="44994" y="21728"/>
                    <a:pt x="45094" y="21840"/>
                  </a:cubicBezTo>
                  <a:lnTo>
                    <a:pt x="45094" y="21840"/>
                  </a:lnTo>
                  <a:cubicBezTo>
                    <a:pt x="44993" y="21740"/>
                    <a:pt x="44887" y="21659"/>
                    <a:pt x="44778" y="21606"/>
                  </a:cubicBezTo>
                  <a:close/>
                  <a:moveTo>
                    <a:pt x="45589" y="22590"/>
                  </a:moveTo>
                  <a:cubicBezTo>
                    <a:pt x="45652" y="22722"/>
                    <a:pt x="45696" y="22870"/>
                    <a:pt x="45721" y="23029"/>
                  </a:cubicBezTo>
                  <a:lnTo>
                    <a:pt x="45721" y="23029"/>
                  </a:lnTo>
                  <a:cubicBezTo>
                    <a:pt x="45698" y="22890"/>
                    <a:pt x="45652" y="22740"/>
                    <a:pt x="45589" y="22590"/>
                  </a:cubicBezTo>
                  <a:close/>
                  <a:moveTo>
                    <a:pt x="43183" y="23883"/>
                  </a:moveTo>
                  <a:lnTo>
                    <a:pt x="43305" y="23907"/>
                  </a:lnTo>
                  <a:cubicBezTo>
                    <a:pt x="43329" y="23954"/>
                    <a:pt x="43353" y="23999"/>
                    <a:pt x="43376" y="24043"/>
                  </a:cubicBezTo>
                  <a:lnTo>
                    <a:pt x="43376" y="24043"/>
                  </a:lnTo>
                  <a:cubicBezTo>
                    <a:pt x="43323" y="23974"/>
                    <a:pt x="43262" y="23918"/>
                    <a:pt x="43183" y="23883"/>
                  </a:cubicBezTo>
                  <a:close/>
                  <a:moveTo>
                    <a:pt x="46682" y="24447"/>
                  </a:moveTo>
                  <a:lnTo>
                    <a:pt x="46682" y="24447"/>
                  </a:lnTo>
                  <a:cubicBezTo>
                    <a:pt x="46577" y="24519"/>
                    <a:pt x="46470" y="24589"/>
                    <a:pt x="46362" y="24657"/>
                  </a:cubicBezTo>
                  <a:lnTo>
                    <a:pt x="46362" y="24657"/>
                  </a:lnTo>
                  <a:cubicBezTo>
                    <a:pt x="46469" y="24586"/>
                    <a:pt x="46575" y="24514"/>
                    <a:pt x="46682" y="24447"/>
                  </a:cubicBezTo>
                  <a:close/>
                  <a:moveTo>
                    <a:pt x="34166" y="35173"/>
                  </a:moveTo>
                  <a:cubicBezTo>
                    <a:pt x="34166" y="35183"/>
                    <a:pt x="34169" y="35193"/>
                    <a:pt x="34173" y="35203"/>
                  </a:cubicBezTo>
                  <a:lnTo>
                    <a:pt x="34173" y="35203"/>
                  </a:lnTo>
                  <a:cubicBezTo>
                    <a:pt x="34156" y="35186"/>
                    <a:pt x="34131" y="35178"/>
                    <a:pt x="34104" y="35173"/>
                  </a:cubicBezTo>
                  <a:close/>
                  <a:moveTo>
                    <a:pt x="15289" y="0"/>
                  </a:moveTo>
                  <a:cubicBezTo>
                    <a:pt x="8504" y="0"/>
                    <a:pt x="4198" y="3919"/>
                    <a:pt x="6050" y="17393"/>
                  </a:cubicBezTo>
                  <a:cubicBezTo>
                    <a:pt x="6714" y="20417"/>
                    <a:pt x="3258" y="21248"/>
                    <a:pt x="2394" y="23973"/>
                  </a:cubicBezTo>
                  <a:cubicBezTo>
                    <a:pt x="1769" y="24631"/>
                    <a:pt x="298" y="27697"/>
                    <a:pt x="1362" y="27697"/>
                  </a:cubicBezTo>
                  <a:cubicBezTo>
                    <a:pt x="1373" y="27697"/>
                    <a:pt x="1385" y="27696"/>
                    <a:pt x="1397" y="27696"/>
                  </a:cubicBezTo>
                  <a:lnTo>
                    <a:pt x="1397" y="27696"/>
                  </a:lnTo>
                  <a:cubicBezTo>
                    <a:pt x="1" y="28859"/>
                    <a:pt x="1496" y="31285"/>
                    <a:pt x="1762" y="32714"/>
                  </a:cubicBezTo>
                  <a:cubicBezTo>
                    <a:pt x="5359" y="37572"/>
                    <a:pt x="10363" y="39160"/>
                    <a:pt x="15954" y="39160"/>
                  </a:cubicBezTo>
                  <a:cubicBezTo>
                    <a:pt x="26275" y="39160"/>
                    <a:pt x="38597" y="33749"/>
                    <a:pt x="47759" y="33512"/>
                  </a:cubicBezTo>
                  <a:cubicBezTo>
                    <a:pt x="49395" y="33823"/>
                    <a:pt x="50964" y="33966"/>
                    <a:pt x="52441" y="33966"/>
                  </a:cubicBezTo>
                  <a:cubicBezTo>
                    <a:pt x="64862" y="33966"/>
                    <a:pt x="70763" y="23855"/>
                    <a:pt x="54605" y="18390"/>
                  </a:cubicBezTo>
                  <a:cubicBezTo>
                    <a:pt x="52179" y="13671"/>
                    <a:pt x="53276" y="9516"/>
                    <a:pt x="46363" y="8187"/>
                  </a:cubicBezTo>
                  <a:cubicBezTo>
                    <a:pt x="46164" y="7921"/>
                    <a:pt x="45865" y="7788"/>
                    <a:pt x="45565" y="7788"/>
                  </a:cubicBezTo>
                  <a:cubicBezTo>
                    <a:pt x="42774" y="7024"/>
                    <a:pt x="39450" y="5794"/>
                    <a:pt x="36559" y="5296"/>
                  </a:cubicBezTo>
                  <a:cubicBezTo>
                    <a:pt x="29228" y="3065"/>
                    <a:pt x="21289" y="0"/>
                    <a:pt x="1528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64"/>
            <p:cNvSpPr/>
            <p:nvPr/>
          </p:nvSpPr>
          <p:spPr>
            <a:xfrm>
              <a:off x="466925" y="697700"/>
              <a:ext cx="1272496" cy="704195"/>
            </a:xfrm>
            <a:custGeom>
              <a:avLst/>
              <a:gdLst/>
              <a:ahLst/>
              <a:cxnLst/>
              <a:rect l="l" t="t" r="r" b="b"/>
              <a:pathLst>
                <a:path w="70763" h="39160" extrusionOk="0">
                  <a:moveTo>
                    <a:pt x="21869" y="16762"/>
                  </a:moveTo>
                  <a:cubicBezTo>
                    <a:pt x="21869" y="16861"/>
                    <a:pt x="21836" y="16961"/>
                    <a:pt x="21770" y="17027"/>
                  </a:cubicBezTo>
                  <a:cubicBezTo>
                    <a:pt x="21836" y="16961"/>
                    <a:pt x="21836" y="16861"/>
                    <a:pt x="21836" y="16762"/>
                  </a:cubicBezTo>
                  <a:close/>
                  <a:moveTo>
                    <a:pt x="44778" y="21606"/>
                  </a:moveTo>
                  <a:cubicBezTo>
                    <a:pt x="44892" y="21653"/>
                    <a:pt x="44994" y="21728"/>
                    <a:pt x="45094" y="21840"/>
                  </a:cubicBezTo>
                  <a:lnTo>
                    <a:pt x="45094" y="21840"/>
                  </a:lnTo>
                  <a:cubicBezTo>
                    <a:pt x="44993" y="21740"/>
                    <a:pt x="44887" y="21659"/>
                    <a:pt x="44778" y="21606"/>
                  </a:cubicBezTo>
                  <a:close/>
                  <a:moveTo>
                    <a:pt x="45589" y="22590"/>
                  </a:moveTo>
                  <a:cubicBezTo>
                    <a:pt x="45652" y="22722"/>
                    <a:pt x="45696" y="22870"/>
                    <a:pt x="45721" y="23029"/>
                  </a:cubicBezTo>
                  <a:lnTo>
                    <a:pt x="45721" y="23029"/>
                  </a:lnTo>
                  <a:cubicBezTo>
                    <a:pt x="45698" y="22890"/>
                    <a:pt x="45652" y="22740"/>
                    <a:pt x="45589" y="22590"/>
                  </a:cubicBezTo>
                  <a:close/>
                  <a:moveTo>
                    <a:pt x="43183" y="23883"/>
                  </a:moveTo>
                  <a:lnTo>
                    <a:pt x="43305" y="23907"/>
                  </a:lnTo>
                  <a:cubicBezTo>
                    <a:pt x="43329" y="23954"/>
                    <a:pt x="43353" y="23999"/>
                    <a:pt x="43376" y="24043"/>
                  </a:cubicBezTo>
                  <a:lnTo>
                    <a:pt x="43376" y="24043"/>
                  </a:lnTo>
                  <a:cubicBezTo>
                    <a:pt x="43323" y="23974"/>
                    <a:pt x="43262" y="23918"/>
                    <a:pt x="43183" y="23883"/>
                  </a:cubicBezTo>
                  <a:close/>
                  <a:moveTo>
                    <a:pt x="46682" y="24447"/>
                  </a:moveTo>
                  <a:lnTo>
                    <a:pt x="46682" y="24447"/>
                  </a:lnTo>
                  <a:cubicBezTo>
                    <a:pt x="46577" y="24519"/>
                    <a:pt x="46470" y="24589"/>
                    <a:pt x="46362" y="24657"/>
                  </a:cubicBezTo>
                  <a:lnTo>
                    <a:pt x="46362" y="24657"/>
                  </a:lnTo>
                  <a:cubicBezTo>
                    <a:pt x="46469" y="24586"/>
                    <a:pt x="46575" y="24514"/>
                    <a:pt x="46682" y="24447"/>
                  </a:cubicBezTo>
                  <a:close/>
                  <a:moveTo>
                    <a:pt x="34166" y="35173"/>
                  </a:moveTo>
                  <a:cubicBezTo>
                    <a:pt x="34166" y="35183"/>
                    <a:pt x="34169" y="35193"/>
                    <a:pt x="34173" y="35203"/>
                  </a:cubicBezTo>
                  <a:lnTo>
                    <a:pt x="34173" y="35203"/>
                  </a:lnTo>
                  <a:cubicBezTo>
                    <a:pt x="34156" y="35186"/>
                    <a:pt x="34131" y="35178"/>
                    <a:pt x="34104" y="35173"/>
                  </a:cubicBezTo>
                  <a:close/>
                  <a:moveTo>
                    <a:pt x="15289" y="0"/>
                  </a:moveTo>
                  <a:cubicBezTo>
                    <a:pt x="8504" y="0"/>
                    <a:pt x="4198" y="3919"/>
                    <a:pt x="6050" y="17393"/>
                  </a:cubicBezTo>
                  <a:cubicBezTo>
                    <a:pt x="6714" y="20417"/>
                    <a:pt x="3258" y="21248"/>
                    <a:pt x="2394" y="23973"/>
                  </a:cubicBezTo>
                  <a:cubicBezTo>
                    <a:pt x="1769" y="24631"/>
                    <a:pt x="298" y="27697"/>
                    <a:pt x="1362" y="27697"/>
                  </a:cubicBezTo>
                  <a:cubicBezTo>
                    <a:pt x="1373" y="27697"/>
                    <a:pt x="1385" y="27696"/>
                    <a:pt x="1397" y="27696"/>
                  </a:cubicBezTo>
                  <a:lnTo>
                    <a:pt x="1397" y="27696"/>
                  </a:lnTo>
                  <a:cubicBezTo>
                    <a:pt x="1" y="28859"/>
                    <a:pt x="1496" y="31285"/>
                    <a:pt x="1762" y="32714"/>
                  </a:cubicBezTo>
                  <a:cubicBezTo>
                    <a:pt x="5359" y="37572"/>
                    <a:pt x="10363" y="39160"/>
                    <a:pt x="15954" y="39160"/>
                  </a:cubicBezTo>
                  <a:cubicBezTo>
                    <a:pt x="26275" y="39160"/>
                    <a:pt x="38597" y="33749"/>
                    <a:pt x="47759" y="33512"/>
                  </a:cubicBezTo>
                  <a:cubicBezTo>
                    <a:pt x="49395" y="33823"/>
                    <a:pt x="50964" y="33966"/>
                    <a:pt x="52441" y="33966"/>
                  </a:cubicBezTo>
                  <a:cubicBezTo>
                    <a:pt x="64862" y="33966"/>
                    <a:pt x="70763" y="23855"/>
                    <a:pt x="54605" y="18390"/>
                  </a:cubicBezTo>
                  <a:cubicBezTo>
                    <a:pt x="52179" y="13671"/>
                    <a:pt x="53276" y="9516"/>
                    <a:pt x="46363" y="8187"/>
                  </a:cubicBezTo>
                  <a:cubicBezTo>
                    <a:pt x="46164" y="7921"/>
                    <a:pt x="45865" y="7788"/>
                    <a:pt x="45565" y="7788"/>
                  </a:cubicBezTo>
                  <a:cubicBezTo>
                    <a:pt x="42774" y="7024"/>
                    <a:pt x="39450" y="5794"/>
                    <a:pt x="36559" y="5296"/>
                  </a:cubicBezTo>
                  <a:cubicBezTo>
                    <a:pt x="29228" y="3065"/>
                    <a:pt x="21289" y="0"/>
                    <a:pt x="1528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1" name="Google Shape;3921;p64"/>
          <p:cNvGrpSpPr/>
          <p:nvPr/>
        </p:nvGrpSpPr>
        <p:grpSpPr>
          <a:xfrm>
            <a:off x="4842354" y="4045593"/>
            <a:ext cx="1251190" cy="666431"/>
            <a:chOff x="2075175" y="1900625"/>
            <a:chExt cx="1697450" cy="904125"/>
          </a:xfrm>
        </p:grpSpPr>
        <p:sp>
          <p:nvSpPr>
            <p:cNvPr id="3922" name="Google Shape;3922;p64"/>
            <p:cNvSpPr/>
            <p:nvPr/>
          </p:nvSpPr>
          <p:spPr>
            <a:xfrm>
              <a:off x="2075175" y="1900625"/>
              <a:ext cx="1697450" cy="904125"/>
            </a:xfrm>
            <a:custGeom>
              <a:avLst/>
              <a:gdLst/>
              <a:ahLst/>
              <a:cxnLst/>
              <a:rect l="l" t="t" r="r" b="b"/>
              <a:pathLst>
                <a:path w="67898" h="36165" extrusionOk="0">
                  <a:moveTo>
                    <a:pt x="12009" y="2460"/>
                  </a:moveTo>
                  <a:lnTo>
                    <a:pt x="12009" y="2460"/>
                  </a:lnTo>
                  <a:cubicBezTo>
                    <a:pt x="12010" y="2482"/>
                    <a:pt x="12018" y="2507"/>
                    <a:pt x="12030" y="2531"/>
                  </a:cubicBezTo>
                  <a:cubicBezTo>
                    <a:pt x="12015" y="2516"/>
                    <a:pt x="12007" y="2487"/>
                    <a:pt x="12009" y="2460"/>
                  </a:cubicBezTo>
                  <a:close/>
                  <a:moveTo>
                    <a:pt x="33766" y="2764"/>
                  </a:moveTo>
                  <a:cubicBezTo>
                    <a:pt x="33783" y="2773"/>
                    <a:pt x="33802" y="2777"/>
                    <a:pt x="33822" y="2777"/>
                  </a:cubicBezTo>
                  <a:lnTo>
                    <a:pt x="33822" y="2777"/>
                  </a:lnTo>
                  <a:cubicBezTo>
                    <a:pt x="33821" y="2777"/>
                    <a:pt x="33820" y="2777"/>
                    <a:pt x="33819" y="2777"/>
                  </a:cubicBezTo>
                  <a:cubicBezTo>
                    <a:pt x="33801" y="2777"/>
                    <a:pt x="33784" y="2773"/>
                    <a:pt x="33766" y="2764"/>
                  </a:cubicBezTo>
                  <a:close/>
                  <a:moveTo>
                    <a:pt x="33953" y="12776"/>
                  </a:moveTo>
                  <a:cubicBezTo>
                    <a:pt x="34007" y="12776"/>
                    <a:pt x="34065" y="12784"/>
                    <a:pt x="34131" y="12801"/>
                  </a:cubicBezTo>
                  <a:lnTo>
                    <a:pt x="33799" y="12801"/>
                  </a:lnTo>
                  <a:cubicBezTo>
                    <a:pt x="33849" y="12784"/>
                    <a:pt x="33899" y="12776"/>
                    <a:pt x="33953" y="12776"/>
                  </a:cubicBezTo>
                  <a:close/>
                  <a:moveTo>
                    <a:pt x="21037" y="13114"/>
                  </a:moveTo>
                  <a:cubicBezTo>
                    <a:pt x="21086" y="13114"/>
                    <a:pt x="21130" y="13127"/>
                    <a:pt x="21170" y="13166"/>
                  </a:cubicBezTo>
                  <a:cubicBezTo>
                    <a:pt x="21170" y="13190"/>
                    <a:pt x="21170" y="13218"/>
                    <a:pt x="21170" y="13249"/>
                  </a:cubicBezTo>
                  <a:lnTo>
                    <a:pt x="21170" y="13249"/>
                  </a:lnTo>
                  <a:cubicBezTo>
                    <a:pt x="21152" y="13161"/>
                    <a:pt x="21102" y="13138"/>
                    <a:pt x="21034" y="13138"/>
                  </a:cubicBezTo>
                  <a:cubicBezTo>
                    <a:pt x="20953" y="13138"/>
                    <a:pt x="20848" y="13171"/>
                    <a:pt x="20745" y="13171"/>
                  </a:cubicBezTo>
                  <a:cubicBezTo>
                    <a:pt x="20741" y="13171"/>
                    <a:pt x="20738" y="13171"/>
                    <a:pt x="20734" y="13171"/>
                  </a:cubicBezTo>
                  <a:lnTo>
                    <a:pt x="20734" y="13171"/>
                  </a:lnTo>
                  <a:cubicBezTo>
                    <a:pt x="20837" y="13164"/>
                    <a:pt x="20944" y="13114"/>
                    <a:pt x="21037" y="13114"/>
                  </a:cubicBezTo>
                  <a:close/>
                  <a:moveTo>
                    <a:pt x="21170" y="13166"/>
                  </a:moveTo>
                  <a:cubicBezTo>
                    <a:pt x="21336" y="13283"/>
                    <a:pt x="21494" y="13441"/>
                    <a:pt x="21664" y="13586"/>
                  </a:cubicBezTo>
                  <a:lnTo>
                    <a:pt x="21664" y="13586"/>
                  </a:lnTo>
                  <a:cubicBezTo>
                    <a:pt x="21486" y="13457"/>
                    <a:pt x="21319" y="13316"/>
                    <a:pt x="21170" y="13166"/>
                  </a:cubicBezTo>
                  <a:close/>
                  <a:moveTo>
                    <a:pt x="32636" y="13000"/>
                  </a:moveTo>
                  <a:lnTo>
                    <a:pt x="32636" y="13000"/>
                  </a:lnTo>
                  <a:cubicBezTo>
                    <a:pt x="32802" y="13033"/>
                    <a:pt x="32968" y="13033"/>
                    <a:pt x="33134" y="13067"/>
                  </a:cubicBezTo>
                  <a:cubicBezTo>
                    <a:pt x="32802" y="13233"/>
                    <a:pt x="32004" y="13565"/>
                    <a:pt x="31506" y="13864"/>
                  </a:cubicBezTo>
                  <a:lnTo>
                    <a:pt x="31772" y="13698"/>
                  </a:lnTo>
                  <a:cubicBezTo>
                    <a:pt x="33201" y="13033"/>
                    <a:pt x="32902" y="13067"/>
                    <a:pt x="32636" y="13000"/>
                  </a:cubicBezTo>
                  <a:close/>
                  <a:moveTo>
                    <a:pt x="31107" y="14064"/>
                  </a:moveTo>
                  <a:cubicBezTo>
                    <a:pt x="31155" y="14080"/>
                    <a:pt x="31211" y="14096"/>
                    <a:pt x="31267" y="14112"/>
                  </a:cubicBezTo>
                  <a:lnTo>
                    <a:pt x="31267" y="14112"/>
                  </a:lnTo>
                  <a:cubicBezTo>
                    <a:pt x="31246" y="14109"/>
                    <a:pt x="31226" y="14108"/>
                    <a:pt x="31206" y="14108"/>
                  </a:cubicBezTo>
                  <a:cubicBezTo>
                    <a:pt x="31151" y="14108"/>
                    <a:pt x="31095" y="14116"/>
                    <a:pt x="31040" y="14130"/>
                  </a:cubicBezTo>
                  <a:lnTo>
                    <a:pt x="31107" y="14064"/>
                  </a:lnTo>
                  <a:close/>
                  <a:moveTo>
                    <a:pt x="28149" y="15692"/>
                  </a:moveTo>
                  <a:cubicBezTo>
                    <a:pt x="28149" y="15725"/>
                    <a:pt x="28149" y="15725"/>
                    <a:pt x="28149" y="15759"/>
                  </a:cubicBezTo>
                  <a:cubicBezTo>
                    <a:pt x="28149" y="15725"/>
                    <a:pt x="28149" y="15692"/>
                    <a:pt x="28116" y="15692"/>
                  </a:cubicBezTo>
                  <a:close/>
                  <a:moveTo>
                    <a:pt x="28000" y="15929"/>
                  </a:moveTo>
                  <a:cubicBezTo>
                    <a:pt x="28086" y="15929"/>
                    <a:pt x="28182" y="15958"/>
                    <a:pt x="28249" y="15958"/>
                  </a:cubicBezTo>
                  <a:cubicBezTo>
                    <a:pt x="28049" y="15991"/>
                    <a:pt x="27783" y="16124"/>
                    <a:pt x="27750" y="16290"/>
                  </a:cubicBezTo>
                  <a:cubicBezTo>
                    <a:pt x="27717" y="16191"/>
                    <a:pt x="27817" y="16091"/>
                    <a:pt x="27850" y="15958"/>
                  </a:cubicBezTo>
                  <a:lnTo>
                    <a:pt x="27883" y="15958"/>
                  </a:lnTo>
                  <a:cubicBezTo>
                    <a:pt x="27916" y="15936"/>
                    <a:pt x="27957" y="15929"/>
                    <a:pt x="28000" y="15929"/>
                  </a:cubicBezTo>
                  <a:close/>
                  <a:moveTo>
                    <a:pt x="28515" y="17420"/>
                  </a:moveTo>
                  <a:cubicBezTo>
                    <a:pt x="28542" y="17448"/>
                    <a:pt x="28564" y="17475"/>
                    <a:pt x="28580" y="17503"/>
                  </a:cubicBezTo>
                  <a:lnTo>
                    <a:pt x="28580" y="17503"/>
                  </a:lnTo>
                  <a:cubicBezTo>
                    <a:pt x="28548" y="17455"/>
                    <a:pt x="28493" y="17420"/>
                    <a:pt x="28415" y="17420"/>
                  </a:cubicBezTo>
                  <a:close/>
                  <a:moveTo>
                    <a:pt x="18378" y="18417"/>
                  </a:moveTo>
                  <a:cubicBezTo>
                    <a:pt x="18378" y="18443"/>
                    <a:pt x="18398" y="18449"/>
                    <a:pt x="18407" y="18465"/>
                  </a:cubicBezTo>
                  <a:lnTo>
                    <a:pt x="18407" y="18465"/>
                  </a:lnTo>
                  <a:cubicBezTo>
                    <a:pt x="18390" y="18459"/>
                    <a:pt x="18378" y="18444"/>
                    <a:pt x="18378" y="18417"/>
                  </a:cubicBezTo>
                  <a:close/>
                  <a:moveTo>
                    <a:pt x="18521" y="18444"/>
                  </a:moveTo>
                  <a:lnTo>
                    <a:pt x="18521" y="18444"/>
                  </a:lnTo>
                  <a:cubicBezTo>
                    <a:pt x="18501" y="18456"/>
                    <a:pt x="18472" y="18467"/>
                    <a:pt x="18444" y="18470"/>
                  </a:cubicBezTo>
                  <a:lnTo>
                    <a:pt x="18444" y="18470"/>
                  </a:lnTo>
                  <a:cubicBezTo>
                    <a:pt x="18475" y="18458"/>
                    <a:pt x="18503" y="18452"/>
                    <a:pt x="18521" y="18444"/>
                  </a:cubicBezTo>
                  <a:close/>
                  <a:moveTo>
                    <a:pt x="22499" y="20212"/>
                  </a:moveTo>
                  <a:lnTo>
                    <a:pt x="22499" y="20212"/>
                  </a:lnTo>
                  <a:cubicBezTo>
                    <a:pt x="22493" y="20229"/>
                    <a:pt x="22488" y="20245"/>
                    <a:pt x="22481" y="20261"/>
                  </a:cubicBezTo>
                  <a:lnTo>
                    <a:pt x="22481" y="20261"/>
                  </a:lnTo>
                  <a:cubicBezTo>
                    <a:pt x="22487" y="20245"/>
                    <a:pt x="22493" y="20228"/>
                    <a:pt x="22499" y="20212"/>
                  </a:cubicBezTo>
                  <a:close/>
                  <a:moveTo>
                    <a:pt x="42772" y="19282"/>
                  </a:moveTo>
                  <a:cubicBezTo>
                    <a:pt x="43071" y="19880"/>
                    <a:pt x="43769" y="20179"/>
                    <a:pt x="44135" y="20777"/>
                  </a:cubicBezTo>
                  <a:cubicBezTo>
                    <a:pt x="43769" y="20179"/>
                    <a:pt x="43071" y="19880"/>
                    <a:pt x="42739" y="19381"/>
                  </a:cubicBezTo>
                  <a:cubicBezTo>
                    <a:pt x="42739" y="19315"/>
                    <a:pt x="42739" y="19315"/>
                    <a:pt x="42772" y="19282"/>
                  </a:cubicBezTo>
                  <a:close/>
                  <a:moveTo>
                    <a:pt x="21303" y="20976"/>
                  </a:moveTo>
                  <a:cubicBezTo>
                    <a:pt x="21323" y="20997"/>
                    <a:pt x="21370" y="21044"/>
                    <a:pt x="21394" y="21044"/>
                  </a:cubicBezTo>
                  <a:cubicBezTo>
                    <a:pt x="21409" y="21044"/>
                    <a:pt x="21415" y="21027"/>
                    <a:pt x="21402" y="20976"/>
                  </a:cubicBezTo>
                  <a:lnTo>
                    <a:pt x="21402" y="20976"/>
                  </a:lnTo>
                  <a:cubicBezTo>
                    <a:pt x="21486" y="20993"/>
                    <a:pt x="21562" y="21001"/>
                    <a:pt x="21634" y="21001"/>
                  </a:cubicBezTo>
                  <a:cubicBezTo>
                    <a:pt x="21696" y="21001"/>
                    <a:pt x="21755" y="20995"/>
                    <a:pt x="21809" y="20983"/>
                  </a:cubicBezTo>
                  <a:lnTo>
                    <a:pt x="21809" y="20983"/>
                  </a:lnTo>
                  <a:cubicBezTo>
                    <a:pt x="21461" y="21187"/>
                    <a:pt x="21048" y="21335"/>
                    <a:pt x="20683" y="21567"/>
                  </a:cubicBezTo>
                  <a:lnTo>
                    <a:pt x="20683" y="21567"/>
                  </a:lnTo>
                  <a:cubicBezTo>
                    <a:pt x="20887" y="21359"/>
                    <a:pt x="21091" y="21156"/>
                    <a:pt x="21303" y="20976"/>
                  </a:cubicBezTo>
                  <a:close/>
                  <a:moveTo>
                    <a:pt x="46295" y="21475"/>
                  </a:moveTo>
                  <a:lnTo>
                    <a:pt x="46295" y="21475"/>
                  </a:lnTo>
                  <a:cubicBezTo>
                    <a:pt x="46328" y="21541"/>
                    <a:pt x="46328" y="21641"/>
                    <a:pt x="46362" y="21708"/>
                  </a:cubicBezTo>
                  <a:cubicBezTo>
                    <a:pt x="46362" y="21730"/>
                    <a:pt x="46365" y="21756"/>
                    <a:pt x="46371" y="21783"/>
                  </a:cubicBezTo>
                  <a:cubicBezTo>
                    <a:pt x="46339" y="21682"/>
                    <a:pt x="46317" y="21586"/>
                    <a:pt x="46295" y="21475"/>
                  </a:cubicBezTo>
                  <a:close/>
                  <a:moveTo>
                    <a:pt x="26687" y="32775"/>
                  </a:moveTo>
                  <a:cubicBezTo>
                    <a:pt x="26540" y="32921"/>
                    <a:pt x="26591" y="33015"/>
                    <a:pt x="26707" y="33048"/>
                  </a:cubicBezTo>
                  <a:lnTo>
                    <a:pt x="26707" y="33048"/>
                  </a:lnTo>
                  <a:cubicBezTo>
                    <a:pt x="26649" y="33052"/>
                    <a:pt x="26587" y="33060"/>
                    <a:pt x="26521" y="33074"/>
                  </a:cubicBezTo>
                  <a:lnTo>
                    <a:pt x="26587" y="33041"/>
                  </a:lnTo>
                  <a:cubicBezTo>
                    <a:pt x="26487" y="33007"/>
                    <a:pt x="26653" y="32775"/>
                    <a:pt x="26687" y="32775"/>
                  </a:cubicBezTo>
                  <a:close/>
                  <a:moveTo>
                    <a:pt x="57522" y="0"/>
                  </a:moveTo>
                  <a:cubicBezTo>
                    <a:pt x="55725" y="0"/>
                    <a:pt x="54007" y="648"/>
                    <a:pt x="53407" y="2166"/>
                  </a:cubicBezTo>
                  <a:cubicBezTo>
                    <a:pt x="53207" y="2473"/>
                    <a:pt x="52989" y="2586"/>
                    <a:pt x="52741" y="2586"/>
                  </a:cubicBezTo>
                  <a:cubicBezTo>
                    <a:pt x="52029" y="2586"/>
                    <a:pt x="51071" y="1650"/>
                    <a:pt x="49594" y="1650"/>
                  </a:cubicBezTo>
                  <a:cubicBezTo>
                    <a:pt x="49189" y="1650"/>
                    <a:pt x="48745" y="1720"/>
                    <a:pt x="48256" y="1900"/>
                  </a:cubicBezTo>
                  <a:cubicBezTo>
                    <a:pt x="48206" y="1850"/>
                    <a:pt x="48140" y="1825"/>
                    <a:pt x="48073" y="1825"/>
                  </a:cubicBezTo>
                  <a:cubicBezTo>
                    <a:pt x="48007" y="1825"/>
                    <a:pt x="47940" y="1850"/>
                    <a:pt x="47890" y="1900"/>
                  </a:cubicBezTo>
                  <a:lnTo>
                    <a:pt x="47658" y="1966"/>
                  </a:lnTo>
                  <a:cubicBezTo>
                    <a:pt x="47636" y="1970"/>
                    <a:pt x="47613" y="1971"/>
                    <a:pt x="47591" y="1971"/>
                  </a:cubicBezTo>
                  <a:cubicBezTo>
                    <a:pt x="47445" y="1971"/>
                    <a:pt x="47290" y="1914"/>
                    <a:pt x="47139" y="1914"/>
                  </a:cubicBezTo>
                  <a:cubicBezTo>
                    <a:pt x="47066" y="1914"/>
                    <a:pt x="46995" y="1927"/>
                    <a:pt x="46927" y="1966"/>
                  </a:cubicBezTo>
                  <a:lnTo>
                    <a:pt x="46694" y="2033"/>
                  </a:lnTo>
                  <a:cubicBezTo>
                    <a:pt x="46277" y="2115"/>
                    <a:pt x="45854" y="2151"/>
                    <a:pt x="45426" y="2151"/>
                  </a:cubicBezTo>
                  <a:cubicBezTo>
                    <a:pt x="42754" y="2151"/>
                    <a:pt x="39901" y="756"/>
                    <a:pt x="37122" y="670"/>
                  </a:cubicBezTo>
                  <a:cubicBezTo>
                    <a:pt x="35689" y="595"/>
                    <a:pt x="34236" y="566"/>
                    <a:pt x="32771" y="566"/>
                  </a:cubicBezTo>
                  <a:cubicBezTo>
                    <a:pt x="27748" y="566"/>
                    <a:pt x="22595" y="910"/>
                    <a:pt x="17680" y="936"/>
                  </a:cubicBezTo>
                  <a:cubicBezTo>
                    <a:pt x="17421" y="970"/>
                    <a:pt x="17140" y="983"/>
                    <a:pt x="16843" y="983"/>
                  </a:cubicBezTo>
                  <a:cubicBezTo>
                    <a:pt x="15700" y="983"/>
                    <a:pt x="14324" y="784"/>
                    <a:pt x="13064" y="784"/>
                  </a:cubicBezTo>
                  <a:cubicBezTo>
                    <a:pt x="11759" y="784"/>
                    <a:pt x="10578" y="997"/>
                    <a:pt x="9903" y="1867"/>
                  </a:cubicBezTo>
                  <a:cubicBezTo>
                    <a:pt x="9596" y="2302"/>
                    <a:pt x="9091" y="2718"/>
                    <a:pt x="8617" y="2718"/>
                  </a:cubicBezTo>
                  <a:cubicBezTo>
                    <a:pt x="8476" y="2718"/>
                    <a:pt x="8338" y="2682"/>
                    <a:pt x="8208" y="2598"/>
                  </a:cubicBezTo>
                  <a:cubicBezTo>
                    <a:pt x="5882" y="2930"/>
                    <a:pt x="4985" y="2432"/>
                    <a:pt x="4420" y="4758"/>
                  </a:cubicBezTo>
                  <a:cubicBezTo>
                    <a:pt x="1927" y="5888"/>
                    <a:pt x="5151" y="8347"/>
                    <a:pt x="5284" y="9943"/>
                  </a:cubicBezTo>
                  <a:cubicBezTo>
                    <a:pt x="4878" y="9272"/>
                    <a:pt x="4265" y="8854"/>
                    <a:pt x="3696" y="8854"/>
                  </a:cubicBezTo>
                  <a:cubicBezTo>
                    <a:pt x="3193" y="8854"/>
                    <a:pt x="2724" y="9179"/>
                    <a:pt x="2459" y="9943"/>
                  </a:cubicBezTo>
                  <a:cubicBezTo>
                    <a:pt x="2145" y="10665"/>
                    <a:pt x="3344" y="12723"/>
                    <a:pt x="2468" y="12723"/>
                  </a:cubicBezTo>
                  <a:cubicBezTo>
                    <a:pt x="2417" y="12723"/>
                    <a:pt x="2358" y="12716"/>
                    <a:pt x="2293" y="12701"/>
                  </a:cubicBezTo>
                  <a:cubicBezTo>
                    <a:pt x="2035" y="12597"/>
                    <a:pt x="1811" y="12550"/>
                    <a:pt x="1617" y="12550"/>
                  </a:cubicBezTo>
                  <a:cubicBezTo>
                    <a:pt x="0" y="12550"/>
                    <a:pt x="391" y="15798"/>
                    <a:pt x="332" y="16955"/>
                  </a:cubicBezTo>
                  <a:cubicBezTo>
                    <a:pt x="764" y="21209"/>
                    <a:pt x="5118" y="23735"/>
                    <a:pt x="9039" y="25330"/>
                  </a:cubicBezTo>
                  <a:cubicBezTo>
                    <a:pt x="9671" y="25430"/>
                    <a:pt x="13293" y="26095"/>
                    <a:pt x="12064" y="26992"/>
                  </a:cubicBezTo>
                  <a:cubicBezTo>
                    <a:pt x="8474" y="32010"/>
                    <a:pt x="26521" y="33639"/>
                    <a:pt x="29645" y="34436"/>
                  </a:cubicBezTo>
                  <a:cubicBezTo>
                    <a:pt x="34090" y="35732"/>
                    <a:pt x="38846" y="35979"/>
                    <a:pt x="43571" y="35979"/>
                  </a:cubicBezTo>
                  <a:cubicBezTo>
                    <a:pt x="45028" y="35979"/>
                    <a:pt x="46482" y="35955"/>
                    <a:pt x="47924" y="35932"/>
                  </a:cubicBezTo>
                  <a:cubicBezTo>
                    <a:pt x="49851" y="35433"/>
                    <a:pt x="51546" y="36165"/>
                    <a:pt x="53308" y="35035"/>
                  </a:cubicBezTo>
                  <a:cubicBezTo>
                    <a:pt x="54803" y="34935"/>
                    <a:pt x="54404" y="33007"/>
                    <a:pt x="55567" y="32542"/>
                  </a:cubicBezTo>
                  <a:cubicBezTo>
                    <a:pt x="55967" y="32457"/>
                    <a:pt x="56329" y="32434"/>
                    <a:pt x="56661" y="32434"/>
                  </a:cubicBezTo>
                  <a:cubicBezTo>
                    <a:pt x="57054" y="32434"/>
                    <a:pt x="57405" y="32467"/>
                    <a:pt x="57725" y="32467"/>
                  </a:cubicBezTo>
                  <a:cubicBezTo>
                    <a:pt x="58618" y="32467"/>
                    <a:pt x="59274" y="32216"/>
                    <a:pt x="59954" y="30315"/>
                  </a:cubicBezTo>
                  <a:cubicBezTo>
                    <a:pt x="60519" y="28720"/>
                    <a:pt x="60586" y="27258"/>
                    <a:pt x="60918" y="25795"/>
                  </a:cubicBezTo>
                  <a:cubicBezTo>
                    <a:pt x="60187" y="24599"/>
                    <a:pt x="61483" y="23569"/>
                    <a:pt x="60885" y="22372"/>
                  </a:cubicBezTo>
                  <a:cubicBezTo>
                    <a:pt x="61018" y="22372"/>
                    <a:pt x="61178" y="22375"/>
                    <a:pt x="61356" y="22375"/>
                  </a:cubicBezTo>
                  <a:cubicBezTo>
                    <a:pt x="62690" y="22375"/>
                    <a:pt x="65028" y="22245"/>
                    <a:pt x="64441" y="20046"/>
                  </a:cubicBezTo>
                  <a:cubicBezTo>
                    <a:pt x="64175" y="18982"/>
                    <a:pt x="65970" y="18849"/>
                    <a:pt x="65438" y="17620"/>
                  </a:cubicBezTo>
                  <a:cubicBezTo>
                    <a:pt x="65405" y="15327"/>
                    <a:pt x="62879" y="15028"/>
                    <a:pt x="62181" y="13466"/>
                  </a:cubicBezTo>
                  <a:cubicBezTo>
                    <a:pt x="62048" y="12402"/>
                    <a:pt x="62281" y="11438"/>
                    <a:pt x="61151" y="10807"/>
                  </a:cubicBezTo>
                  <a:cubicBezTo>
                    <a:pt x="67897" y="7982"/>
                    <a:pt x="59622" y="6420"/>
                    <a:pt x="62214" y="4592"/>
                  </a:cubicBezTo>
                  <a:cubicBezTo>
                    <a:pt x="63915" y="1905"/>
                    <a:pt x="60603" y="0"/>
                    <a:pt x="57522"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64"/>
            <p:cNvSpPr/>
            <p:nvPr/>
          </p:nvSpPr>
          <p:spPr>
            <a:xfrm>
              <a:off x="2254000" y="1970913"/>
              <a:ext cx="1339797" cy="713626"/>
            </a:xfrm>
            <a:custGeom>
              <a:avLst/>
              <a:gdLst/>
              <a:ahLst/>
              <a:cxnLst/>
              <a:rect l="l" t="t" r="r" b="b"/>
              <a:pathLst>
                <a:path w="67898" h="36165" extrusionOk="0">
                  <a:moveTo>
                    <a:pt x="12009" y="2460"/>
                  </a:moveTo>
                  <a:lnTo>
                    <a:pt x="12009" y="2460"/>
                  </a:lnTo>
                  <a:cubicBezTo>
                    <a:pt x="12010" y="2482"/>
                    <a:pt x="12018" y="2507"/>
                    <a:pt x="12030" y="2531"/>
                  </a:cubicBezTo>
                  <a:cubicBezTo>
                    <a:pt x="12015" y="2516"/>
                    <a:pt x="12007" y="2487"/>
                    <a:pt x="12009" y="2460"/>
                  </a:cubicBezTo>
                  <a:close/>
                  <a:moveTo>
                    <a:pt x="33766" y="2764"/>
                  </a:moveTo>
                  <a:cubicBezTo>
                    <a:pt x="33783" y="2773"/>
                    <a:pt x="33802" y="2777"/>
                    <a:pt x="33822" y="2777"/>
                  </a:cubicBezTo>
                  <a:lnTo>
                    <a:pt x="33822" y="2777"/>
                  </a:lnTo>
                  <a:cubicBezTo>
                    <a:pt x="33821" y="2777"/>
                    <a:pt x="33820" y="2777"/>
                    <a:pt x="33819" y="2777"/>
                  </a:cubicBezTo>
                  <a:cubicBezTo>
                    <a:pt x="33801" y="2777"/>
                    <a:pt x="33784" y="2773"/>
                    <a:pt x="33766" y="2764"/>
                  </a:cubicBezTo>
                  <a:close/>
                  <a:moveTo>
                    <a:pt x="33953" y="12776"/>
                  </a:moveTo>
                  <a:cubicBezTo>
                    <a:pt x="34007" y="12776"/>
                    <a:pt x="34065" y="12784"/>
                    <a:pt x="34131" y="12801"/>
                  </a:cubicBezTo>
                  <a:lnTo>
                    <a:pt x="33799" y="12801"/>
                  </a:lnTo>
                  <a:cubicBezTo>
                    <a:pt x="33849" y="12784"/>
                    <a:pt x="33899" y="12776"/>
                    <a:pt x="33953" y="12776"/>
                  </a:cubicBezTo>
                  <a:close/>
                  <a:moveTo>
                    <a:pt x="21037" y="13114"/>
                  </a:moveTo>
                  <a:cubicBezTo>
                    <a:pt x="21086" y="13114"/>
                    <a:pt x="21130" y="13127"/>
                    <a:pt x="21170" y="13166"/>
                  </a:cubicBezTo>
                  <a:cubicBezTo>
                    <a:pt x="21170" y="13190"/>
                    <a:pt x="21170" y="13218"/>
                    <a:pt x="21170" y="13249"/>
                  </a:cubicBezTo>
                  <a:lnTo>
                    <a:pt x="21170" y="13249"/>
                  </a:lnTo>
                  <a:cubicBezTo>
                    <a:pt x="21152" y="13161"/>
                    <a:pt x="21102" y="13138"/>
                    <a:pt x="21034" y="13138"/>
                  </a:cubicBezTo>
                  <a:cubicBezTo>
                    <a:pt x="20953" y="13138"/>
                    <a:pt x="20848" y="13171"/>
                    <a:pt x="20745" y="13171"/>
                  </a:cubicBezTo>
                  <a:cubicBezTo>
                    <a:pt x="20741" y="13171"/>
                    <a:pt x="20738" y="13171"/>
                    <a:pt x="20734" y="13171"/>
                  </a:cubicBezTo>
                  <a:lnTo>
                    <a:pt x="20734" y="13171"/>
                  </a:lnTo>
                  <a:cubicBezTo>
                    <a:pt x="20837" y="13164"/>
                    <a:pt x="20944" y="13114"/>
                    <a:pt x="21037" y="13114"/>
                  </a:cubicBezTo>
                  <a:close/>
                  <a:moveTo>
                    <a:pt x="21170" y="13166"/>
                  </a:moveTo>
                  <a:cubicBezTo>
                    <a:pt x="21336" y="13283"/>
                    <a:pt x="21494" y="13441"/>
                    <a:pt x="21664" y="13586"/>
                  </a:cubicBezTo>
                  <a:lnTo>
                    <a:pt x="21664" y="13586"/>
                  </a:lnTo>
                  <a:cubicBezTo>
                    <a:pt x="21486" y="13457"/>
                    <a:pt x="21319" y="13316"/>
                    <a:pt x="21170" y="13166"/>
                  </a:cubicBezTo>
                  <a:close/>
                  <a:moveTo>
                    <a:pt x="32636" y="13000"/>
                  </a:moveTo>
                  <a:lnTo>
                    <a:pt x="32636" y="13000"/>
                  </a:lnTo>
                  <a:cubicBezTo>
                    <a:pt x="32802" y="13033"/>
                    <a:pt x="32968" y="13033"/>
                    <a:pt x="33134" y="13067"/>
                  </a:cubicBezTo>
                  <a:cubicBezTo>
                    <a:pt x="32802" y="13233"/>
                    <a:pt x="32004" y="13565"/>
                    <a:pt x="31506" y="13864"/>
                  </a:cubicBezTo>
                  <a:lnTo>
                    <a:pt x="31772" y="13698"/>
                  </a:lnTo>
                  <a:cubicBezTo>
                    <a:pt x="33201" y="13033"/>
                    <a:pt x="32902" y="13067"/>
                    <a:pt x="32636" y="13000"/>
                  </a:cubicBezTo>
                  <a:close/>
                  <a:moveTo>
                    <a:pt x="31107" y="14064"/>
                  </a:moveTo>
                  <a:cubicBezTo>
                    <a:pt x="31155" y="14080"/>
                    <a:pt x="31211" y="14096"/>
                    <a:pt x="31267" y="14112"/>
                  </a:cubicBezTo>
                  <a:lnTo>
                    <a:pt x="31267" y="14112"/>
                  </a:lnTo>
                  <a:cubicBezTo>
                    <a:pt x="31246" y="14109"/>
                    <a:pt x="31226" y="14108"/>
                    <a:pt x="31206" y="14108"/>
                  </a:cubicBezTo>
                  <a:cubicBezTo>
                    <a:pt x="31151" y="14108"/>
                    <a:pt x="31095" y="14116"/>
                    <a:pt x="31040" y="14130"/>
                  </a:cubicBezTo>
                  <a:lnTo>
                    <a:pt x="31107" y="14064"/>
                  </a:lnTo>
                  <a:close/>
                  <a:moveTo>
                    <a:pt x="28149" y="15692"/>
                  </a:moveTo>
                  <a:cubicBezTo>
                    <a:pt x="28149" y="15725"/>
                    <a:pt x="28149" y="15725"/>
                    <a:pt x="28149" y="15759"/>
                  </a:cubicBezTo>
                  <a:cubicBezTo>
                    <a:pt x="28149" y="15725"/>
                    <a:pt x="28149" y="15692"/>
                    <a:pt x="28116" y="15692"/>
                  </a:cubicBezTo>
                  <a:close/>
                  <a:moveTo>
                    <a:pt x="28000" y="15929"/>
                  </a:moveTo>
                  <a:cubicBezTo>
                    <a:pt x="28086" y="15929"/>
                    <a:pt x="28182" y="15958"/>
                    <a:pt x="28249" y="15958"/>
                  </a:cubicBezTo>
                  <a:cubicBezTo>
                    <a:pt x="28049" y="15991"/>
                    <a:pt x="27783" y="16124"/>
                    <a:pt x="27750" y="16290"/>
                  </a:cubicBezTo>
                  <a:cubicBezTo>
                    <a:pt x="27717" y="16191"/>
                    <a:pt x="27817" y="16091"/>
                    <a:pt x="27850" y="15958"/>
                  </a:cubicBezTo>
                  <a:lnTo>
                    <a:pt x="27883" y="15958"/>
                  </a:lnTo>
                  <a:cubicBezTo>
                    <a:pt x="27916" y="15936"/>
                    <a:pt x="27957" y="15929"/>
                    <a:pt x="28000" y="15929"/>
                  </a:cubicBezTo>
                  <a:close/>
                  <a:moveTo>
                    <a:pt x="28515" y="17420"/>
                  </a:moveTo>
                  <a:cubicBezTo>
                    <a:pt x="28542" y="17448"/>
                    <a:pt x="28564" y="17475"/>
                    <a:pt x="28580" y="17503"/>
                  </a:cubicBezTo>
                  <a:lnTo>
                    <a:pt x="28580" y="17503"/>
                  </a:lnTo>
                  <a:cubicBezTo>
                    <a:pt x="28548" y="17455"/>
                    <a:pt x="28493" y="17420"/>
                    <a:pt x="28415" y="17420"/>
                  </a:cubicBezTo>
                  <a:close/>
                  <a:moveTo>
                    <a:pt x="18378" y="18417"/>
                  </a:moveTo>
                  <a:cubicBezTo>
                    <a:pt x="18378" y="18443"/>
                    <a:pt x="18398" y="18449"/>
                    <a:pt x="18407" y="18465"/>
                  </a:cubicBezTo>
                  <a:lnTo>
                    <a:pt x="18407" y="18465"/>
                  </a:lnTo>
                  <a:cubicBezTo>
                    <a:pt x="18390" y="18459"/>
                    <a:pt x="18378" y="18444"/>
                    <a:pt x="18378" y="18417"/>
                  </a:cubicBezTo>
                  <a:close/>
                  <a:moveTo>
                    <a:pt x="18521" y="18444"/>
                  </a:moveTo>
                  <a:lnTo>
                    <a:pt x="18521" y="18444"/>
                  </a:lnTo>
                  <a:cubicBezTo>
                    <a:pt x="18501" y="18456"/>
                    <a:pt x="18472" y="18467"/>
                    <a:pt x="18444" y="18470"/>
                  </a:cubicBezTo>
                  <a:lnTo>
                    <a:pt x="18444" y="18470"/>
                  </a:lnTo>
                  <a:cubicBezTo>
                    <a:pt x="18475" y="18458"/>
                    <a:pt x="18503" y="18452"/>
                    <a:pt x="18521" y="18444"/>
                  </a:cubicBezTo>
                  <a:close/>
                  <a:moveTo>
                    <a:pt x="22499" y="20212"/>
                  </a:moveTo>
                  <a:lnTo>
                    <a:pt x="22499" y="20212"/>
                  </a:lnTo>
                  <a:cubicBezTo>
                    <a:pt x="22493" y="20229"/>
                    <a:pt x="22488" y="20245"/>
                    <a:pt x="22481" y="20261"/>
                  </a:cubicBezTo>
                  <a:lnTo>
                    <a:pt x="22481" y="20261"/>
                  </a:lnTo>
                  <a:cubicBezTo>
                    <a:pt x="22487" y="20245"/>
                    <a:pt x="22493" y="20228"/>
                    <a:pt x="22499" y="20212"/>
                  </a:cubicBezTo>
                  <a:close/>
                  <a:moveTo>
                    <a:pt x="42772" y="19282"/>
                  </a:moveTo>
                  <a:cubicBezTo>
                    <a:pt x="43071" y="19880"/>
                    <a:pt x="43769" y="20179"/>
                    <a:pt x="44135" y="20777"/>
                  </a:cubicBezTo>
                  <a:cubicBezTo>
                    <a:pt x="43769" y="20179"/>
                    <a:pt x="43071" y="19880"/>
                    <a:pt x="42739" y="19381"/>
                  </a:cubicBezTo>
                  <a:cubicBezTo>
                    <a:pt x="42739" y="19315"/>
                    <a:pt x="42739" y="19315"/>
                    <a:pt x="42772" y="19282"/>
                  </a:cubicBezTo>
                  <a:close/>
                  <a:moveTo>
                    <a:pt x="21303" y="20976"/>
                  </a:moveTo>
                  <a:cubicBezTo>
                    <a:pt x="21323" y="20997"/>
                    <a:pt x="21370" y="21044"/>
                    <a:pt x="21394" y="21044"/>
                  </a:cubicBezTo>
                  <a:cubicBezTo>
                    <a:pt x="21409" y="21044"/>
                    <a:pt x="21415" y="21027"/>
                    <a:pt x="21402" y="20976"/>
                  </a:cubicBezTo>
                  <a:lnTo>
                    <a:pt x="21402" y="20976"/>
                  </a:lnTo>
                  <a:cubicBezTo>
                    <a:pt x="21486" y="20993"/>
                    <a:pt x="21562" y="21001"/>
                    <a:pt x="21634" y="21001"/>
                  </a:cubicBezTo>
                  <a:cubicBezTo>
                    <a:pt x="21696" y="21001"/>
                    <a:pt x="21755" y="20995"/>
                    <a:pt x="21809" y="20983"/>
                  </a:cubicBezTo>
                  <a:lnTo>
                    <a:pt x="21809" y="20983"/>
                  </a:lnTo>
                  <a:cubicBezTo>
                    <a:pt x="21461" y="21187"/>
                    <a:pt x="21048" y="21335"/>
                    <a:pt x="20683" y="21567"/>
                  </a:cubicBezTo>
                  <a:lnTo>
                    <a:pt x="20683" y="21567"/>
                  </a:lnTo>
                  <a:cubicBezTo>
                    <a:pt x="20887" y="21359"/>
                    <a:pt x="21091" y="21156"/>
                    <a:pt x="21303" y="20976"/>
                  </a:cubicBezTo>
                  <a:close/>
                  <a:moveTo>
                    <a:pt x="46295" y="21475"/>
                  </a:moveTo>
                  <a:lnTo>
                    <a:pt x="46295" y="21475"/>
                  </a:lnTo>
                  <a:cubicBezTo>
                    <a:pt x="46328" y="21541"/>
                    <a:pt x="46328" y="21641"/>
                    <a:pt x="46362" y="21708"/>
                  </a:cubicBezTo>
                  <a:cubicBezTo>
                    <a:pt x="46362" y="21730"/>
                    <a:pt x="46365" y="21756"/>
                    <a:pt x="46371" y="21783"/>
                  </a:cubicBezTo>
                  <a:cubicBezTo>
                    <a:pt x="46339" y="21682"/>
                    <a:pt x="46317" y="21586"/>
                    <a:pt x="46295" y="21475"/>
                  </a:cubicBezTo>
                  <a:close/>
                  <a:moveTo>
                    <a:pt x="26687" y="32775"/>
                  </a:moveTo>
                  <a:cubicBezTo>
                    <a:pt x="26540" y="32921"/>
                    <a:pt x="26591" y="33015"/>
                    <a:pt x="26707" y="33048"/>
                  </a:cubicBezTo>
                  <a:lnTo>
                    <a:pt x="26707" y="33048"/>
                  </a:lnTo>
                  <a:cubicBezTo>
                    <a:pt x="26649" y="33052"/>
                    <a:pt x="26587" y="33060"/>
                    <a:pt x="26521" y="33074"/>
                  </a:cubicBezTo>
                  <a:lnTo>
                    <a:pt x="26587" y="33041"/>
                  </a:lnTo>
                  <a:cubicBezTo>
                    <a:pt x="26487" y="33007"/>
                    <a:pt x="26653" y="32775"/>
                    <a:pt x="26687" y="32775"/>
                  </a:cubicBezTo>
                  <a:close/>
                  <a:moveTo>
                    <a:pt x="57522" y="0"/>
                  </a:moveTo>
                  <a:cubicBezTo>
                    <a:pt x="55725" y="0"/>
                    <a:pt x="54007" y="648"/>
                    <a:pt x="53407" y="2166"/>
                  </a:cubicBezTo>
                  <a:cubicBezTo>
                    <a:pt x="53207" y="2473"/>
                    <a:pt x="52989" y="2586"/>
                    <a:pt x="52741" y="2586"/>
                  </a:cubicBezTo>
                  <a:cubicBezTo>
                    <a:pt x="52029" y="2586"/>
                    <a:pt x="51071" y="1650"/>
                    <a:pt x="49594" y="1650"/>
                  </a:cubicBezTo>
                  <a:cubicBezTo>
                    <a:pt x="49189" y="1650"/>
                    <a:pt x="48745" y="1720"/>
                    <a:pt x="48256" y="1900"/>
                  </a:cubicBezTo>
                  <a:cubicBezTo>
                    <a:pt x="48206" y="1850"/>
                    <a:pt x="48140" y="1825"/>
                    <a:pt x="48073" y="1825"/>
                  </a:cubicBezTo>
                  <a:cubicBezTo>
                    <a:pt x="48007" y="1825"/>
                    <a:pt x="47940" y="1850"/>
                    <a:pt x="47890" y="1900"/>
                  </a:cubicBezTo>
                  <a:lnTo>
                    <a:pt x="47658" y="1966"/>
                  </a:lnTo>
                  <a:cubicBezTo>
                    <a:pt x="47636" y="1970"/>
                    <a:pt x="47613" y="1971"/>
                    <a:pt x="47591" y="1971"/>
                  </a:cubicBezTo>
                  <a:cubicBezTo>
                    <a:pt x="47445" y="1971"/>
                    <a:pt x="47290" y="1914"/>
                    <a:pt x="47139" y="1914"/>
                  </a:cubicBezTo>
                  <a:cubicBezTo>
                    <a:pt x="47066" y="1914"/>
                    <a:pt x="46995" y="1927"/>
                    <a:pt x="46927" y="1966"/>
                  </a:cubicBezTo>
                  <a:lnTo>
                    <a:pt x="46694" y="2033"/>
                  </a:lnTo>
                  <a:cubicBezTo>
                    <a:pt x="46277" y="2115"/>
                    <a:pt x="45854" y="2151"/>
                    <a:pt x="45426" y="2151"/>
                  </a:cubicBezTo>
                  <a:cubicBezTo>
                    <a:pt x="42754" y="2151"/>
                    <a:pt x="39901" y="756"/>
                    <a:pt x="37122" y="670"/>
                  </a:cubicBezTo>
                  <a:cubicBezTo>
                    <a:pt x="35689" y="595"/>
                    <a:pt x="34236" y="566"/>
                    <a:pt x="32771" y="566"/>
                  </a:cubicBezTo>
                  <a:cubicBezTo>
                    <a:pt x="27748" y="566"/>
                    <a:pt x="22595" y="910"/>
                    <a:pt x="17680" y="936"/>
                  </a:cubicBezTo>
                  <a:cubicBezTo>
                    <a:pt x="17421" y="970"/>
                    <a:pt x="17140" y="983"/>
                    <a:pt x="16843" y="983"/>
                  </a:cubicBezTo>
                  <a:cubicBezTo>
                    <a:pt x="15700" y="983"/>
                    <a:pt x="14324" y="784"/>
                    <a:pt x="13064" y="784"/>
                  </a:cubicBezTo>
                  <a:cubicBezTo>
                    <a:pt x="11759" y="784"/>
                    <a:pt x="10578" y="997"/>
                    <a:pt x="9903" y="1867"/>
                  </a:cubicBezTo>
                  <a:cubicBezTo>
                    <a:pt x="9596" y="2302"/>
                    <a:pt x="9091" y="2718"/>
                    <a:pt x="8617" y="2718"/>
                  </a:cubicBezTo>
                  <a:cubicBezTo>
                    <a:pt x="8476" y="2718"/>
                    <a:pt x="8338" y="2682"/>
                    <a:pt x="8208" y="2598"/>
                  </a:cubicBezTo>
                  <a:cubicBezTo>
                    <a:pt x="5882" y="2930"/>
                    <a:pt x="4985" y="2432"/>
                    <a:pt x="4420" y="4758"/>
                  </a:cubicBezTo>
                  <a:cubicBezTo>
                    <a:pt x="1927" y="5888"/>
                    <a:pt x="5151" y="8347"/>
                    <a:pt x="5284" y="9943"/>
                  </a:cubicBezTo>
                  <a:cubicBezTo>
                    <a:pt x="4878" y="9272"/>
                    <a:pt x="4265" y="8854"/>
                    <a:pt x="3696" y="8854"/>
                  </a:cubicBezTo>
                  <a:cubicBezTo>
                    <a:pt x="3193" y="8854"/>
                    <a:pt x="2724" y="9179"/>
                    <a:pt x="2459" y="9943"/>
                  </a:cubicBezTo>
                  <a:cubicBezTo>
                    <a:pt x="2145" y="10665"/>
                    <a:pt x="3344" y="12723"/>
                    <a:pt x="2468" y="12723"/>
                  </a:cubicBezTo>
                  <a:cubicBezTo>
                    <a:pt x="2417" y="12723"/>
                    <a:pt x="2358" y="12716"/>
                    <a:pt x="2293" y="12701"/>
                  </a:cubicBezTo>
                  <a:cubicBezTo>
                    <a:pt x="2035" y="12597"/>
                    <a:pt x="1811" y="12550"/>
                    <a:pt x="1617" y="12550"/>
                  </a:cubicBezTo>
                  <a:cubicBezTo>
                    <a:pt x="0" y="12550"/>
                    <a:pt x="391" y="15798"/>
                    <a:pt x="332" y="16955"/>
                  </a:cubicBezTo>
                  <a:cubicBezTo>
                    <a:pt x="764" y="21209"/>
                    <a:pt x="5118" y="23735"/>
                    <a:pt x="9039" y="25330"/>
                  </a:cubicBezTo>
                  <a:cubicBezTo>
                    <a:pt x="9671" y="25430"/>
                    <a:pt x="13293" y="26095"/>
                    <a:pt x="12064" y="26992"/>
                  </a:cubicBezTo>
                  <a:cubicBezTo>
                    <a:pt x="8474" y="32010"/>
                    <a:pt x="26521" y="33639"/>
                    <a:pt x="29645" y="34436"/>
                  </a:cubicBezTo>
                  <a:cubicBezTo>
                    <a:pt x="34090" y="35732"/>
                    <a:pt x="38846" y="35979"/>
                    <a:pt x="43571" y="35979"/>
                  </a:cubicBezTo>
                  <a:cubicBezTo>
                    <a:pt x="45028" y="35979"/>
                    <a:pt x="46482" y="35955"/>
                    <a:pt x="47924" y="35932"/>
                  </a:cubicBezTo>
                  <a:cubicBezTo>
                    <a:pt x="49851" y="35433"/>
                    <a:pt x="51546" y="36165"/>
                    <a:pt x="53308" y="35035"/>
                  </a:cubicBezTo>
                  <a:cubicBezTo>
                    <a:pt x="54803" y="34935"/>
                    <a:pt x="54404" y="33007"/>
                    <a:pt x="55567" y="32542"/>
                  </a:cubicBezTo>
                  <a:cubicBezTo>
                    <a:pt x="55967" y="32457"/>
                    <a:pt x="56329" y="32434"/>
                    <a:pt x="56661" y="32434"/>
                  </a:cubicBezTo>
                  <a:cubicBezTo>
                    <a:pt x="57054" y="32434"/>
                    <a:pt x="57405" y="32467"/>
                    <a:pt x="57725" y="32467"/>
                  </a:cubicBezTo>
                  <a:cubicBezTo>
                    <a:pt x="58618" y="32467"/>
                    <a:pt x="59274" y="32216"/>
                    <a:pt x="59954" y="30315"/>
                  </a:cubicBezTo>
                  <a:cubicBezTo>
                    <a:pt x="60519" y="28720"/>
                    <a:pt x="60586" y="27258"/>
                    <a:pt x="60918" y="25795"/>
                  </a:cubicBezTo>
                  <a:cubicBezTo>
                    <a:pt x="60187" y="24599"/>
                    <a:pt x="61483" y="23569"/>
                    <a:pt x="60885" y="22372"/>
                  </a:cubicBezTo>
                  <a:cubicBezTo>
                    <a:pt x="61018" y="22372"/>
                    <a:pt x="61178" y="22375"/>
                    <a:pt x="61356" y="22375"/>
                  </a:cubicBezTo>
                  <a:cubicBezTo>
                    <a:pt x="62690" y="22375"/>
                    <a:pt x="65028" y="22245"/>
                    <a:pt x="64441" y="20046"/>
                  </a:cubicBezTo>
                  <a:cubicBezTo>
                    <a:pt x="64175" y="18982"/>
                    <a:pt x="65970" y="18849"/>
                    <a:pt x="65438" y="17620"/>
                  </a:cubicBezTo>
                  <a:cubicBezTo>
                    <a:pt x="65405" y="15327"/>
                    <a:pt x="62879" y="15028"/>
                    <a:pt x="62181" y="13466"/>
                  </a:cubicBezTo>
                  <a:cubicBezTo>
                    <a:pt x="62048" y="12402"/>
                    <a:pt x="62281" y="11438"/>
                    <a:pt x="61151" y="10807"/>
                  </a:cubicBezTo>
                  <a:cubicBezTo>
                    <a:pt x="67897" y="7982"/>
                    <a:pt x="59622" y="6420"/>
                    <a:pt x="62214" y="4592"/>
                  </a:cubicBezTo>
                  <a:cubicBezTo>
                    <a:pt x="63915" y="1905"/>
                    <a:pt x="60603" y="0"/>
                    <a:pt x="57522"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24" name="Google Shape;3924;p64"/>
          <p:cNvSpPr/>
          <p:nvPr/>
        </p:nvSpPr>
        <p:spPr>
          <a:xfrm>
            <a:off x="1248037" y="2047950"/>
            <a:ext cx="1710000" cy="438000"/>
          </a:xfrm>
          <a:prstGeom prst="roundRect">
            <a:avLst>
              <a:gd name="adj" fmla="val 5000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Lexend Deca"/>
                <a:ea typeface="Lexend Deca"/>
                <a:cs typeface="Lexend Deca"/>
                <a:sym typeface="Lexend Deca"/>
              </a:rPr>
              <a:t>Sadness</a:t>
            </a:r>
            <a:endParaRPr sz="2400">
              <a:solidFill>
                <a:schemeClr val="dk1"/>
              </a:solidFill>
              <a:latin typeface="Lexend Deca"/>
              <a:ea typeface="Lexend Deca"/>
              <a:cs typeface="Lexend Deca"/>
              <a:sym typeface="Lexend Deca"/>
            </a:endParaRPr>
          </a:p>
        </p:txBody>
      </p:sp>
      <p:sp>
        <p:nvSpPr>
          <p:cNvPr id="3925" name="Google Shape;3925;p64"/>
          <p:cNvSpPr/>
          <p:nvPr/>
        </p:nvSpPr>
        <p:spPr>
          <a:xfrm>
            <a:off x="1300162" y="3177475"/>
            <a:ext cx="1710000" cy="438000"/>
          </a:xfrm>
          <a:prstGeom prst="roundRect">
            <a:avLst>
              <a:gd name="adj" fmla="val 5000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Lexend Deca"/>
                <a:ea typeface="Lexend Deca"/>
                <a:cs typeface="Lexend Deca"/>
                <a:sym typeface="Lexend Deca"/>
              </a:rPr>
              <a:t>Anger</a:t>
            </a:r>
            <a:endParaRPr sz="2400">
              <a:solidFill>
                <a:schemeClr val="dk1"/>
              </a:solidFill>
              <a:latin typeface="Lexend Deca"/>
              <a:ea typeface="Lexend Deca"/>
              <a:cs typeface="Lexend Deca"/>
              <a:sym typeface="Lexend Deca"/>
            </a:endParaRPr>
          </a:p>
        </p:txBody>
      </p:sp>
      <p:sp>
        <p:nvSpPr>
          <p:cNvPr id="3926" name="Google Shape;3926;p64"/>
          <p:cNvSpPr/>
          <p:nvPr/>
        </p:nvSpPr>
        <p:spPr>
          <a:xfrm>
            <a:off x="2966487" y="3177475"/>
            <a:ext cx="1710000" cy="438000"/>
          </a:xfrm>
          <a:prstGeom prst="roundRect">
            <a:avLst>
              <a:gd name="adj" fmla="val 5000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Lexend Deca"/>
                <a:ea typeface="Lexend Deca"/>
                <a:cs typeface="Lexend Deca"/>
                <a:sym typeface="Lexend Deca"/>
              </a:rPr>
              <a:t>Shame</a:t>
            </a:r>
            <a:endParaRPr sz="2400">
              <a:solidFill>
                <a:schemeClr val="dk1"/>
              </a:solidFill>
              <a:latin typeface="Lexend Deca"/>
              <a:ea typeface="Lexend Deca"/>
              <a:cs typeface="Lexend Deca"/>
              <a:sym typeface="Lexend Deca"/>
            </a:endParaRPr>
          </a:p>
        </p:txBody>
      </p:sp>
      <p:sp>
        <p:nvSpPr>
          <p:cNvPr id="3927" name="Google Shape;3927;p64"/>
          <p:cNvSpPr/>
          <p:nvPr/>
        </p:nvSpPr>
        <p:spPr>
          <a:xfrm>
            <a:off x="2966487" y="1963763"/>
            <a:ext cx="1710000" cy="438000"/>
          </a:xfrm>
          <a:prstGeom prst="roundRect">
            <a:avLst>
              <a:gd name="adj" fmla="val 5000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Lexend Deca"/>
                <a:ea typeface="Lexend Deca"/>
                <a:cs typeface="Lexend Deca"/>
                <a:sym typeface="Lexend Deca"/>
              </a:rPr>
              <a:t>Fear</a:t>
            </a:r>
            <a:endParaRPr sz="2400">
              <a:solidFill>
                <a:schemeClr val="dk1"/>
              </a:solidFill>
              <a:latin typeface="Lexend Deca"/>
              <a:ea typeface="Lexend Deca"/>
              <a:cs typeface="Lexend Deca"/>
              <a:sym typeface="Lexend Deca"/>
            </a:endParaRPr>
          </a:p>
        </p:txBody>
      </p:sp>
      <p:sp>
        <p:nvSpPr>
          <p:cNvPr id="3928" name="Google Shape;3928;p64"/>
          <p:cNvSpPr/>
          <p:nvPr/>
        </p:nvSpPr>
        <p:spPr>
          <a:xfrm>
            <a:off x="4612962" y="2002525"/>
            <a:ext cx="1710000" cy="438000"/>
          </a:xfrm>
          <a:prstGeom prst="roundRect">
            <a:avLst>
              <a:gd name="adj" fmla="val 5000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Lexend Deca"/>
                <a:ea typeface="Lexend Deca"/>
                <a:cs typeface="Lexend Deca"/>
                <a:sym typeface="Lexend Deca"/>
              </a:rPr>
              <a:t>Joy</a:t>
            </a:r>
            <a:endParaRPr sz="2400">
              <a:solidFill>
                <a:schemeClr val="dk1"/>
              </a:solidFill>
              <a:latin typeface="Lexend Deca"/>
              <a:ea typeface="Lexend Deca"/>
              <a:cs typeface="Lexend Deca"/>
              <a:sym typeface="Lexend Deca"/>
            </a:endParaRPr>
          </a:p>
        </p:txBody>
      </p:sp>
      <p:sp>
        <p:nvSpPr>
          <p:cNvPr id="3929" name="Google Shape;3929;p64"/>
          <p:cNvSpPr/>
          <p:nvPr/>
        </p:nvSpPr>
        <p:spPr>
          <a:xfrm>
            <a:off x="6179349" y="1963763"/>
            <a:ext cx="1710000" cy="438000"/>
          </a:xfrm>
          <a:prstGeom prst="roundRect">
            <a:avLst>
              <a:gd name="adj" fmla="val 5000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Lexend Deca"/>
                <a:ea typeface="Lexend Deca"/>
                <a:cs typeface="Lexend Deca"/>
                <a:sym typeface="Lexend Deca"/>
              </a:rPr>
              <a:t>Love</a:t>
            </a:r>
            <a:endParaRPr sz="2400">
              <a:solidFill>
                <a:schemeClr val="dk1"/>
              </a:solidFill>
              <a:latin typeface="Lexend Deca"/>
              <a:ea typeface="Lexend Deca"/>
              <a:cs typeface="Lexend Deca"/>
              <a:sym typeface="Lexend Deca"/>
            </a:endParaRPr>
          </a:p>
        </p:txBody>
      </p:sp>
      <p:sp>
        <p:nvSpPr>
          <p:cNvPr id="3930" name="Google Shape;3930;p64"/>
          <p:cNvSpPr/>
          <p:nvPr/>
        </p:nvSpPr>
        <p:spPr>
          <a:xfrm>
            <a:off x="6179349" y="3177488"/>
            <a:ext cx="1710000" cy="438000"/>
          </a:xfrm>
          <a:prstGeom prst="roundRect">
            <a:avLst>
              <a:gd name="adj" fmla="val 5000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Lexend Deca"/>
                <a:ea typeface="Lexend Deca"/>
                <a:cs typeface="Lexend Deca"/>
                <a:sym typeface="Lexend Deca"/>
              </a:rPr>
              <a:t>Disgust</a:t>
            </a:r>
            <a:endParaRPr sz="2400">
              <a:solidFill>
                <a:schemeClr val="dk1"/>
              </a:solidFill>
              <a:latin typeface="Lexend Deca"/>
              <a:ea typeface="Lexend Deca"/>
              <a:cs typeface="Lexend Deca"/>
              <a:sym typeface="Lexend Deca"/>
            </a:endParaRPr>
          </a:p>
        </p:txBody>
      </p:sp>
      <p:sp>
        <p:nvSpPr>
          <p:cNvPr id="3931" name="Google Shape;3931;p64"/>
          <p:cNvSpPr/>
          <p:nvPr/>
        </p:nvSpPr>
        <p:spPr>
          <a:xfrm>
            <a:off x="4616274" y="3177500"/>
            <a:ext cx="1710000" cy="438000"/>
          </a:xfrm>
          <a:prstGeom prst="roundRect">
            <a:avLst>
              <a:gd name="adj" fmla="val 5000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Lexend Deca"/>
                <a:ea typeface="Lexend Deca"/>
                <a:cs typeface="Lexend Deca"/>
                <a:sym typeface="Lexend Deca"/>
              </a:rPr>
              <a:t>Guilt</a:t>
            </a:r>
            <a:endParaRPr sz="2400">
              <a:solidFill>
                <a:schemeClr val="dk1"/>
              </a:solidFill>
              <a:latin typeface="Lexend Deca"/>
              <a:ea typeface="Lexend Deca"/>
              <a:cs typeface="Lexend Deca"/>
              <a:sym typeface="Lexend Deca"/>
            </a:endParaRPr>
          </a:p>
        </p:txBody>
      </p:sp>
      <p:sp>
        <p:nvSpPr>
          <p:cNvPr id="3932" name="Google Shape;3932;p64"/>
          <p:cNvSpPr/>
          <p:nvPr/>
        </p:nvSpPr>
        <p:spPr>
          <a:xfrm>
            <a:off x="2990737" y="4159813"/>
            <a:ext cx="1710000" cy="438000"/>
          </a:xfrm>
          <a:prstGeom prst="roundRect">
            <a:avLst>
              <a:gd name="adj" fmla="val 5000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Lexend Deca"/>
                <a:ea typeface="Lexend Deca"/>
                <a:cs typeface="Lexend Deca"/>
                <a:sym typeface="Lexend Deca"/>
              </a:rPr>
              <a:t>Jealousy</a:t>
            </a:r>
            <a:endParaRPr sz="2400">
              <a:solidFill>
                <a:schemeClr val="dk1"/>
              </a:solidFill>
              <a:latin typeface="Lexend Deca"/>
              <a:ea typeface="Lexend Deca"/>
              <a:cs typeface="Lexend Deca"/>
              <a:sym typeface="Lexend Deca"/>
            </a:endParaRPr>
          </a:p>
        </p:txBody>
      </p:sp>
      <p:sp>
        <p:nvSpPr>
          <p:cNvPr id="3933" name="Google Shape;3933;p64"/>
          <p:cNvSpPr/>
          <p:nvPr/>
        </p:nvSpPr>
        <p:spPr>
          <a:xfrm>
            <a:off x="4616287" y="4159813"/>
            <a:ext cx="1710000" cy="438000"/>
          </a:xfrm>
          <a:prstGeom prst="roundRect">
            <a:avLst>
              <a:gd name="adj" fmla="val 5000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Lexend Deca"/>
                <a:ea typeface="Lexend Deca"/>
                <a:cs typeface="Lexend Deca"/>
                <a:sym typeface="Lexend Deca"/>
              </a:rPr>
              <a:t>Envy</a:t>
            </a:r>
            <a:endParaRPr sz="2400">
              <a:solidFill>
                <a:schemeClr val="dk1"/>
              </a:solidFill>
              <a:latin typeface="Lexend Deca"/>
              <a:ea typeface="Lexend Deca"/>
              <a:cs typeface="Lexend Deca"/>
              <a:sym typeface="Lexend Deca"/>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3937"/>
        <p:cNvGrpSpPr/>
        <p:nvPr/>
      </p:nvGrpSpPr>
      <p:grpSpPr>
        <a:xfrm>
          <a:off x="0" y="0"/>
          <a:ext cx="0" cy="0"/>
          <a:chOff x="0" y="0"/>
          <a:chExt cx="0" cy="0"/>
        </a:xfrm>
      </p:grpSpPr>
      <p:sp>
        <p:nvSpPr>
          <p:cNvPr id="3938" name="Google Shape;3938;p65"/>
          <p:cNvSpPr txBox="1">
            <a:spLocks noGrp="1"/>
          </p:cNvSpPr>
          <p:nvPr>
            <p:ph type="title"/>
          </p:nvPr>
        </p:nvSpPr>
        <p:spPr>
          <a:xfrm>
            <a:off x="720000" y="311400"/>
            <a:ext cx="7704000" cy="592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Try it out!</a:t>
            </a:r>
            <a:endParaRPr/>
          </a:p>
        </p:txBody>
      </p:sp>
      <p:sp>
        <p:nvSpPr>
          <p:cNvPr id="3939" name="Google Shape;3939;p65"/>
          <p:cNvSpPr txBox="1">
            <a:spLocks noGrp="1"/>
          </p:cNvSpPr>
          <p:nvPr>
            <p:ph type="title"/>
          </p:nvPr>
        </p:nvSpPr>
        <p:spPr>
          <a:xfrm>
            <a:off x="1140600" y="1038275"/>
            <a:ext cx="6862800" cy="4105500"/>
          </a:xfrm>
          <a:prstGeom prst="rect">
            <a:avLst/>
          </a:prstGeom>
        </p:spPr>
        <p:txBody>
          <a:bodyPr spcFirstLastPara="1" wrap="square" lIns="91425" tIns="91425" rIns="91425" bIns="91425" anchor="t" anchorCtr="0">
            <a:noAutofit/>
          </a:bodyPr>
          <a:lstStyle/>
          <a:p>
            <a:pPr marL="457200" lvl="0" indent="-342900" algn="l" rtl="0">
              <a:spcBef>
                <a:spcPts val="0"/>
              </a:spcBef>
              <a:spcAft>
                <a:spcPts val="0"/>
              </a:spcAft>
              <a:buSzPts val="1800"/>
              <a:buAutoNum type="arabicPeriod"/>
            </a:pPr>
            <a:r>
              <a:rPr lang="en" sz="1800"/>
              <a:t>Take a minute. Observe what is going on in your body and mind. </a:t>
            </a:r>
            <a:endParaRPr sz="1800"/>
          </a:p>
          <a:p>
            <a:pPr marL="914400" lvl="0" indent="-342900" algn="l" rtl="0">
              <a:spcBef>
                <a:spcPts val="0"/>
              </a:spcBef>
              <a:spcAft>
                <a:spcPts val="0"/>
              </a:spcAft>
              <a:buSzPts val="1800"/>
              <a:buChar char="-"/>
            </a:pPr>
            <a:r>
              <a:rPr lang="en" sz="1800"/>
              <a:t>What sensations do you feel?</a:t>
            </a:r>
            <a:endParaRPr sz="1800"/>
          </a:p>
          <a:p>
            <a:pPr marL="914400" lvl="0" indent="-342900" algn="l" rtl="0">
              <a:spcBef>
                <a:spcPts val="0"/>
              </a:spcBef>
              <a:spcAft>
                <a:spcPts val="0"/>
              </a:spcAft>
              <a:buSzPts val="1800"/>
              <a:buChar char="-"/>
            </a:pPr>
            <a:r>
              <a:rPr lang="en" sz="1800"/>
              <a:t>What thoughts do you have?</a:t>
            </a:r>
            <a:endParaRPr sz="1800"/>
          </a:p>
          <a:p>
            <a:pPr marL="914400" lvl="0" indent="-342900" algn="l" rtl="0">
              <a:spcBef>
                <a:spcPts val="0"/>
              </a:spcBef>
              <a:spcAft>
                <a:spcPts val="0"/>
              </a:spcAft>
              <a:buSzPts val="1800"/>
              <a:buChar char="-"/>
            </a:pPr>
            <a:r>
              <a:rPr lang="en" sz="1800"/>
              <a:t>What urges do you have?</a:t>
            </a:r>
            <a:endParaRPr sz="1800"/>
          </a:p>
          <a:p>
            <a:pPr marL="457200" lvl="0" indent="-342900" algn="l" rtl="0">
              <a:spcBef>
                <a:spcPts val="0"/>
              </a:spcBef>
              <a:spcAft>
                <a:spcPts val="0"/>
              </a:spcAft>
              <a:buSzPts val="1800"/>
              <a:buAutoNum type="arabicPeriod"/>
            </a:pPr>
            <a:r>
              <a:rPr lang="en" sz="1800"/>
              <a:t>Write these down.</a:t>
            </a:r>
            <a:endParaRPr sz="1800"/>
          </a:p>
          <a:p>
            <a:pPr marL="457200" lvl="0" indent="-342900" algn="l" rtl="0">
              <a:spcBef>
                <a:spcPts val="0"/>
              </a:spcBef>
              <a:spcAft>
                <a:spcPts val="0"/>
              </a:spcAft>
              <a:buSzPts val="1800"/>
              <a:buAutoNum type="arabicPeriod"/>
            </a:pPr>
            <a:r>
              <a:rPr lang="en" sz="1800"/>
              <a:t>Then, try to figure out which emotion (or emotions!) you are feeling! </a:t>
            </a:r>
            <a:endParaRPr sz="1800"/>
          </a:p>
          <a:p>
            <a:pPr marL="0" lvl="0" indent="0" algn="l" rtl="0">
              <a:spcBef>
                <a:spcPts val="0"/>
              </a:spcBef>
              <a:spcAft>
                <a:spcPts val="0"/>
              </a:spcAft>
              <a:buNone/>
            </a:pPr>
            <a:endParaRPr sz="1800"/>
          </a:p>
          <a:p>
            <a:pPr marL="0" lvl="0" indent="0" algn="l" rtl="0">
              <a:spcBef>
                <a:spcPts val="0"/>
              </a:spcBef>
              <a:spcAft>
                <a:spcPts val="0"/>
              </a:spcAft>
              <a:buNone/>
            </a:pPr>
            <a:r>
              <a:rPr lang="en" sz="1800"/>
              <a:t>You might be feeling a mild or intense form of an emotion.</a:t>
            </a:r>
            <a:endParaRPr sz="1800"/>
          </a:p>
          <a:p>
            <a:pPr marL="457200" lvl="0" indent="-342900" algn="l" rtl="0">
              <a:spcBef>
                <a:spcPts val="0"/>
              </a:spcBef>
              <a:spcAft>
                <a:spcPts val="0"/>
              </a:spcAft>
              <a:buSzPts val="1800"/>
              <a:buChar char="-"/>
            </a:pPr>
            <a:r>
              <a:rPr lang="en" sz="1800"/>
              <a:t>Content is a mild form of joy. Bliss is an intense form of joy.</a:t>
            </a:r>
            <a:endParaRPr sz="1800"/>
          </a:p>
          <a:p>
            <a:pPr marL="457200" lvl="0" indent="-342900" algn="l" rtl="0">
              <a:spcBef>
                <a:spcPts val="0"/>
              </a:spcBef>
              <a:spcAft>
                <a:spcPts val="0"/>
              </a:spcAft>
              <a:buSzPts val="1800"/>
              <a:buChar char="-"/>
            </a:pPr>
            <a:r>
              <a:rPr lang="en" sz="1800"/>
              <a:t>Annoyance is a mild form of anger; rage is an intense form of anger. </a:t>
            </a:r>
            <a:endParaRPr sz="1800"/>
          </a:p>
          <a:p>
            <a:pPr marL="0" lvl="0" indent="0" algn="l" rtl="0">
              <a:spcBef>
                <a:spcPts val="0"/>
              </a:spcBef>
              <a:spcAft>
                <a:spcPts val="0"/>
              </a:spcAft>
              <a:buNone/>
            </a:pPr>
            <a:endParaRPr sz="1800"/>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943"/>
        <p:cNvGrpSpPr/>
        <p:nvPr/>
      </p:nvGrpSpPr>
      <p:grpSpPr>
        <a:xfrm>
          <a:off x="0" y="0"/>
          <a:ext cx="0" cy="0"/>
          <a:chOff x="0" y="0"/>
          <a:chExt cx="0" cy="0"/>
        </a:xfrm>
      </p:grpSpPr>
      <p:pic>
        <p:nvPicPr>
          <p:cNvPr id="3944" name="Google Shape;3944;p66"/>
          <p:cNvPicPr preferRelativeResize="0"/>
          <p:nvPr/>
        </p:nvPicPr>
        <p:blipFill>
          <a:blip r:embed="rId3">
            <a:alphaModFix/>
          </a:blip>
          <a:stretch>
            <a:fillRect/>
          </a:stretch>
        </p:blipFill>
        <p:spPr>
          <a:xfrm>
            <a:off x="269700" y="1209963"/>
            <a:ext cx="2287800" cy="2723564"/>
          </a:xfrm>
          <a:prstGeom prst="rect">
            <a:avLst/>
          </a:prstGeom>
          <a:noFill/>
          <a:ln>
            <a:noFill/>
          </a:ln>
        </p:spPr>
      </p:pic>
      <p:pic>
        <p:nvPicPr>
          <p:cNvPr id="3945" name="Google Shape;3945;p66"/>
          <p:cNvPicPr preferRelativeResize="0"/>
          <p:nvPr/>
        </p:nvPicPr>
        <p:blipFill>
          <a:blip r:embed="rId4">
            <a:alphaModFix/>
          </a:blip>
          <a:stretch>
            <a:fillRect/>
          </a:stretch>
        </p:blipFill>
        <p:spPr>
          <a:xfrm>
            <a:off x="2804759" y="1070417"/>
            <a:ext cx="3623526" cy="3617933"/>
          </a:xfrm>
          <a:prstGeom prst="rect">
            <a:avLst/>
          </a:prstGeom>
          <a:noFill/>
          <a:ln>
            <a:noFill/>
          </a:ln>
        </p:spPr>
      </p:pic>
      <p:pic>
        <p:nvPicPr>
          <p:cNvPr id="3946" name="Google Shape;3946;p66"/>
          <p:cNvPicPr preferRelativeResize="0"/>
          <p:nvPr/>
        </p:nvPicPr>
        <p:blipFill rotWithShape="1">
          <a:blip r:embed="rId5">
            <a:alphaModFix/>
          </a:blip>
          <a:srcRect b="6006"/>
          <a:stretch/>
        </p:blipFill>
        <p:spPr>
          <a:xfrm>
            <a:off x="7024800" y="61275"/>
            <a:ext cx="1996676" cy="2815200"/>
          </a:xfrm>
          <a:prstGeom prst="rect">
            <a:avLst/>
          </a:prstGeom>
          <a:noFill/>
          <a:ln>
            <a:noFill/>
          </a:ln>
        </p:spPr>
      </p:pic>
      <p:sp>
        <p:nvSpPr>
          <p:cNvPr id="3947" name="Google Shape;3947;p66"/>
          <p:cNvSpPr txBox="1">
            <a:spLocks noGrp="1"/>
          </p:cNvSpPr>
          <p:nvPr>
            <p:ph type="title" idx="4294967295"/>
          </p:nvPr>
        </p:nvSpPr>
        <p:spPr>
          <a:xfrm>
            <a:off x="474950" y="238250"/>
            <a:ext cx="7704000" cy="592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Want to learn more?</a:t>
            </a:r>
            <a:endParaRPr/>
          </a:p>
        </p:txBody>
      </p:sp>
      <p:pic>
        <p:nvPicPr>
          <p:cNvPr id="3948" name="Google Shape;3948;p66"/>
          <p:cNvPicPr preferRelativeResize="0"/>
          <p:nvPr/>
        </p:nvPicPr>
        <p:blipFill>
          <a:blip r:embed="rId6">
            <a:alphaModFix/>
          </a:blip>
          <a:stretch>
            <a:fillRect/>
          </a:stretch>
        </p:blipFill>
        <p:spPr>
          <a:xfrm>
            <a:off x="6803575" y="3476500"/>
            <a:ext cx="1700150" cy="1275126"/>
          </a:xfrm>
          <a:prstGeom prst="rect">
            <a:avLst/>
          </a:prstGeom>
          <a:noFill/>
          <a:ln>
            <a:noFill/>
          </a:ln>
        </p:spPr>
      </p:pic>
      <p:sp>
        <p:nvSpPr>
          <p:cNvPr id="3949" name="Google Shape;3949;p66"/>
          <p:cNvSpPr txBox="1">
            <a:spLocks noGrp="1"/>
          </p:cNvSpPr>
          <p:nvPr>
            <p:ph type="title" idx="4294967295"/>
          </p:nvPr>
        </p:nvSpPr>
        <p:spPr>
          <a:xfrm>
            <a:off x="0" y="3933525"/>
            <a:ext cx="3143100" cy="1209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400"/>
              <a:t>DBT (Dialectical Behavior Therapy) -- some of the material in these slides was adapted from this book. You can learn more about DBT at dbtselfhelp.com </a:t>
            </a:r>
            <a:endParaRPr sz="1400"/>
          </a:p>
        </p:txBody>
      </p:sp>
      <p:sp>
        <p:nvSpPr>
          <p:cNvPr id="3950" name="Google Shape;3950;p66"/>
          <p:cNvSpPr txBox="1"/>
          <p:nvPr/>
        </p:nvSpPr>
        <p:spPr>
          <a:xfrm>
            <a:off x="2804813" y="4688350"/>
            <a:ext cx="3623400" cy="400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a:latin typeface="DM Sans"/>
                <a:ea typeface="DM Sans"/>
                <a:cs typeface="DM Sans"/>
                <a:sym typeface="DM Sans"/>
              </a:rPr>
              <a:t>Use feelings wheels! </a:t>
            </a:r>
            <a:endParaRPr>
              <a:latin typeface="DM Sans"/>
              <a:ea typeface="DM Sans"/>
              <a:cs typeface="DM Sans"/>
              <a:sym typeface="DM Sans"/>
            </a:endParaRPr>
          </a:p>
        </p:txBody>
      </p:sp>
      <p:sp>
        <p:nvSpPr>
          <p:cNvPr id="3951" name="Google Shape;3951;p66"/>
          <p:cNvSpPr txBox="1"/>
          <p:nvPr/>
        </p:nvSpPr>
        <p:spPr>
          <a:xfrm>
            <a:off x="7024800" y="2922400"/>
            <a:ext cx="1996800" cy="5541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200">
                <a:latin typeface="DM Sans"/>
                <a:ea typeface="DM Sans"/>
                <a:cs typeface="DM Sans"/>
                <a:sym typeface="DM Sans"/>
              </a:rPr>
              <a:t>Watch the movie Inside Out if you haven’t :)</a:t>
            </a:r>
            <a:endParaRPr sz="1200">
              <a:latin typeface="DM Sans"/>
              <a:ea typeface="DM Sans"/>
              <a:cs typeface="DM Sans"/>
              <a:sym typeface="DM Sans"/>
            </a:endParaRPr>
          </a:p>
        </p:txBody>
      </p:sp>
      <p:sp>
        <p:nvSpPr>
          <p:cNvPr id="3952" name="Google Shape;3952;p66"/>
          <p:cNvSpPr txBox="1"/>
          <p:nvPr/>
        </p:nvSpPr>
        <p:spPr>
          <a:xfrm>
            <a:off x="6509762" y="4687600"/>
            <a:ext cx="2287800" cy="5541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1200">
                <a:latin typeface="DM Sans"/>
                <a:ea typeface="DM Sans"/>
                <a:cs typeface="DM Sans"/>
                <a:sym typeface="DM Sans"/>
              </a:rPr>
              <a:t>Try journaling to make sense of and process emotions!</a:t>
            </a:r>
            <a:endParaRPr sz="1200">
              <a:latin typeface="DM Sans"/>
              <a:ea typeface="DM Sans"/>
              <a:cs typeface="DM Sans"/>
              <a:sym typeface="DM Sans"/>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3956"/>
        <p:cNvGrpSpPr/>
        <p:nvPr/>
      </p:nvGrpSpPr>
      <p:grpSpPr>
        <a:xfrm>
          <a:off x="0" y="0"/>
          <a:ext cx="0" cy="0"/>
          <a:chOff x="0" y="0"/>
          <a:chExt cx="0" cy="0"/>
        </a:xfrm>
      </p:grpSpPr>
      <p:sp>
        <p:nvSpPr>
          <p:cNvPr id="3957" name="Google Shape;3957;p67"/>
          <p:cNvSpPr txBox="1">
            <a:spLocks noGrp="1"/>
          </p:cNvSpPr>
          <p:nvPr>
            <p:ph type="title"/>
          </p:nvPr>
        </p:nvSpPr>
        <p:spPr>
          <a:xfrm>
            <a:off x="1468050" y="2021254"/>
            <a:ext cx="6207900" cy="1101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Questions?</a:t>
            </a:r>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3961"/>
        <p:cNvGrpSpPr/>
        <p:nvPr/>
      </p:nvGrpSpPr>
      <p:grpSpPr>
        <a:xfrm>
          <a:off x="0" y="0"/>
          <a:ext cx="0" cy="0"/>
          <a:chOff x="0" y="0"/>
          <a:chExt cx="0" cy="0"/>
        </a:xfrm>
      </p:grpSpPr>
      <p:sp>
        <p:nvSpPr>
          <p:cNvPr id="3962" name="Google Shape;3962;p68"/>
          <p:cNvSpPr txBox="1">
            <a:spLocks noGrp="1"/>
          </p:cNvSpPr>
          <p:nvPr>
            <p:ph type="title"/>
          </p:nvPr>
        </p:nvSpPr>
        <p:spPr>
          <a:xfrm>
            <a:off x="3192410" y="1043165"/>
            <a:ext cx="4281600" cy="802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Thanks!</a:t>
            </a:r>
            <a:endParaRPr/>
          </a:p>
        </p:txBody>
      </p:sp>
      <p:sp>
        <p:nvSpPr>
          <p:cNvPr id="3963" name="Google Shape;3963;p68"/>
          <p:cNvSpPr txBox="1">
            <a:spLocks noGrp="1"/>
          </p:cNvSpPr>
          <p:nvPr>
            <p:ph type="subTitle" idx="1"/>
          </p:nvPr>
        </p:nvSpPr>
        <p:spPr>
          <a:xfrm>
            <a:off x="3192410" y="2057740"/>
            <a:ext cx="4281600" cy="1017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300"/>
              <a:t>Information on the functions of emotions and the sensations, thoughts, and urges for specific emotions were adapted from DBT Skills Training Handouts and Worksheets, 2nd Edition, by Marsha M. Linehan</a:t>
            </a:r>
            <a:endParaRPr sz="1300"/>
          </a:p>
        </p:txBody>
      </p:sp>
      <p:cxnSp>
        <p:nvCxnSpPr>
          <p:cNvPr id="3964" name="Google Shape;3964;p68"/>
          <p:cNvCxnSpPr/>
          <p:nvPr/>
        </p:nvCxnSpPr>
        <p:spPr>
          <a:xfrm>
            <a:off x="2905520" y="1093325"/>
            <a:ext cx="0" cy="2956800"/>
          </a:xfrm>
          <a:prstGeom prst="straightConnector1">
            <a:avLst/>
          </a:prstGeom>
          <a:noFill/>
          <a:ln w="19050" cap="flat" cmpd="sng">
            <a:solidFill>
              <a:schemeClr val="dk1"/>
            </a:solidFill>
            <a:prstDash val="solid"/>
            <a:round/>
            <a:headEnd type="oval" w="med" len="med"/>
            <a:tailEnd type="oval" w="med" len="med"/>
          </a:ln>
        </p:spPr>
      </p:cxnSp>
      <p:grpSp>
        <p:nvGrpSpPr>
          <p:cNvPr id="3965" name="Google Shape;3965;p68"/>
          <p:cNvGrpSpPr/>
          <p:nvPr/>
        </p:nvGrpSpPr>
        <p:grpSpPr>
          <a:xfrm>
            <a:off x="1669990" y="3242868"/>
            <a:ext cx="813549" cy="807310"/>
            <a:chOff x="1226350" y="2492082"/>
            <a:chExt cx="1662000" cy="1649255"/>
          </a:xfrm>
        </p:grpSpPr>
        <p:grpSp>
          <p:nvGrpSpPr>
            <p:cNvPr id="3966" name="Google Shape;3966;p68"/>
            <p:cNvGrpSpPr/>
            <p:nvPr/>
          </p:nvGrpSpPr>
          <p:grpSpPr>
            <a:xfrm>
              <a:off x="1226350" y="2492082"/>
              <a:ext cx="1662000" cy="1649255"/>
              <a:chOff x="1226350" y="2492021"/>
              <a:chExt cx="1662000" cy="1649255"/>
            </a:xfrm>
          </p:grpSpPr>
          <p:sp>
            <p:nvSpPr>
              <p:cNvPr id="3967" name="Google Shape;3967;p68"/>
              <p:cNvSpPr/>
              <p:nvPr/>
            </p:nvSpPr>
            <p:spPr>
              <a:xfrm>
                <a:off x="1226350" y="2492021"/>
                <a:ext cx="1662000" cy="1649255"/>
              </a:xfrm>
              <a:custGeom>
                <a:avLst/>
                <a:gdLst/>
                <a:ahLst/>
                <a:cxnLst/>
                <a:rect l="l" t="t" r="r" b="b"/>
                <a:pathLst>
                  <a:path w="88416" h="87738" extrusionOk="0">
                    <a:moveTo>
                      <a:pt x="74464" y="20195"/>
                    </a:moveTo>
                    <a:cubicBezTo>
                      <a:pt x="74492" y="20195"/>
                      <a:pt x="74520" y="20223"/>
                      <a:pt x="74520" y="20279"/>
                    </a:cubicBezTo>
                    <a:lnTo>
                      <a:pt x="74408" y="20279"/>
                    </a:lnTo>
                    <a:cubicBezTo>
                      <a:pt x="74408" y="20223"/>
                      <a:pt x="74436" y="20195"/>
                      <a:pt x="74464" y="20195"/>
                    </a:cubicBezTo>
                    <a:close/>
                    <a:moveTo>
                      <a:pt x="83597" y="44259"/>
                    </a:moveTo>
                    <a:cubicBezTo>
                      <a:pt x="83522" y="44259"/>
                      <a:pt x="83447" y="44309"/>
                      <a:pt x="83406" y="44309"/>
                    </a:cubicBezTo>
                    <a:cubicBezTo>
                      <a:pt x="83385" y="44309"/>
                      <a:pt x="83373" y="44297"/>
                      <a:pt x="83373" y="44259"/>
                    </a:cubicBezTo>
                    <a:close/>
                    <a:moveTo>
                      <a:pt x="85838" y="48742"/>
                    </a:moveTo>
                    <a:cubicBezTo>
                      <a:pt x="85838" y="48742"/>
                      <a:pt x="85614" y="48854"/>
                      <a:pt x="85614" y="48854"/>
                    </a:cubicBezTo>
                    <a:lnTo>
                      <a:pt x="85726" y="48742"/>
                    </a:lnTo>
                    <a:close/>
                    <a:moveTo>
                      <a:pt x="6837" y="56474"/>
                    </a:moveTo>
                    <a:lnTo>
                      <a:pt x="6837" y="56474"/>
                    </a:lnTo>
                    <a:cubicBezTo>
                      <a:pt x="6837" y="56474"/>
                      <a:pt x="6949" y="56586"/>
                      <a:pt x="6949" y="56698"/>
                    </a:cubicBezTo>
                    <a:cubicBezTo>
                      <a:pt x="6837" y="56698"/>
                      <a:pt x="6837" y="56474"/>
                      <a:pt x="6837" y="56474"/>
                    </a:cubicBezTo>
                    <a:close/>
                    <a:moveTo>
                      <a:pt x="54798" y="79221"/>
                    </a:moveTo>
                    <a:cubicBezTo>
                      <a:pt x="54798" y="79221"/>
                      <a:pt x="54698" y="79271"/>
                      <a:pt x="54632" y="79271"/>
                    </a:cubicBezTo>
                    <a:cubicBezTo>
                      <a:pt x="54598" y="79271"/>
                      <a:pt x="54574" y="79259"/>
                      <a:pt x="54574" y="79221"/>
                    </a:cubicBezTo>
                    <a:close/>
                    <a:moveTo>
                      <a:pt x="49610" y="81413"/>
                    </a:moveTo>
                    <a:cubicBezTo>
                      <a:pt x="49631" y="81413"/>
                      <a:pt x="49643" y="81425"/>
                      <a:pt x="49643" y="81463"/>
                    </a:cubicBezTo>
                    <a:cubicBezTo>
                      <a:pt x="49606" y="81500"/>
                      <a:pt x="49568" y="81512"/>
                      <a:pt x="49535" y="81512"/>
                    </a:cubicBezTo>
                    <a:cubicBezTo>
                      <a:pt x="49469" y="81512"/>
                      <a:pt x="49419" y="81463"/>
                      <a:pt x="49419" y="81463"/>
                    </a:cubicBezTo>
                    <a:cubicBezTo>
                      <a:pt x="49494" y="81463"/>
                      <a:pt x="49568" y="81413"/>
                      <a:pt x="49610" y="81413"/>
                    </a:cubicBezTo>
                    <a:close/>
                    <a:moveTo>
                      <a:pt x="38997" y="81911"/>
                    </a:moveTo>
                    <a:cubicBezTo>
                      <a:pt x="38960" y="81948"/>
                      <a:pt x="38935" y="81961"/>
                      <a:pt x="38914" y="81961"/>
                    </a:cubicBezTo>
                    <a:cubicBezTo>
                      <a:pt x="38873" y="81961"/>
                      <a:pt x="38848" y="81911"/>
                      <a:pt x="38773" y="81911"/>
                    </a:cubicBezTo>
                    <a:close/>
                    <a:moveTo>
                      <a:pt x="32050" y="83143"/>
                    </a:moveTo>
                    <a:cubicBezTo>
                      <a:pt x="32162" y="83143"/>
                      <a:pt x="32050" y="83256"/>
                      <a:pt x="32050" y="83256"/>
                    </a:cubicBezTo>
                    <a:cubicBezTo>
                      <a:pt x="32050" y="83256"/>
                      <a:pt x="32050" y="83143"/>
                      <a:pt x="32050" y="83143"/>
                    </a:cubicBezTo>
                    <a:close/>
                    <a:moveTo>
                      <a:pt x="47052" y="0"/>
                    </a:moveTo>
                    <a:cubicBezTo>
                      <a:pt x="46554" y="0"/>
                      <a:pt x="46044" y="59"/>
                      <a:pt x="45497" y="220"/>
                    </a:cubicBezTo>
                    <a:cubicBezTo>
                      <a:pt x="30257" y="781"/>
                      <a:pt x="19163" y="9185"/>
                      <a:pt x="10422" y="15908"/>
                    </a:cubicBezTo>
                    <a:cubicBezTo>
                      <a:pt x="5044" y="22632"/>
                      <a:pt x="2690" y="28683"/>
                      <a:pt x="785" y="38656"/>
                    </a:cubicBezTo>
                    <a:cubicBezTo>
                      <a:pt x="1" y="46612"/>
                      <a:pt x="3699" y="60620"/>
                      <a:pt x="6164" y="63309"/>
                    </a:cubicBezTo>
                    <a:cubicBezTo>
                      <a:pt x="5156" y="70481"/>
                      <a:pt x="18267" y="83480"/>
                      <a:pt x="24318" y="85161"/>
                    </a:cubicBezTo>
                    <a:cubicBezTo>
                      <a:pt x="24654" y="85385"/>
                      <a:pt x="25102" y="85385"/>
                      <a:pt x="25214" y="85721"/>
                    </a:cubicBezTo>
                    <a:cubicBezTo>
                      <a:pt x="32386" y="87626"/>
                      <a:pt x="42023" y="87738"/>
                      <a:pt x="49083" y="87738"/>
                    </a:cubicBezTo>
                    <a:cubicBezTo>
                      <a:pt x="51660" y="87178"/>
                      <a:pt x="54349" y="87402"/>
                      <a:pt x="56142" y="86841"/>
                    </a:cubicBezTo>
                    <a:cubicBezTo>
                      <a:pt x="56927" y="86617"/>
                      <a:pt x="59728" y="87065"/>
                      <a:pt x="59728" y="85721"/>
                    </a:cubicBezTo>
                    <a:cubicBezTo>
                      <a:pt x="59728" y="85630"/>
                      <a:pt x="59728" y="85466"/>
                      <a:pt x="59788" y="85466"/>
                    </a:cubicBezTo>
                    <a:cubicBezTo>
                      <a:pt x="59802" y="85466"/>
                      <a:pt x="59819" y="85475"/>
                      <a:pt x="59840" y="85497"/>
                    </a:cubicBezTo>
                    <a:cubicBezTo>
                      <a:pt x="60064" y="85609"/>
                      <a:pt x="60203" y="85654"/>
                      <a:pt x="60286" y="85654"/>
                    </a:cubicBezTo>
                    <a:cubicBezTo>
                      <a:pt x="60616" y="85654"/>
                      <a:pt x="60042" y="84936"/>
                      <a:pt x="60401" y="84936"/>
                    </a:cubicBezTo>
                    <a:cubicBezTo>
                      <a:pt x="62427" y="84384"/>
                      <a:pt x="62864" y="81711"/>
                      <a:pt x="64698" y="81711"/>
                    </a:cubicBezTo>
                    <a:cubicBezTo>
                      <a:pt x="65095" y="81711"/>
                      <a:pt x="65557" y="81836"/>
                      <a:pt x="66116" y="82135"/>
                    </a:cubicBezTo>
                    <a:cubicBezTo>
                      <a:pt x="68357" y="81911"/>
                      <a:pt x="74632" y="79446"/>
                      <a:pt x="76201" y="74851"/>
                    </a:cubicBezTo>
                    <a:cubicBezTo>
                      <a:pt x="79339" y="73506"/>
                      <a:pt x="79899" y="70257"/>
                      <a:pt x="81916" y="69248"/>
                    </a:cubicBezTo>
                    <a:cubicBezTo>
                      <a:pt x="81580" y="68576"/>
                      <a:pt x="81580" y="67679"/>
                      <a:pt x="81916" y="66895"/>
                    </a:cubicBezTo>
                    <a:cubicBezTo>
                      <a:pt x="81916" y="67007"/>
                      <a:pt x="81972" y="67063"/>
                      <a:pt x="82042" y="67063"/>
                    </a:cubicBezTo>
                    <a:cubicBezTo>
                      <a:pt x="82112" y="67063"/>
                      <a:pt x="82196" y="67007"/>
                      <a:pt x="82252" y="66895"/>
                    </a:cubicBezTo>
                    <a:lnTo>
                      <a:pt x="82028" y="66783"/>
                    </a:lnTo>
                    <a:cubicBezTo>
                      <a:pt x="82364" y="66447"/>
                      <a:pt x="82588" y="65886"/>
                      <a:pt x="82700" y="65438"/>
                    </a:cubicBezTo>
                    <a:cubicBezTo>
                      <a:pt x="84829" y="62301"/>
                      <a:pt x="84493" y="58827"/>
                      <a:pt x="86398" y="56361"/>
                    </a:cubicBezTo>
                    <a:cubicBezTo>
                      <a:pt x="85614" y="53448"/>
                      <a:pt x="87519" y="50983"/>
                      <a:pt x="86622" y="48293"/>
                    </a:cubicBezTo>
                    <a:cubicBezTo>
                      <a:pt x="87295" y="47957"/>
                      <a:pt x="88415" y="45268"/>
                      <a:pt x="87295" y="44707"/>
                    </a:cubicBezTo>
                    <a:cubicBezTo>
                      <a:pt x="87519" y="43699"/>
                      <a:pt x="88415" y="42466"/>
                      <a:pt x="88079" y="41010"/>
                    </a:cubicBezTo>
                    <a:cubicBezTo>
                      <a:pt x="87743" y="37536"/>
                      <a:pt x="86622" y="34174"/>
                      <a:pt x="84829" y="31260"/>
                    </a:cubicBezTo>
                    <a:cubicBezTo>
                      <a:pt x="84829" y="30812"/>
                      <a:pt x="84269" y="30924"/>
                      <a:pt x="83821" y="30588"/>
                    </a:cubicBezTo>
                    <a:lnTo>
                      <a:pt x="83821" y="30588"/>
                    </a:lnTo>
                    <a:cubicBezTo>
                      <a:pt x="83889" y="30606"/>
                      <a:pt x="83951" y="30615"/>
                      <a:pt x="84009" y="30615"/>
                    </a:cubicBezTo>
                    <a:cubicBezTo>
                      <a:pt x="85759" y="30615"/>
                      <a:pt x="82889" y="22618"/>
                      <a:pt x="81804" y="22184"/>
                    </a:cubicBezTo>
                    <a:cubicBezTo>
                      <a:pt x="76537" y="9969"/>
                      <a:pt x="62978" y="3022"/>
                      <a:pt x="50876" y="444"/>
                    </a:cubicBezTo>
                    <a:cubicBezTo>
                      <a:pt x="49438" y="364"/>
                      <a:pt x="48285" y="0"/>
                      <a:pt x="47052"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68"/>
              <p:cNvSpPr/>
              <p:nvPr/>
            </p:nvSpPr>
            <p:spPr>
              <a:xfrm>
                <a:off x="2867227" y="3397689"/>
                <a:ext cx="8440" cy="6335"/>
              </a:xfrm>
              <a:custGeom>
                <a:avLst/>
                <a:gdLst/>
                <a:ahLst/>
                <a:cxnLst/>
                <a:rect l="l" t="t" r="r" b="b"/>
                <a:pathLst>
                  <a:path w="449" h="337" extrusionOk="0">
                    <a:moveTo>
                      <a:pt x="1" y="0"/>
                    </a:moveTo>
                    <a:cubicBezTo>
                      <a:pt x="1" y="112"/>
                      <a:pt x="1" y="336"/>
                      <a:pt x="225" y="336"/>
                    </a:cubicBezTo>
                    <a:cubicBezTo>
                      <a:pt x="449" y="224"/>
                      <a:pt x="113" y="0"/>
                      <a:pt x="1"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68"/>
              <p:cNvSpPr/>
              <p:nvPr/>
            </p:nvSpPr>
            <p:spPr>
              <a:xfrm>
                <a:off x="1325354" y="3688030"/>
                <a:ext cx="5865" cy="6673"/>
              </a:xfrm>
              <a:custGeom>
                <a:avLst/>
                <a:gdLst/>
                <a:ahLst/>
                <a:cxnLst/>
                <a:rect l="l" t="t" r="r" b="b"/>
                <a:pathLst>
                  <a:path w="312" h="355" extrusionOk="0">
                    <a:moveTo>
                      <a:pt x="175" y="0"/>
                    </a:moveTo>
                    <a:cubicBezTo>
                      <a:pt x="158" y="0"/>
                      <a:pt x="138" y="6"/>
                      <a:pt x="113" y="18"/>
                    </a:cubicBezTo>
                    <a:cubicBezTo>
                      <a:pt x="1" y="18"/>
                      <a:pt x="1" y="354"/>
                      <a:pt x="113" y="354"/>
                    </a:cubicBezTo>
                    <a:cubicBezTo>
                      <a:pt x="212" y="354"/>
                      <a:pt x="312" y="0"/>
                      <a:pt x="175"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68"/>
              <p:cNvSpPr/>
              <p:nvPr/>
            </p:nvSpPr>
            <p:spPr>
              <a:xfrm>
                <a:off x="1319039" y="3681771"/>
                <a:ext cx="3271" cy="8910"/>
              </a:xfrm>
              <a:custGeom>
                <a:avLst/>
                <a:gdLst/>
                <a:ahLst/>
                <a:cxnLst/>
                <a:rect l="l" t="t" r="r" b="b"/>
                <a:pathLst>
                  <a:path w="174" h="474" extrusionOk="0">
                    <a:moveTo>
                      <a:pt x="98" y="1"/>
                    </a:moveTo>
                    <a:cubicBezTo>
                      <a:pt x="78" y="1"/>
                      <a:pt x="46" y="36"/>
                      <a:pt x="1" y="127"/>
                    </a:cubicBezTo>
                    <a:cubicBezTo>
                      <a:pt x="1" y="239"/>
                      <a:pt x="1" y="351"/>
                      <a:pt x="1" y="463"/>
                    </a:cubicBezTo>
                    <a:cubicBezTo>
                      <a:pt x="7" y="470"/>
                      <a:pt x="14" y="473"/>
                      <a:pt x="21" y="473"/>
                    </a:cubicBezTo>
                    <a:cubicBezTo>
                      <a:pt x="102" y="473"/>
                      <a:pt x="173" y="1"/>
                      <a:pt x="9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68"/>
              <p:cNvSpPr/>
              <p:nvPr/>
            </p:nvSpPr>
            <p:spPr>
              <a:xfrm>
                <a:off x="2822997" y="3073306"/>
                <a:ext cx="19" cy="4229"/>
              </a:xfrm>
              <a:custGeom>
                <a:avLst/>
                <a:gdLst/>
                <a:ahLst/>
                <a:cxnLst/>
                <a:rect l="l" t="t" r="r" b="b"/>
                <a:pathLst>
                  <a:path w="1" h="225" extrusionOk="0">
                    <a:moveTo>
                      <a:pt x="1" y="0"/>
                    </a:moveTo>
                    <a:lnTo>
                      <a:pt x="1" y="112"/>
                    </a:lnTo>
                    <a:cubicBezTo>
                      <a:pt x="1" y="224"/>
                      <a:pt x="1" y="112"/>
                      <a:pt x="1"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2" name="Google Shape;3972;p68"/>
            <p:cNvGrpSpPr/>
            <p:nvPr/>
          </p:nvGrpSpPr>
          <p:grpSpPr>
            <a:xfrm>
              <a:off x="1362555" y="2607035"/>
              <a:ext cx="1430317" cy="1419349"/>
              <a:chOff x="1250012" y="2492021"/>
              <a:chExt cx="1662000" cy="1649255"/>
            </a:xfrm>
          </p:grpSpPr>
          <p:sp>
            <p:nvSpPr>
              <p:cNvPr id="3973" name="Google Shape;3973;p68"/>
              <p:cNvSpPr/>
              <p:nvPr/>
            </p:nvSpPr>
            <p:spPr>
              <a:xfrm rot="10800000">
                <a:off x="1250012" y="2492021"/>
                <a:ext cx="1662000" cy="1649255"/>
              </a:xfrm>
              <a:custGeom>
                <a:avLst/>
                <a:gdLst/>
                <a:ahLst/>
                <a:cxnLst/>
                <a:rect l="l" t="t" r="r" b="b"/>
                <a:pathLst>
                  <a:path w="88416" h="87738" extrusionOk="0">
                    <a:moveTo>
                      <a:pt x="74464" y="20195"/>
                    </a:moveTo>
                    <a:cubicBezTo>
                      <a:pt x="74492" y="20195"/>
                      <a:pt x="74520" y="20223"/>
                      <a:pt x="74520" y="20279"/>
                    </a:cubicBezTo>
                    <a:lnTo>
                      <a:pt x="74408" y="20279"/>
                    </a:lnTo>
                    <a:cubicBezTo>
                      <a:pt x="74408" y="20223"/>
                      <a:pt x="74436" y="20195"/>
                      <a:pt x="74464" y="20195"/>
                    </a:cubicBezTo>
                    <a:close/>
                    <a:moveTo>
                      <a:pt x="83597" y="44259"/>
                    </a:moveTo>
                    <a:cubicBezTo>
                      <a:pt x="83522" y="44259"/>
                      <a:pt x="83447" y="44309"/>
                      <a:pt x="83406" y="44309"/>
                    </a:cubicBezTo>
                    <a:cubicBezTo>
                      <a:pt x="83385" y="44309"/>
                      <a:pt x="83373" y="44297"/>
                      <a:pt x="83373" y="44259"/>
                    </a:cubicBezTo>
                    <a:close/>
                    <a:moveTo>
                      <a:pt x="85838" y="48742"/>
                    </a:moveTo>
                    <a:cubicBezTo>
                      <a:pt x="85838" y="48742"/>
                      <a:pt x="85614" y="48854"/>
                      <a:pt x="85614" y="48854"/>
                    </a:cubicBezTo>
                    <a:lnTo>
                      <a:pt x="85726" y="48742"/>
                    </a:lnTo>
                    <a:close/>
                    <a:moveTo>
                      <a:pt x="6837" y="56474"/>
                    </a:moveTo>
                    <a:lnTo>
                      <a:pt x="6837" y="56474"/>
                    </a:lnTo>
                    <a:cubicBezTo>
                      <a:pt x="6837" y="56474"/>
                      <a:pt x="6949" y="56586"/>
                      <a:pt x="6949" y="56698"/>
                    </a:cubicBezTo>
                    <a:cubicBezTo>
                      <a:pt x="6837" y="56698"/>
                      <a:pt x="6837" y="56474"/>
                      <a:pt x="6837" y="56474"/>
                    </a:cubicBezTo>
                    <a:close/>
                    <a:moveTo>
                      <a:pt x="54798" y="79221"/>
                    </a:moveTo>
                    <a:cubicBezTo>
                      <a:pt x="54798" y="79221"/>
                      <a:pt x="54698" y="79271"/>
                      <a:pt x="54632" y="79271"/>
                    </a:cubicBezTo>
                    <a:cubicBezTo>
                      <a:pt x="54598" y="79271"/>
                      <a:pt x="54574" y="79259"/>
                      <a:pt x="54574" y="79221"/>
                    </a:cubicBezTo>
                    <a:close/>
                    <a:moveTo>
                      <a:pt x="49610" y="81413"/>
                    </a:moveTo>
                    <a:cubicBezTo>
                      <a:pt x="49631" y="81413"/>
                      <a:pt x="49643" y="81425"/>
                      <a:pt x="49643" y="81463"/>
                    </a:cubicBezTo>
                    <a:cubicBezTo>
                      <a:pt x="49606" y="81500"/>
                      <a:pt x="49568" y="81512"/>
                      <a:pt x="49535" y="81512"/>
                    </a:cubicBezTo>
                    <a:cubicBezTo>
                      <a:pt x="49469" y="81512"/>
                      <a:pt x="49419" y="81463"/>
                      <a:pt x="49419" y="81463"/>
                    </a:cubicBezTo>
                    <a:cubicBezTo>
                      <a:pt x="49494" y="81463"/>
                      <a:pt x="49568" y="81413"/>
                      <a:pt x="49610" y="81413"/>
                    </a:cubicBezTo>
                    <a:close/>
                    <a:moveTo>
                      <a:pt x="38997" y="81911"/>
                    </a:moveTo>
                    <a:cubicBezTo>
                      <a:pt x="38960" y="81948"/>
                      <a:pt x="38935" y="81961"/>
                      <a:pt x="38914" y="81961"/>
                    </a:cubicBezTo>
                    <a:cubicBezTo>
                      <a:pt x="38873" y="81961"/>
                      <a:pt x="38848" y="81911"/>
                      <a:pt x="38773" y="81911"/>
                    </a:cubicBezTo>
                    <a:close/>
                    <a:moveTo>
                      <a:pt x="32050" y="83143"/>
                    </a:moveTo>
                    <a:cubicBezTo>
                      <a:pt x="32162" y="83143"/>
                      <a:pt x="32050" y="83256"/>
                      <a:pt x="32050" y="83256"/>
                    </a:cubicBezTo>
                    <a:cubicBezTo>
                      <a:pt x="32050" y="83256"/>
                      <a:pt x="32050" y="83143"/>
                      <a:pt x="32050" y="83143"/>
                    </a:cubicBezTo>
                    <a:close/>
                    <a:moveTo>
                      <a:pt x="47052" y="0"/>
                    </a:moveTo>
                    <a:cubicBezTo>
                      <a:pt x="46554" y="0"/>
                      <a:pt x="46044" y="59"/>
                      <a:pt x="45497" y="220"/>
                    </a:cubicBezTo>
                    <a:cubicBezTo>
                      <a:pt x="30257" y="781"/>
                      <a:pt x="19163" y="9185"/>
                      <a:pt x="10422" y="15908"/>
                    </a:cubicBezTo>
                    <a:cubicBezTo>
                      <a:pt x="5044" y="22632"/>
                      <a:pt x="2690" y="28683"/>
                      <a:pt x="785" y="38656"/>
                    </a:cubicBezTo>
                    <a:cubicBezTo>
                      <a:pt x="1" y="46612"/>
                      <a:pt x="3699" y="60620"/>
                      <a:pt x="6164" y="63309"/>
                    </a:cubicBezTo>
                    <a:cubicBezTo>
                      <a:pt x="5156" y="70481"/>
                      <a:pt x="18267" y="83480"/>
                      <a:pt x="24318" y="85161"/>
                    </a:cubicBezTo>
                    <a:cubicBezTo>
                      <a:pt x="24654" y="85385"/>
                      <a:pt x="25102" y="85385"/>
                      <a:pt x="25214" y="85721"/>
                    </a:cubicBezTo>
                    <a:cubicBezTo>
                      <a:pt x="32386" y="87626"/>
                      <a:pt x="42023" y="87738"/>
                      <a:pt x="49083" y="87738"/>
                    </a:cubicBezTo>
                    <a:cubicBezTo>
                      <a:pt x="51660" y="87178"/>
                      <a:pt x="54349" y="87402"/>
                      <a:pt x="56142" y="86841"/>
                    </a:cubicBezTo>
                    <a:cubicBezTo>
                      <a:pt x="56927" y="86617"/>
                      <a:pt x="59728" y="87065"/>
                      <a:pt x="59728" y="85721"/>
                    </a:cubicBezTo>
                    <a:cubicBezTo>
                      <a:pt x="59728" y="85630"/>
                      <a:pt x="59728" y="85466"/>
                      <a:pt x="59788" y="85466"/>
                    </a:cubicBezTo>
                    <a:cubicBezTo>
                      <a:pt x="59802" y="85466"/>
                      <a:pt x="59819" y="85475"/>
                      <a:pt x="59840" y="85497"/>
                    </a:cubicBezTo>
                    <a:cubicBezTo>
                      <a:pt x="60064" y="85609"/>
                      <a:pt x="60203" y="85654"/>
                      <a:pt x="60286" y="85654"/>
                    </a:cubicBezTo>
                    <a:cubicBezTo>
                      <a:pt x="60616" y="85654"/>
                      <a:pt x="60042" y="84936"/>
                      <a:pt x="60401" y="84936"/>
                    </a:cubicBezTo>
                    <a:cubicBezTo>
                      <a:pt x="62427" y="84384"/>
                      <a:pt x="62864" y="81711"/>
                      <a:pt x="64698" y="81711"/>
                    </a:cubicBezTo>
                    <a:cubicBezTo>
                      <a:pt x="65095" y="81711"/>
                      <a:pt x="65557" y="81836"/>
                      <a:pt x="66116" y="82135"/>
                    </a:cubicBezTo>
                    <a:cubicBezTo>
                      <a:pt x="68357" y="81911"/>
                      <a:pt x="74632" y="79446"/>
                      <a:pt x="76201" y="74851"/>
                    </a:cubicBezTo>
                    <a:cubicBezTo>
                      <a:pt x="79339" y="73506"/>
                      <a:pt x="79899" y="70257"/>
                      <a:pt x="81916" y="69248"/>
                    </a:cubicBezTo>
                    <a:cubicBezTo>
                      <a:pt x="81580" y="68576"/>
                      <a:pt x="81580" y="67679"/>
                      <a:pt x="81916" y="66895"/>
                    </a:cubicBezTo>
                    <a:cubicBezTo>
                      <a:pt x="81916" y="67007"/>
                      <a:pt x="81972" y="67063"/>
                      <a:pt x="82042" y="67063"/>
                    </a:cubicBezTo>
                    <a:cubicBezTo>
                      <a:pt x="82112" y="67063"/>
                      <a:pt x="82196" y="67007"/>
                      <a:pt x="82252" y="66895"/>
                    </a:cubicBezTo>
                    <a:lnTo>
                      <a:pt x="82028" y="66783"/>
                    </a:lnTo>
                    <a:cubicBezTo>
                      <a:pt x="82364" y="66447"/>
                      <a:pt x="82588" y="65886"/>
                      <a:pt x="82700" y="65438"/>
                    </a:cubicBezTo>
                    <a:cubicBezTo>
                      <a:pt x="84829" y="62301"/>
                      <a:pt x="84493" y="58827"/>
                      <a:pt x="86398" y="56361"/>
                    </a:cubicBezTo>
                    <a:cubicBezTo>
                      <a:pt x="85614" y="53448"/>
                      <a:pt x="87519" y="50983"/>
                      <a:pt x="86622" y="48293"/>
                    </a:cubicBezTo>
                    <a:cubicBezTo>
                      <a:pt x="87295" y="47957"/>
                      <a:pt x="88415" y="45268"/>
                      <a:pt x="87295" y="44707"/>
                    </a:cubicBezTo>
                    <a:cubicBezTo>
                      <a:pt x="87519" y="43699"/>
                      <a:pt x="88415" y="42466"/>
                      <a:pt x="88079" y="41010"/>
                    </a:cubicBezTo>
                    <a:cubicBezTo>
                      <a:pt x="87743" y="37536"/>
                      <a:pt x="86622" y="34174"/>
                      <a:pt x="84829" y="31260"/>
                    </a:cubicBezTo>
                    <a:cubicBezTo>
                      <a:pt x="84829" y="30812"/>
                      <a:pt x="84269" y="30924"/>
                      <a:pt x="83821" y="30588"/>
                    </a:cubicBezTo>
                    <a:lnTo>
                      <a:pt x="83821" y="30588"/>
                    </a:lnTo>
                    <a:cubicBezTo>
                      <a:pt x="83889" y="30606"/>
                      <a:pt x="83951" y="30615"/>
                      <a:pt x="84009" y="30615"/>
                    </a:cubicBezTo>
                    <a:cubicBezTo>
                      <a:pt x="85759" y="30615"/>
                      <a:pt x="82889" y="22618"/>
                      <a:pt x="81804" y="22184"/>
                    </a:cubicBezTo>
                    <a:cubicBezTo>
                      <a:pt x="76537" y="9969"/>
                      <a:pt x="62978" y="3022"/>
                      <a:pt x="50876" y="444"/>
                    </a:cubicBezTo>
                    <a:cubicBezTo>
                      <a:pt x="49438" y="364"/>
                      <a:pt x="48285" y="0"/>
                      <a:pt x="47052"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68"/>
              <p:cNvSpPr/>
              <p:nvPr/>
            </p:nvSpPr>
            <p:spPr>
              <a:xfrm>
                <a:off x="2867227" y="3397689"/>
                <a:ext cx="8440" cy="6335"/>
              </a:xfrm>
              <a:custGeom>
                <a:avLst/>
                <a:gdLst/>
                <a:ahLst/>
                <a:cxnLst/>
                <a:rect l="l" t="t" r="r" b="b"/>
                <a:pathLst>
                  <a:path w="449" h="337" extrusionOk="0">
                    <a:moveTo>
                      <a:pt x="1" y="0"/>
                    </a:moveTo>
                    <a:cubicBezTo>
                      <a:pt x="1" y="112"/>
                      <a:pt x="1" y="336"/>
                      <a:pt x="225" y="336"/>
                    </a:cubicBezTo>
                    <a:cubicBezTo>
                      <a:pt x="449" y="224"/>
                      <a:pt x="113" y="0"/>
                      <a:pt x="1"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68"/>
              <p:cNvSpPr/>
              <p:nvPr/>
            </p:nvSpPr>
            <p:spPr>
              <a:xfrm>
                <a:off x="1325354" y="3688030"/>
                <a:ext cx="5865" cy="6673"/>
              </a:xfrm>
              <a:custGeom>
                <a:avLst/>
                <a:gdLst/>
                <a:ahLst/>
                <a:cxnLst/>
                <a:rect l="l" t="t" r="r" b="b"/>
                <a:pathLst>
                  <a:path w="312" h="355" extrusionOk="0">
                    <a:moveTo>
                      <a:pt x="175" y="0"/>
                    </a:moveTo>
                    <a:cubicBezTo>
                      <a:pt x="158" y="0"/>
                      <a:pt x="138" y="6"/>
                      <a:pt x="113" y="18"/>
                    </a:cubicBezTo>
                    <a:cubicBezTo>
                      <a:pt x="1" y="18"/>
                      <a:pt x="1" y="354"/>
                      <a:pt x="113" y="354"/>
                    </a:cubicBezTo>
                    <a:cubicBezTo>
                      <a:pt x="212" y="354"/>
                      <a:pt x="312" y="0"/>
                      <a:pt x="175"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68"/>
              <p:cNvSpPr/>
              <p:nvPr/>
            </p:nvSpPr>
            <p:spPr>
              <a:xfrm>
                <a:off x="1319039" y="3681771"/>
                <a:ext cx="3271" cy="8910"/>
              </a:xfrm>
              <a:custGeom>
                <a:avLst/>
                <a:gdLst/>
                <a:ahLst/>
                <a:cxnLst/>
                <a:rect l="l" t="t" r="r" b="b"/>
                <a:pathLst>
                  <a:path w="174" h="474" extrusionOk="0">
                    <a:moveTo>
                      <a:pt x="98" y="1"/>
                    </a:moveTo>
                    <a:cubicBezTo>
                      <a:pt x="78" y="1"/>
                      <a:pt x="46" y="36"/>
                      <a:pt x="1" y="127"/>
                    </a:cubicBezTo>
                    <a:cubicBezTo>
                      <a:pt x="1" y="239"/>
                      <a:pt x="1" y="351"/>
                      <a:pt x="1" y="463"/>
                    </a:cubicBezTo>
                    <a:cubicBezTo>
                      <a:pt x="7" y="470"/>
                      <a:pt x="14" y="473"/>
                      <a:pt x="21" y="473"/>
                    </a:cubicBezTo>
                    <a:cubicBezTo>
                      <a:pt x="102" y="473"/>
                      <a:pt x="173" y="1"/>
                      <a:pt x="9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68"/>
              <p:cNvSpPr/>
              <p:nvPr/>
            </p:nvSpPr>
            <p:spPr>
              <a:xfrm>
                <a:off x="2822997" y="3073306"/>
                <a:ext cx="19" cy="4229"/>
              </a:xfrm>
              <a:custGeom>
                <a:avLst/>
                <a:gdLst/>
                <a:ahLst/>
                <a:cxnLst/>
                <a:rect l="l" t="t" r="r" b="b"/>
                <a:pathLst>
                  <a:path w="1" h="225" extrusionOk="0">
                    <a:moveTo>
                      <a:pt x="1" y="0"/>
                    </a:moveTo>
                    <a:lnTo>
                      <a:pt x="1" y="112"/>
                    </a:lnTo>
                    <a:cubicBezTo>
                      <a:pt x="1" y="224"/>
                      <a:pt x="1" y="112"/>
                      <a:pt x="1"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78" name="Google Shape;3978;p68"/>
          <p:cNvGrpSpPr/>
          <p:nvPr/>
        </p:nvGrpSpPr>
        <p:grpSpPr>
          <a:xfrm>
            <a:off x="1669990" y="2170817"/>
            <a:ext cx="813549" cy="807310"/>
            <a:chOff x="1226350" y="2492082"/>
            <a:chExt cx="1662000" cy="1649255"/>
          </a:xfrm>
        </p:grpSpPr>
        <p:grpSp>
          <p:nvGrpSpPr>
            <p:cNvPr id="3979" name="Google Shape;3979;p68"/>
            <p:cNvGrpSpPr/>
            <p:nvPr/>
          </p:nvGrpSpPr>
          <p:grpSpPr>
            <a:xfrm>
              <a:off x="1226350" y="2492082"/>
              <a:ext cx="1662000" cy="1649255"/>
              <a:chOff x="1226350" y="2492021"/>
              <a:chExt cx="1662000" cy="1649255"/>
            </a:xfrm>
          </p:grpSpPr>
          <p:sp>
            <p:nvSpPr>
              <p:cNvPr id="3980" name="Google Shape;3980;p68"/>
              <p:cNvSpPr/>
              <p:nvPr/>
            </p:nvSpPr>
            <p:spPr>
              <a:xfrm>
                <a:off x="1226350" y="2492021"/>
                <a:ext cx="1662000" cy="1649255"/>
              </a:xfrm>
              <a:custGeom>
                <a:avLst/>
                <a:gdLst/>
                <a:ahLst/>
                <a:cxnLst/>
                <a:rect l="l" t="t" r="r" b="b"/>
                <a:pathLst>
                  <a:path w="88416" h="87738" extrusionOk="0">
                    <a:moveTo>
                      <a:pt x="74464" y="20195"/>
                    </a:moveTo>
                    <a:cubicBezTo>
                      <a:pt x="74492" y="20195"/>
                      <a:pt x="74520" y="20223"/>
                      <a:pt x="74520" y="20279"/>
                    </a:cubicBezTo>
                    <a:lnTo>
                      <a:pt x="74408" y="20279"/>
                    </a:lnTo>
                    <a:cubicBezTo>
                      <a:pt x="74408" y="20223"/>
                      <a:pt x="74436" y="20195"/>
                      <a:pt x="74464" y="20195"/>
                    </a:cubicBezTo>
                    <a:close/>
                    <a:moveTo>
                      <a:pt x="83597" y="44259"/>
                    </a:moveTo>
                    <a:cubicBezTo>
                      <a:pt x="83522" y="44259"/>
                      <a:pt x="83447" y="44309"/>
                      <a:pt x="83406" y="44309"/>
                    </a:cubicBezTo>
                    <a:cubicBezTo>
                      <a:pt x="83385" y="44309"/>
                      <a:pt x="83373" y="44297"/>
                      <a:pt x="83373" y="44259"/>
                    </a:cubicBezTo>
                    <a:close/>
                    <a:moveTo>
                      <a:pt x="85838" y="48742"/>
                    </a:moveTo>
                    <a:cubicBezTo>
                      <a:pt x="85838" y="48742"/>
                      <a:pt x="85614" y="48854"/>
                      <a:pt x="85614" y="48854"/>
                    </a:cubicBezTo>
                    <a:lnTo>
                      <a:pt x="85726" y="48742"/>
                    </a:lnTo>
                    <a:close/>
                    <a:moveTo>
                      <a:pt x="6837" y="56474"/>
                    </a:moveTo>
                    <a:lnTo>
                      <a:pt x="6837" y="56474"/>
                    </a:lnTo>
                    <a:cubicBezTo>
                      <a:pt x="6837" y="56474"/>
                      <a:pt x="6949" y="56586"/>
                      <a:pt x="6949" y="56698"/>
                    </a:cubicBezTo>
                    <a:cubicBezTo>
                      <a:pt x="6837" y="56698"/>
                      <a:pt x="6837" y="56474"/>
                      <a:pt x="6837" y="56474"/>
                    </a:cubicBezTo>
                    <a:close/>
                    <a:moveTo>
                      <a:pt x="54798" y="79221"/>
                    </a:moveTo>
                    <a:cubicBezTo>
                      <a:pt x="54798" y="79221"/>
                      <a:pt x="54698" y="79271"/>
                      <a:pt x="54632" y="79271"/>
                    </a:cubicBezTo>
                    <a:cubicBezTo>
                      <a:pt x="54598" y="79271"/>
                      <a:pt x="54574" y="79259"/>
                      <a:pt x="54574" y="79221"/>
                    </a:cubicBezTo>
                    <a:close/>
                    <a:moveTo>
                      <a:pt x="49610" y="81413"/>
                    </a:moveTo>
                    <a:cubicBezTo>
                      <a:pt x="49631" y="81413"/>
                      <a:pt x="49643" y="81425"/>
                      <a:pt x="49643" y="81463"/>
                    </a:cubicBezTo>
                    <a:cubicBezTo>
                      <a:pt x="49606" y="81500"/>
                      <a:pt x="49568" y="81512"/>
                      <a:pt x="49535" y="81512"/>
                    </a:cubicBezTo>
                    <a:cubicBezTo>
                      <a:pt x="49469" y="81512"/>
                      <a:pt x="49419" y="81463"/>
                      <a:pt x="49419" y="81463"/>
                    </a:cubicBezTo>
                    <a:cubicBezTo>
                      <a:pt x="49494" y="81463"/>
                      <a:pt x="49568" y="81413"/>
                      <a:pt x="49610" y="81413"/>
                    </a:cubicBezTo>
                    <a:close/>
                    <a:moveTo>
                      <a:pt x="38997" y="81911"/>
                    </a:moveTo>
                    <a:cubicBezTo>
                      <a:pt x="38960" y="81948"/>
                      <a:pt x="38935" y="81961"/>
                      <a:pt x="38914" y="81961"/>
                    </a:cubicBezTo>
                    <a:cubicBezTo>
                      <a:pt x="38873" y="81961"/>
                      <a:pt x="38848" y="81911"/>
                      <a:pt x="38773" y="81911"/>
                    </a:cubicBezTo>
                    <a:close/>
                    <a:moveTo>
                      <a:pt x="32050" y="83143"/>
                    </a:moveTo>
                    <a:cubicBezTo>
                      <a:pt x="32162" y="83143"/>
                      <a:pt x="32050" y="83256"/>
                      <a:pt x="32050" y="83256"/>
                    </a:cubicBezTo>
                    <a:cubicBezTo>
                      <a:pt x="32050" y="83256"/>
                      <a:pt x="32050" y="83143"/>
                      <a:pt x="32050" y="83143"/>
                    </a:cubicBezTo>
                    <a:close/>
                    <a:moveTo>
                      <a:pt x="47052" y="0"/>
                    </a:moveTo>
                    <a:cubicBezTo>
                      <a:pt x="46554" y="0"/>
                      <a:pt x="46044" y="59"/>
                      <a:pt x="45497" y="220"/>
                    </a:cubicBezTo>
                    <a:cubicBezTo>
                      <a:pt x="30257" y="781"/>
                      <a:pt x="19163" y="9185"/>
                      <a:pt x="10422" y="15908"/>
                    </a:cubicBezTo>
                    <a:cubicBezTo>
                      <a:pt x="5044" y="22632"/>
                      <a:pt x="2690" y="28683"/>
                      <a:pt x="785" y="38656"/>
                    </a:cubicBezTo>
                    <a:cubicBezTo>
                      <a:pt x="1" y="46612"/>
                      <a:pt x="3699" y="60620"/>
                      <a:pt x="6164" y="63309"/>
                    </a:cubicBezTo>
                    <a:cubicBezTo>
                      <a:pt x="5156" y="70481"/>
                      <a:pt x="18267" y="83480"/>
                      <a:pt x="24318" y="85161"/>
                    </a:cubicBezTo>
                    <a:cubicBezTo>
                      <a:pt x="24654" y="85385"/>
                      <a:pt x="25102" y="85385"/>
                      <a:pt x="25214" y="85721"/>
                    </a:cubicBezTo>
                    <a:cubicBezTo>
                      <a:pt x="32386" y="87626"/>
                      <a:pt x="42023" y="87738"/>
                      <a:pt x="49083" y="87738"/>
                    </a:cubicBezTo>
                    <a:cubicBezTo>
                      <a:pt x="51660" y="87178"/>
                      <a:pt x="54349" y="87402"/>
                      <a:pt x="56142" y="86841"/>
                    </a:cubicBezTo>
                    <a:cubicBezTo>
                      <a:pt x="56927" y="86617"/>
                      <a:pt x="59728" y="87065"/>
                      <a:pt x="59728" y="85721"/>
                    </a:cubicBezTo>
                    <a:cubicBezTo>
                      <a:pt x="59728" y="85630"/>
                      <a:pt x="59728" y="85466"/>
                      <a:pt x="59788" y="85466"/>
                    </a:cubicBezTo>
                    <a:cubicBezTo>
                      <a:pt x="59802" y="85466"/>
                      <a:pt x="59819" y="85475"/>
                      <a:pt x="59840" y="85497"/>
                    </a:cubicBezTo>
                    <a:cubicBezTo>
                      <a:pt x="60064" y="85609"/>
                      <a:pt x="60203" y="85654"/>
                      <a:pt x="60286" y="85654"/>
                    </a:cubicBezTo>
                    <a:cubicBezTo>
                      <a:pt x="60616" y="85654"/>
                      <a:pt x="60042" y="84936"/>
                      <a:pt x="60401" y="84936"/>
                    </a:cubicBezTo>
                    <a:cubicBezTo>
                      <a:pt x="62427" y="84384"/>
                      <a:pt x="62864" y="81711"/>
                      <a:pt x="64698" y="81711"/>
                    </a:cubicBezTo>
                    <a:cubicBezTo>
                      <a:pt x="65095" y="81711"/>
                      <a:pt x="65557" y="81836"/>
                      <a:pt x="66116" y="82135"/>
                    </a:cubicBezTo>
                    <a:cubicBezTo>
                      <a:pt x="68357" y="81911"/>
                      <a:pt x="74632" y="79446"/>
                      <a:pt x="76201" y="74851"/>
                    </a:cubicBezTo>
                    <a:cubicBezTo>
                      <a:pt x="79339" y="73506"/>
                      <a:pt x="79899" y="70257"/>
                      <a:pt x="81916" y="69248"/>
                    </a:cubicBezTo>
                    <a:cubicBezTo>
                      <a:pt x="81580" y="68576"/>
                      <a:pt x="81580" y="67679"/>
                      <a:pt x="81916" y="66895"/>
                    </a:cubicBezTo>
                    <a:cubicBezTo>
                      <a:pt x="81916" y="67007"/>
                      <a:pt x="81972" y="67063"/>
                      <a:pt x="82042" y="67063"/>
                    </a:cubicBezTo>
                    <a:cubicBezTo>
                      <a:pt x="82112" y="67063"/>
                      <a:pt x="82196" y="67007"/>
                      <a:pt x="82252" y="66895"/>
                    </a:cubicBezTo>
                    <a:lnTo>
                      <a:pt x="82028" y="66783"/>
                    </a:lnTo>
                    <a:cubicBezTo>
                      <a:pt x="82364" y="66447"/>
                      <a:pt x="82588" y="65886"/>
                      <a:pt x="82700" y="65438"/>
                    </a:cubicBezTo>
                    <a:cubicBezTo>
                      <a:pt x="84829" y="62301"/>
                      <a:pt x="84493" y="58827"/>
                      <a:pt x="86398" y="56361"/>
                    </a:cubicBezTo>
                    <a:cubicBezTo>
                      <a:pt x="85614" y="53448"/>
                      <a:pt x="87519" y="50983"/>
                      <a:pt x="86622" y="48293"/>
                    </a:cubicBezTo>
                    <a:cubicBezTo>
                      <a:pt x="87295" y="47957"/>
                      <a:pt x="88415" y="45268"/>
                      <a:pt x="87295" y="44707"/>
                    </a:cubicBezTo>
                    <a:cubicBezTo>
                      <a:pt x="87519" y="43699"/>
                      <a:pt x="88415" y="42466"/>
                      <a:pt x="88079" y="41010"/>
                    </a:cubicBezTo>
                    <a:cubicBezTo>
                      <a:pt x="87743" y="37536"/>
                      <a:pt x="86622" y="34174"/>
                      <a:pt x="84829" y="31260"/>
                    </a:cubicBezTo>
                    <a:cubicBezTo>
                      <a:pt x="84829" y="30812"/>
                      <a:pt x="84269" y="30924"/>
                      <a:pt x="83821" y="30588"/>
                    </a:cubicBezTo>
                    <a:lnTo>
                      <a:pt x="83821" y="30588"/>
                    </a:lnTo>
                    <a:cubicBezTo>
                      <a:pt x="83889" y="30606"/>
                      <a:pt x="83951" y="30615"/>
                      <a:pt x="84009" y="30615"/>
                    </a:cubicBezTo>
                    <a:cubicBezTo>
                      <a:pt x="85759" y="30615"/>
                      <a:pt x="82889" y="22618"/>
                      <a:pt x="81804" y="22184"/>
                    </a:cubicBezTo>
                    <a:cubicBezTo>
                      <a:pt x="76537" y="9969"/>
                      <a:pt x="62978" y="3022"/>
                      <a:pt x="50876" y="444"/>
                    </a:cubicBezTo>
                    <a:cubicBezTo>
                      <a:pt x="49438" y="364"/>
                      <a:pt x="48285" y="0"/>
                      <a:pt x="47052"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68"/>
              <p:cNvSpPr/>
              <p:nvPr/>
            </p:nvSpPr>
            <p:spPr>
              <a:xfrm>
                <a:off x="2867227" y="3397689"/>
                <a:ext cx="8440" cy="6335"/>
              </a:xfrm>
              <a:custGeom>
                <a:avLst/>
                <a:gdLst/>
                <a:ahLst/>
                <a:cxnLst/>
                <a:rect l="l" t="t" r="r" b="b"/>
                <a:pathLst>
                  <a:path w="449" h="337" extrusionOk="0">
                    <a:moveTo>
                      <a:pt x="1" y="0"/>
                    </a:moveTo>
                    <a:cubicBezTo>
                      <a:pt x="1" y="112"/>
                      <a:pt x="1" y="336"/>
                      <a:pt x="225" y="336"/>
                    </a:cubicBezTo>
                    <a:cubicBezTo>
                      <a:pt x="449" y="224"/>
                      <a:pt x="113" y="0"/>
                      <a:pt x="1"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68"/>
              <p:cNvSpPr/>
              <p:nvPr/>
            </p:nvSpPr>
            <p:spPr>
              <a:xfrm>
                <a:off x="1325354" y="3688030"/>
                <a:ext cx="5865" cy="6673"/>
              </a:xfrm>
              <a:custGeom>
                <a:avLst/>
                <a:gdLst/>
                <a:ahLst/>
                <a:cxnLst/>
                <a:rect l="l" t="t" r="r" b="b"/>
                <a:pathLst>
                  <a:path w="312" h="355" extrusionOk="0">
                    <a:moveTo>
                      <a:pt x="175" y="0"/>
                    </a:moveTo>
                    <a:cubicBezTo>
                      <a:pt x="158" y="0"/>
                      <a:pt x="138" y="6"/>
                      <a:pt x="113" y="18"/>
                    </a:cubicBezTo>
                    <a:cubicBezTo>
                      <a:pt x="1" y="18"/>
                      <a:pt x="1" y="354"/>
                      <a:pt x="113" y="354"/>
                    </a:cubicBezTo>
                    <a:cubicBezTo>
                      <a:pt x="212" y="354"/>
                      <a:pt x="312" y="0"/>
                      <a:pt x="175"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68"/>
              <p:cNvSpPr/>
              <p:nvPr/>
            </p:nvSpPr>
            <p:spPr>
              <a:xfrm>
                <a:off x="1319039" y="3681771"/>
                <a:ext cx="3271" cy="8910"/>
              </a:xfrm>
              <a:custGeom>
                <a:avLst/>
                <a:gdLst/>
                <a:ahLst/>
                <a:cxnLst/>
                <a:rect l="l" t="t" r="r" b="b"/>
                <a:pathLst>
                  <a:path w="174" h="474" extrusionOk="0">
                    <a:moveTo>
                      <a:pt x="98" y="1"/>
                    </a:moveTo>
                    <a:cubicBezTo>
                      <a:pt x="78" y="1"/>
                      <a:pt x="46" y="36"/>
                      <a:pt x="1" y="127"/>
                    </a:cubicBezTo>
                    <a:cubicBezTo>
                      <a:pt x="1" y="239"/>
                      <a:pt x="1" y="351"/>
                      <a:pt x="1" y="463"/>
                    </a:cubicBezTo>
                    <a:cubicBezTo>
                      <a:pt x="7" y="470"/>
                      <a:pt x="14" y="473"/>
                      <a:pt x="21" y="473"/>
                    </a:cubicBezTo>
                    <a:cubicBezTo>
                      <a:pt x="102" y="473"/>
                      <a:pt x="173" y="1"/>
                      <a:pt x="9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68"/>
              <p:cNvSpPr/>
              <p:nvPr/>
            </p:nvSpPr>
            <p:spPr>
              <a:xfrm>
                <a:off x="2822997" y="3073306"/>
                <a:ext cx="19" cy="4229"/>
              </a:xfrm>
              <a:custGeom>
                <a:avLst/>
                <a:gdLst/>
                <a:ahLst/>
                <a:cxnLst/>
                <a:rect l="l" t="t" r="r" b="b"/>
                <a:pathLst>
                  <a:path w="1" h="225" extrusionOk="0">
                    <a:moveTo>
                      <a:pt x="1" y="0"/>
                    </a:moveTo>
                    <a:lnTo>
                      <a:pt x="1" y="112"/>
                    </a:lnTo>
                    <a:cubicBezTo>
                      <a:pt x="1" y="224"/>
                      <a:pt x="1" y="112"/>
                      <a:pt x="1"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85" name="Google Shape;3985;p68"/>
            <p:cNvGrpSpPr/>
            <p:nvPr/>
          </p:nvGrpSpPr>
          <p:grpSpPr>
            <a:xfrm>
              <a:off x="1342191" y="2607035"/>
              <a:ext cx="1430317" cy="1419349"/>
              <a:chOff x="1226350" y="2492021"/>
              <a:chExt cx="1662000" cy="1649255"/>
            </a:xfrm>
          </p:grpSpPr>
          <p:sp>
            <p:nvSpPr>
              <p:cNvPr id="3986" name="Google Shape;3986;p68"/>
              <p:cNvSpPr/>
              <p:nvPr/>
            </p:nvSpPr>
            <p:spPr>
              <a:xfrm rot="10800000">
                <a:off x="1226350" y="2492021"/>
                <a:ext cx="1662000" cy="1649255"/>
              </a:xfrm>
              <a:custGeom>
                <a:avLst/>
                <a:gdLst/>
                <a:ahLst/>
                <a:cxnLst/>
                <a:rect l="l" t="t" r="r" b="b"/>
                <a:pathLst>
                  <a:path w="88416" h="87738" extrusionOk="0">
                    <a:moveTo>
                      <a:pt x="74464" y="20195"/>
                    </a:moveTo>
                    <a:cubicBezTo>
                      <a:pt x="74492" y="20195"/>
                      <a:pt x="74520" y="20223"/>
                      <a:pt x="74520" y="20279"/>
                    </a:cubicBezTo>
                    <a:lnTo>
                      <a:pt x="74408" y="20279"/>
                    </a:lnTo>
                    <a:cubicBezTo>
                      <a:pt x="74408" y="20223"/>
                      <a:pt x="74436" y="20195"/>
                      <a:pt x="74464" y="20195"/>
                    </a:cubicBezTo>
                    <a:close/>
                    <a:moveTo>
                      <a:pt x="83597" y="44259"/>
                    </a:moveTo>
                    <a:cubicBezTo>
                      <a:pt x="83522" y="44259"/>
                      <a:pt x="83447" y="44309"/>
                      <a:pt x="83406" y="44309"/>
                    </a:cubicBezTo>
                    <a:cubicBezTo>
                      <a:pt x="83385" y="44309"/>
                      <a:pt x="83373" y="44297"/>
                      <a:pt x="83373" y="44259"/>
                    </a:cubicBezTo>
                    <a:close/>
                    <a:moveTo>
                      <a:pt x="85838" y="48742"/>
                    </a:moveTo>
                    <a:cubicBezTo>
                      <a:pt x="85838" y="48742"/>
                      <a:pt x="85614" y="48854"/>
                      <a:pt x="85614" y="48854"/>
                    </a:cubicBezTo>
                    <a:lnTo>
                      <a:pt x="85726" y="48742"/>
                    </a:lnTo>
                    <a:close/>
                    <a:moveTo>
                      <a:pt x="6837" y="56474"/>
                    </a:moveTo>
                    <a:lnTo>
                      <a:pt x="6837" y="56474"/>
                    </a:lnTo>
                    <a:cubicBezTo>
                      <a:pt x="6837" y="56474"/>
                      <a:pt x="6949" y="56586"/>
                      <a:pt x="6949" y="56698"/>
                    </a:cubicBezTo>
                    <a:cubicBezTo>
                      <a:pt x="6837" y="56698"/>
                      <a:pt x="6837" y="56474"/>
                      <a:pt x="6837" y="56474"/>
                    </a:cubicBezTo>
                    <a:close/>
                    <a:moveTo>
                      <a:pt x="54798" y="79221"/>
                    </a:moveTo>
                    <a:cubicBezTo>
                      <a:pt x="54798" y="79221"/>
                      <a:pt x="54698" y="79271"/>
                      <a:pt x="54632" y="79271"/>
                    </a:cubicBezTo>
                    <a:cubicBezTo>
                      <a:pt x="54598" y="79271"/>
                      <a:pt x="54574" y="79259"/>
                      <a:pt x="54574" y="79221"/>
                    </a:cubicBezTo>
                    <a:close/>
                    <a:moveTo>
                      <a:pt x="49610" y="81413"/>
                    </a:moveTo>
                    <a:cubicBezTo>
                      <a:pt x="49631" y="81413"/>
                      <a:pt x="49643" y="81425"/>
                      <a:pt x="49643" y="81463"/>
                    </a:cubicBezTo>
                    <a:cubicBezTo>
                      <a:pt x="49606" y="81500"/>
                      <a:pt x="49568" y="81512"/>
                      <a:pt x="49535" y="81512"/>
                    </a:cubicBezTo>
                    <a:cubicBezTo>
                      <a:pt x="49469" y="81512"/>
                      <a:pt x="49419" y="81463"/>
                      <a:pt x="49419" y="81463"/>
                    </a:cubicBezTo>
                    <a:cubicBezTo>
                      <a:pt x="49494" y="81463"/>
                      <a:pt x="49568" y="81413"/>
                      <a:pt x="49610" y="81413"/>
                    </a:cubicBezTo>
                    <a:close/>
                    <a:moveTo>
                      <a:pt x="38997" y="81911"/>
                    </a:moveTo>
                    <a:cubicBezTo>
                      <a:pt x="38960" y="81948"/>
                      <a:pt x="38935" y="81961"/>
                      <a:pt x="38914" y="81961"/>
                    </a:cubicBezTo>
                    <a:cubicBezTo>
                      <a:pt x="38873" y="81961"/>
                      <a:pt x="38848" y="81911"/>
                      <a:pt x="38773" y="81911"/>
                    </a:cubicBezTo>
                    <a:close/>
                    <a:moveTo>
                      <a:pt x="32050" y="83143"/>
                    </a:moveTo>
                    <a:cubicBezTo>
                      <a:pt x="32162" y="83143"/>
                      <a:pt x="32050" y="83256"/>
                      <a:pt x="32050" y="83256"/>
                    </a:cubicBezTo>
                    <a:cubicBezTo>
                      <a:pt x="32050" y="83256"/>
                      <a:pt x="32050" y="83143"/>
                      <a:pt x="32050" y="83143"/>
                    </a:cubicBezTo>
                    <a:close/>
                    <a:moveTo>
                      <a:pt x="47052" y="0"/>
                    </a:moveTo>
                    <a:cubicBezTo>
                      <a:pt x="46554" y="0"/>
                      <a:pt x="46044" y="59"/>
                      <a:pt x="45497" y="220"/>
                    </a:cubicBezTo>
                    <a:cubicBezTo>
                      <a:pt x="30257" y="781"/>
                      <a:pt x="19163" y="9185"/>
                      <a:pt x="10422" y="15908"/>
                    </a:cubicBezTo>
                    <a:cubicBezTo>
                      <a:pt x="5044" y="22632"/>
                      <a:pt x="2690" y="28683"/>
                      <a:pt x="785" y="38656"/>
                    </a:cubicBezTo>
                    <a:cubicBezTo>
                      <a:pt x="1" y="46612"/>
                      <a:pt x="3699" y="60620"/>
                      <a:pt x="6164" y="63309"/>
                    </a:cubicBezTo>
                    <a:cubicBezTo>
                      <a:pt x="5156" y="70481"/>
                      <a:pt x="18267" y="83480"/>
                      <a:pt x="24318" y="85161"/>
                    </a:cubicBezTo>
                    <a:cubicBezTo>
                      <a:pt x="24654" y="85385"/>
                      <a:pt x="25102" y="85385"/>
                      <a:pt x="25214" y="85721"/>
                    </a:cubicBezTo>
                    <a:cubicBezTo>
                      <a:pt x="32386" y="87626"/>
                      <a:pt x="42023" y="87738"/>
                      <a:pt x="49083" y="87738"/>
                    </a:cubicBezTo>
                    <a:cubicBezTo>
                      <a:pt x="51660" y="87178"/>
                      <a:pt x="54349" y="87402"/>
                      <a:pt x="56142" y="86841"/>
                    </a:cubicBezTo>
                    <a:cubicBezTo>
                      <a:pt x="56927" y="86617"/>
                      <a:pt x="59728" y="87065"/>
                      <a:pt x="59728" y="85721"/>
                    </a:cubicBezTo>
                    <a:cubicBezTo>
                      <a:pt x="59728" y="85630"/>
                      <a:pt x="59728" y="85466"/>
                      <a:pt x="59788" y="85466"/>
                    </a:cubicBezTo>
                    <a:cubicBezTo>
                      <a:pt x="59802" y="85466"/>
                      <a:pt x="59819" y="85475"/>
                      <a:pt x="59840" y="85497"/>
                    </a:cubicBezTo>
                    <a:cubicBezTo>
                      <a:pt x="60064" y="85609"/>
                      <a:pt x="60203" y="85654"/>
                      <a:pt x="60286" y="85654"/>
                    </a:cubicBezTo>
                    <a:cubicBezTo>
                      <a:pt x="60616" y="85654"/>
                      <a:pt x="60042" y="84936"/>
                      <a:pt x="60401" y="84936"/>
                    </a:cubicBezTo>
                    <a:cubicBezTo>
                      <a:pt x="62427" y="84384"/>
                      <a:pt x="62864" y="81711"/>
                      <a:pt x="64698" y="81711"/>
                    </a:cubicBezTo>
                    <a:cubicBezTo>
                      <a:pt x="65095" y="81711"/>
                      <a:pt x="65557" y="81836"/>
                      <a:pt x="66116" y="82135"/>
                    </a:cubicBezTo>
                    <a:cubicBezTo>
                      <a:pt x="68357" y="81911"/>
                      <a:pt x="74632" y="79446"/>
                      <a:pt x="76201" y="74851"/>
                    </a:cubicBezTo>
                    <a:cubicBezTo>
                      <a:pt x="79339" y="73506"/>
                      <a:pt x="79899" y="70257"/>
                      <a:pt x="81916" y="69248"/>
                    </a:cubicBezTo>
                    <a:cubicBezTo>
                      <a:pt x="81580" y="68576"/>
                      <a:pt x="81580" y="67679"/>
                      <a:pt x="81916" y="66895"/>
                    </a:cubicBezTo>
                    <a:cubicBezTo>
                      <a:pt x="81916" y="67007"/>
                      <a:pt x="81972" y="67063"/>
                      <a:pt x="82042" y="67063"/>
                    </a:cubicBezTo>
                    <a:cubicBezTo>
                      <a:pt x="82112" y="67063"/>
                      <a:pt x="82196" y="67007"/>
                      <a:pt x="82252" y="66895"/>
                    </a:cubicBezTo>
                    <a:lnTo>
                      <a:pt x="82028" y="66783"/>
                    </a:lnTo>
                    <a:cubicBezTo>
                      <a:pt x="82364" y="66447"/>
                      <a:pt x="82588" y="65886"/>
                      <a:pt x="82700" y="65438"/>
                    </a:cubicBezTo>
                    <a:cubicBezTo>
                      <a:pt x="84829" y="62301"/>
                      <a:pt x="84493" y="58827"/>
                      <a:pt x="86398" y="56361"/>
                    </a:cubicBezTo>
                    <a:cubicBezTo>
                      <a:pt x="85614" y="53448"/>
                      <a:pt x="87519" y="50983"/>
                      <a:pt x="86622" y="48293"/>
                    </a:cubicBezTo>
                    <a:cubicBezTo>
                      <a:pt x="87295" y="47957"/>
                      <a:pt x="88415" y="45268"/>
                      <a:pt x="87295" y="44707"/>
                    </a:cubicBezTo>
                    <a:cubicBezTo>
                      <a:pt x="87519" y="43699"/>
                      <a:pt x="88415" y="42466"/>
                      <a:pt x="88079" y="41010"/>
                    </a:cubicBezTo>
                    <a:cubicBezTo>
                      <a:pt x="87743" y="37536"/>
                      <a:pt x="86622" y="34174"/>
                      <a:pt x="84829" y="31260"/>
                    </a:cubicBezTo>
                    <a:cubicBezTo>
                      <a:pt x="84829" y="30812"/>
                      <a:pt x="84269" y="30924"/>
                      <a:pt x="83821" y="30588"/>
                    </a:cubicBezTo>
                    <a:lnTo>
                      <a:pt x="83821" y="30588"/>
                    </a:lnTo>
                    <a:cubicBezTo>
                      <a:pt x="83889" y="30606"/>
                      <a:pt x="83951" y="30615"/>
                      <a:pt x="84009" y="30615"/>
                    </a:cubicBezTo>
                    <a:cubicBezTo>
                      <a:pt x="85759" y="30615"/>
                      <a:pt x="82889" y="22618"/>
                      <a:pt x="81804" y="22184"/>
                    </a:cubicBezTo>
                    <a:cubicBezTo>
                      <a:pt x="76537" y="9969"/>
                      <a:pt x="62978" y="3022"/>
                      <a:pt x="50876" y="444"/>
                    </a:cubicBezTo>
                    <a:cubicBezTo>
                      <a:pt x="49438" y="364"/>
                      <a:pt x="48285" y="0"/>
                      <a:pt x="47052"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68"/>
              <p:cNvSpPr/>
              <p:nvPr/>
            </p:nvSpPr>
            <p:spPr>
              <a:xfrm>
                <a:off x="2867227" y="3397689"/>
                <a:ext cx="8440" cy="6335"/>
              </a:xfrm>
              <a:custGeom>
                <a:avLst/>
                <a:gdLst/>
                <a:ahLst/>
                <a:cxnLst/>
                <a:rect l="l" t="t" r="r" b="b"/>
                <a:pathLst>
                  <a:path w="449" h="337" extrusionOk="0">
                    <a:moveTo>
                      <a:pt x="1" y="0"/>
                    </a:moveTo>
                    <a:cubicBezTo>
                      <a:pt x="1" y="112"/>
                      <a:pt x="1" y="336"/>
                      <a:pt x="225" y="336"/>
                    </a:cubicBezTo>
                    <a:cubicBezTo>
                      <a:pt x="449" y="224"/>
                      <a:pt x="113" y="0"/>
                      <a:pt x="1"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68"/>
              <p:cNvSpPr/>
              <p:nvPr/>
            </p:nvSpPr>
            <p:spPr>
              <a:xfrm>
                <a:off x="1325354" y="3688030"/>
                <a:ext cx="5865" cy="6673"/>
              </a:xfrm>
              <a:custGeom>
                <a:avLst/>
                <a:gdLst/>
                <a:ahLst/>
                <a:cxnLst/>
                <a:rect l="l" t="t" r="r" b="b"/>
                <a:pathLst>
                  <a:path w="312" h="355" extrusionOk="0">
                    <a:moveTo>
                      <a:pt x="175" y="0"/>
                    </a:moveTo>
                    <a:cubicBezTo>
                      <a:pt x="158" y="0"/>
                      <a:pt x="138" y="6"/>
                      <a:pt x="113" y="18"/>
                    </a:cubicBezTo>
                    <a:cubicBezTo>
                      <a:pt x="1" y="18"/>
                      <a:pt x="1" y="354"/>
                      <a:pt x="113" y="354"/>
                    </a:cubicBezTo>
                    <a:cubicBezTo>
                      <a:pt x="212" y="354"/>
                      <a:pt x="312" y="0"/>
                      <a:pt x="175"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68"/>
              <p:cNvSpPr/>
              <p:nvPr/>
            </p:nvSpPr>
            <p:spPr>
              <a:xfrm>
                <a:off x="1319039" y="3681771"/>
                <a:ext cx="3271" cy="8910"/>
              </a:xfrm>
              <a:custGeom>
                <a:avLst/>
                <a:gdLst/>
                <a:ahLst/>
                <a:cxnLst/>
                <a:rect l="l" t="t" r="r" b="b"/>
                <a:pathLst>
                  <a:path w="174" h="474" extrusionOk="0">
                    <a:moveTo>
                      <a:pt x="98" y="1"/>
                    </a:moveTo>
                    <a:cubicBezTo>
                      <a:pt x="78" y="1"/>
                      <a:pt x="46" y="36"/>
                      <a:pt x="1" y="127"/>
                    </a:cubicBezTo>
                    <a:cubicBezTo>
                      <a:pt x="1" y="239"/>
                      <a:pt x="1" y="351"/>
                      <a:pt x="1" y="463"/>
                    </a:cubicBezTo>
                    <a:cubicBezTo>
                      <a:pt x="7" y="470"/>
                      <a:pt x="14" y="473"/>
                      <a:pt x="21" y="473"/>
                    </a:cubicBezTo>
                    <a:cubicBezTo>
                      <a:pt x="102" y="473"/>
                      <a:pt x="173" y="1"/>
                      <a:pt x="9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68"/>
              <p:cNvSpPr/>
              <p:nvPr/>
            </p:nvSpPr>
            <p:spPr>
              <a:xfrm>
                <a:off x="2822997" y="3073306"/>
                <a:ext cx="19" cy="4229"/>
              </a:xfrm>
              <a:custGeom>
                <a:avLst/>
                <a:gdLst/>
                <a:ahLst/>
                <a:cxnLst/>
                <a:rect l="l" t="t" r="r" b="b"/>
                <a:pathLst>
                  <a:path w="1" h="225" extrusionOk="0">
                    <a:moveTo>
                      <a:pt x="1" y="0"/>
                    </a:moveTo>
                    <a:lnTo>
                      <a:pt x="1" y="112"/>
                    </a:lnTo>
                    <a:cubicBezTo>
                      <a:pt x="1" y="224"/>
                      <a:pt x="1" y="112"/>
                      <a:pt x="1"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91" name="Google Shape;3991;p68"/>
          <p:cNvGrpSpPr/>
          <p:nvPr/>
        </p:nvGrpSpPr>
        <p:grpSpPr>
          <a:xfrm>
            <a:off x="1670014" y="1093321"/>
            <a:ext cx="813501" cy="812755"/>
            <a:chOff x="3023111" y="2454464"/>
            <a:chExt cx="1720968" cy="1719389"/>
          </a:xfrm>
        </p:grpSpPr>
        <p:grpSp>
          <p:nvGrpSpPr>
            <p:cNvPr id="3992" name="Google Shape;3992;p68"/>
            <p:cNvGrpSpPr/>
            <p:nvPr/>
          </p:nvGrpSpPr>
          <p:grpSpPr>
            <a:xfrm>
              <a:off x="3023111" y="2454464"/>
              <a:ext cx="1720968" cy="1719389"/>
              <a:chOff x="3023111" y="2454464"/>
              <a:chExt cx="1720968" cy="1719389"/>
            </a:xfrm>
          </p:grpSpPr>
          <p:sp>
            <p:nvSpPr>
              <p:cNvPr id="3993" name="Google Shape;3993;p68"/>
              <p:cNvSpPr/>
              <p:nvPr/>
            </p:nvSpPr>
            <p:spPr>
              <a:xfrm>
                <a:off x="3023111" y="2454464"/>
                <a:ext cx="1720968" cy="1719389"/>
              </a:xfrm>
              <a:custGeom>
                <a:avLst/>
                <a:gdLst/>
                <a:ahLst/>
                <a:cxnLst/>
                <a:rect l="l" t="t" r="r" b="b"/>
                <a:pathLst>
                  <a:path w="91553" h="91469" extrusionOk="0">
                    <a:moveTo>
                      <a:pt x="47289" y="4908"/>
                    </a:moveTo>
                    <a:lnTo>
                      <a:pt x="47289" y="5020"/>
                    </a:lnTo>
                    <a:lnTo>
                      <a:pt x="47177" y="5020"/>
                    </a:lnTo>
                    <a:cubicBezTo>
                      <a:pt x="47177" y="5020"/>
                      <a:pt x="47289" y="4908"/>
                      <a:pt x="47289" y="4908"/>
                    </a:cubicBezTo>
                    <a:close/>
                    <a:moveTo>
                      <a:pt x="47065" y="5580"/>
                    </a:moveTo>
                    <a:lnTo>
                      <a:pt x="47065" y="5692"/>
                    </a:lnTo>
                    <a:cubicBezTo>
                      <a:pt x="47065" y="5692"/>
                      <a:pt x="46953" y="5692"/>
                      <a:pt x="47065" y="5580"/>
                    </a:cubicBezTo>
                    <a:close/>
                    <a:moveTo>
                      <a:pt x="86397" y="31354"/>
                    </a:moveTo>
                    <a:cubicBezTo>
                      <a:pt x="86398" y="31466"/>
                      <a:pt x="86510" y="31578"/>
                      <a:pt x="86510" y="31690"/>
                    </a:cubicBezTo>
                    <a:lnTo>
                      <a:pt x="86622" y="31690"/>
                    </a:lnTo>
                    <a:cubicBezTo>
                      <a:pt x="86560" y="31710"/>
                      <a:pt x="86513" y="31719"/>
                      <a:pt x="86478" y="31719"/>
                    </a:cubicBezTo>
                    <a:cubicBezTo>
                      <a:pt x="86323" y="31719"/>
                      <a:pt x="86397" y="31536"/>
                      <a:pt x="86397" y="31354"/>
                    </a:cubicBezTo>
                    <a:close/>
                    <a:moveTo>
                      <a:pt x="4595" y="39982"/>
                    </a:moveTo>
                    <a:cubicBezTo>
                      <a:pt x="4595" y="39982"/>
                      <a:pt x="4595" y="39990"/>
                      <a:pt x="4595" y="40001"/>
                    </a:cubicBezTo>
                    <a:lnTo>
                      <a:pt x="4595" y="40001"/>
                    </a:lnTo>
                    <a:cubicBezTo>
                      <a:pt x="4552" y="39982"/>
                      <a:pt x="4482" y="39982"/>
                      <a:pt x="4482" y="39982"/>
                    </a:cubicBezTo>
                    <a:close/>
                    <a:moveTo>
                      <a:pt x="63012" y="1"/>
                    </a:moveTo>
                    <a:cubicBezTo>
                      <a:pt x="62654" y="1"/>
                      <a:pt x="62510" y="235"/>
                      <a:pt x="62753" y="874"/>
                    </a:cubicBezTo>
                    <a:cubicBezTo>
                      <a:pt x="63537" y="874"/>
                      <a:pt x="65555" y="1882"/>
                      <a:pt x="63874" y="1882"/>
                    </a:cubicBezTo>
                    <a:cubicBezTo>
                      <a:pt x="62629" y="1150"/>
                      <a:pt x="61241" y="753"/>
                      <a:pt x="59835" y="753"/>
                    </a:cubicBezTo>
                    <a:cubicBezTo>
                      <a:pt x="59088" y="753"/>
                      <a:pt x="58337" y="865"/>
                      <a:pt x="57598" y="1098"/>
                    </a:cubicBezTo>
                    <a:cubicBezTo>
                      <a:pt x="55779" y="1098"/>
                      <a:pt x="53994" y="852"/>
                      <a:pt x="52343" y="852"/>
                    </a:cubicBezTo>
                    <a:cubicBezTo>
                      <a:pt x="51045" y="852"/>
                      <a:pt x="49830" y="1004"/>
                      <a:pt x="48746" y="1546"/>
                    </a:cubicBezTo>
                    <a:cubicBezTo>
                      <a:pt x="48935" y="751"/>
                      <a:pt x="48434" y="429"/>
                      <a:pt x="47670" y="429"/>
                    </a:cubicBezTo>
                    <a:cubicBezTo>
                      <a:pt x="46172" y="429"/>
                      <a:pt x="43664" y="1667"/>
                      <a:pt x="43367" y="3003"/>
                    </a:cubicBezTo>
                    <a:cubicBezTo>
                      <a:pt x="42470" y="1882"/>
                      <a:pt x="42134" y="3003"/>
                      <a:pt x="42807" y="1546"/>
                    </a:cubicBezTo>
                    <a:cubicBezTo>
                      <a:pt x="42707" y="1446"/>
                      <a:pt x="42618" y="1407"/>
                      <a:pt x="42537" y="1407"/>
                    </a:cubicBezTo>
                    <a:cubicBezTo>
                      <a:pt x="42227" y="1407"/>
                      <a:pt x="42025" y="1975"/>
                      <a:pt x="41759" y="1975"/>
                    </a:cubicBezTo>
                    <a:cubicBezTo>
                      <a:pt x="41701" y="1975"/>
                      <a:pt x="41640" y="1948"/>
                      <a:pt x="41574" y="1882"/>
                    </a:cubicBezTo>
                    <a:cubicBezTo>
                      <a:pt x="41475" y="1825"/>
                      <a:pt x="41381" y="1801"/>
                      <a:pt x="41291" y="1801"/>
                    </a:cubicBezTo>
                    <a:cubicBezTo>
                      <a:pt x="40743" y="1801"/>
                      <a:pt x="40364" y="2714"/>
                      <a:pt x="39943" y="2714"/>
                    </a:cubicBezTo>
                    <a:cubicBezTo>
                      <a:pt x="39890" y="2714"/>
                      <a:pt x="39836" y="2699"/>
                      <a:pt x="39781" y="2666"/>
                    </a:cubicBezTo>
                    <a:cubicBezTo>
                      <a:pt x="38543" y="2594"/>
                      <a:pt x="37400" y="1527"/>
                      <a:pt x="36935" y="1527"/>
                    </a:cubicBezTo>
                    <a:cubicBezTo>
                      <a:pt x="36685" y="1527"/>
                      <a:pt x="36632" y="1837"/>
                      <a:pt x="36867" y="2779"/>
                    </a:cubicBezTo>
                    <a:cubicBezTo>
                      <a:pt x="36564" y="2288"/>
                      <a:pt x="36212" y="2104"/>
                      <a:pt x="35844" y="2104"/>
                    </a:cubicBezTo>
                    <a:cubicBezTo>
                      <a:pt x="34743" y="2104"/>
                      <a:pt x="33505" y="3756"/>
                      <a:pt x="33032" y="3756"/>
                    </a:cubicBezTo>
                    <a:cubicBezTo>
                      <a:pt x="32905" y="3756"/>
                      <a:pt x="32833" y="3638"/>
                      <a:pt x="32833" y="3339"/>
                    </a:cubicBezTo>
                    <a:cubicBezTo>
                      <a:pt x="32997" y="3094"/>
                      <a:pt x="33008" y="3001"/>
                      <a:pt x="32926" y="3001"/>
                    </a:cubicBezTo>
                    <a:cubicBezTo>
                      <a:pt x="32672" y="3001"/>
                      <a:pt x="31519" y="3899"/>
                      <a:pt x="31265" y="3899"/>
                    </a:cubicBezTo>
                    <a:cubicBezTo>
                      <a:pt x="30816" y="3899"/>
                      <a:pt x="30480" y="4347"/>
                      <a:pt x="30144" y="4347"/>
                    </a:cubicBezTo>
                    <a:cubicBezTo>
                      <a:pt x="29945" y="4339"/>
                      <a:pt x="29747" y="4334"/>
                      <a:pt x="29550" y="4334"/>
                    </a:cubicBezTo>
                    <a:cubicBezTo>
                      <a:pt x="27210" y="4334"/>
                      <a:pt x="25127" y="4995"/>
                      <a:pt x="24093" y="7373"/>
                    </a:cubicBezTo>
                    <a:cubicBezTo>
                      <a:pt x="20283" y="7597"/>
                      <a:pt x="18266" y="11631"/>
                      <a:pt x="15016" y="13200"/>
                    </a:cubicBezTo>
                    <a:cubicBezTo>
                      <a:pt x="10197" y="20932"/>
                      <a:pt x="8068" y="29673"/>
                      <a:pt x="2690" y="37180"/>
                    </a:cubicBezTo>
                    <a:cubicBezTo>
                      <a:pt x="0" y="44016"/>
                      <a:pt x="672" y="54213"/>
                      <a:pt x="3362" y="60713"/>
                    </a:cubicBezTo>
                    <a:cubicBezTo>
                      <a:pt x="2802" y="62954"/>
                      <a:pt x="4370" y="61721"/>
                      <a:pt x="5267" y="62730"/>
                    </a:cubicBezTo>
                    <a:cubicBezTo>
                      <a:pt x="4753" y="63204"/>
                      <a:pt x="4769" y="63316"/>
                      <a:pt x="4981" y="63316"/>
                    </a:cubicBezTo>
                    <a:cubicBezTo>
                      <a:pt x="5169" y="63316"/>
                      <a:pt x="5512" y="63228"/>
                      <a:pt x="5773" y="63228"/>
                    </a:cubicBezTo>
                    <a:cubicBezTo>
                      <a:pt x="6051" y="63228"/>
                      <a:pt x="6238" y="63327"/>
                      <a:pt x="6051" y="63738"/>
                    </a:cubicBezTo>
                    <a:cubicBezTo>
                      <a:pt x="8517" y="65755"/>
                      <a:pt x="8068" y="68893"/>
                      <a:pt x="10197" y="71134"/>
                    </a:cubicBezTo>
                    <a:cubicBezTo>
                      <a:pt x="10534" y="73711"/>
                      <a:pt x="12775" y="71582"/>
                      <a:pt x="12663" y="74608"/>
                    </a:cubicBezTo>
                    <a:cubicBezTo>
                      <a:pt x="13567" y="75322"/>
                      <a:pt x="14492" y="75490"/>
                      <a:pt x="15360" y="75490"/>
                    </a:cubicBezTo>
                    <a:cubicBezTo>
                      <a:pt x="16131" y="75490"/>
                      <a:pt x="16857" y="75357"/>
                      <a:pt x="17484" y="75357"/>
                    </a:cubicBezTo>
                    <a:cubicBezTo>
                      <a:pt x="17811" y="75357"/>
                      <a:pt x="18112" y="75394"/>
                      <a:pt x="18378" y="75504"/>
                    </a:cubicBezTo>
                    <a:cubicBezTo>
                      <a:pt x="18378" y="77185"/>
                      <a:pt x="20619" y="76849"/>
                      <a:pt x="21067" y="78530"/>
                    </a:cubicBezTo>
                    <a:cubicBezTo>
                      <a:pt x="21593" y="78881"/>
                      <a:pt x="21502" y="79779"/>
                      <a:pt x="22027" y="79779"/>
                    </a:cubicBezTo>
                    <a:cubicBezTo>
                      <a:pt x="22173" y="79779"/>
                      <a:pt x="22367" y="79710"/>
                      <a:pt x="22636" y="79539"/>
                    </a:cubicBezTo>
                    <a:cubicBezTo>
                      <a:pt x="23593" y="79751"/>
                      <a:pt x="23844" y="82589"/>
                      <a:pt x="25113" y="82589"/>
                    </a:cubicBezTo>
                    <a:cubicBezTo>
                      <a:pt x="25181" y="82589"/>
                      <a:pt x="25251" y="82581"/>
                      <a:pt x="25325" y="82564"/>
                    </a:cubicBezTo>
                    <a:cubicBezTo>
                      <a:pt x="25362" y="82535"/>
                      <a:pt x="25395" y="82522"/>
                      <a:pt x="25426" y="82522"/>
                    </a:cubicBezTo>
                    <a:cubicBezTo>
                      <a:pt x="25877" y="82522"/>
                      <a:pt x="25860" y="85366"/>
                      <a:pt x="27118" y="85366"/>
                    </a:cubicBezTo>
                    <a:cubicBezTo>
                      <a:pt x="27679" y="85814"/>
                      <a:pt x="28351" y="86150"/>
                      <a:pt x="29023" y="86486"/>
                    </a:cubicBezTo>
                    <a:cubicBezTo>
                      <a:pt x="31341" y="87162"/>
                      <a:pt x="33242" y="88503"/>
                      <a:pt x="35802" y="88503"/>
                    </a:cubicBezTo>
                    <a:cubicBezTo>
                      <a:pt x="36213" y="88503"/>
                      <a:pt x="36642" y="88469"/>
                      <a:pt x="37092" y="88391"/>
                    </a:cubicBezTo>
                    <a:cubicBezTo>
                      <a:pt x="37326" y="88274"/>
                      <a:pt x="37438" y="88225"/>
                      <a:pt x="37508" y="88225"/>
                    </a:cubicBezTo>
                    <a:cubicBezTo>
                      <a:pt x="37639" y="88225"/>
                      <a:pt x="37623" y="88396"/>
                      <a:pt x="37988" y="88615"/>
                    </a:cubicBezTo>
                    <a:cubicBezTo>
                      <a:pt x="38146" y="88527"/>
                      <a:pt x="38274" y="88492"/>
                      <a:pt x="38380" y="88492"/>
                    </a:cubicBezTo>
                    <a:cubicBezTo>
                      <a:pt x="38828" y="88492"/>
                      <a:pt x="38890" y="89122"/>
                      <a:pt x="39215" y="89122"/>
                    </a:cubicBezTo>
                    <a:cubicBezTo>
                      <a:pt x="39304" y="89122"/>
                      <a:pt x="39414" y="89074"/>
                      <a:pt x="39557" y="88951"/>
                    </a:cubicBezTo>
                    <a:cubicBezTo>
                      <a:pt x="39927" y="88318"/>
                      <a:pt x="40408" y="88070"/>
                      <a:pt x="40959" y="88070"/>
                    </a:cubicBezTo>
                    <a:cubicBezTo>
                      <a:pt x="42747" y="88070"/>
                      <a:pt x="45266" y="90679"/>
                      <a:pt x="47065" y="91193"/>
                    </a:cubicBezTo>
                    <a:cubicBezTo>
                      <a:pt x="47355" y="91146"/>
                      <a:pt x="47663" y="91127"/>
                      <a:pt x="47984" y="91127"/>
                    </a:cubicBezTo>
                    <a:cubicBezTo>
                      <a:pt x="49351" y="91127"/>
                      <a:pt x="50955" y="91468"/>
                      <a:pt x="52411" y="91468"/>
                    </a:cubicBezTo>
                    <a:cubicBezTo>
                      <a:pt x="53916" y="91468"/>
                      <a:pt x="55264" y="91104"/>
                      <a:pt x="56030" y="89624"/>
                    </a:cubicBezTo>
                    <a:cubicBezTo>
                      <a:pt x="56254" y="88615"/>
                      <a:pt x="57150" y="88391"/>
                      <a:pt x="57598" y="87719"/>
                    </a:cubicBezTo>
                    <a:cubicBezTo>
                      <a:pt x="57934" y="87766"/>
                      <a:pt x="58268" y="87788"/>
                      <a:pt x="58602" y="87788"/>
                    </a:cubicBezTo>
                    <a:cubicBezTo>
                      <a:pt x="63067" y="87788"/>
                      <a:pt x="67381" y="83787"/>
                      <a:pt x="70821" y="80659"/>
                    </a:cubicBezTo>
                    <a:cubicBezTo>
                      <a:pt x="71270" y="80323"/>
                      <a:pt x="71830" y="79987"/>
                      <a:pt x="72390" y="79539"/>
                    </a:cubicBezTo>
                    <a:cubicBezTo>
                      <a:pt x="76760" y="78530"/>
                      <a:pt x="83820" y="77073"/>
                      <a:pt x="83148" y="70686"/>
                    </a:cubicBezTo>
                    <a:cubicBezTo>
                      <a:pt x="89087" y="64411"/>
                      <a:pt x="88527" y="67660"/>
                      <a:pt x="90432" y="57911"/>
                    </a:cubicBezTo>
                    <a:cubicBezTo>
                      <a:pt x="90432" y="48498"/>
                      <a:pt x="89087" y="37965"/>
                      <a:pt x="91328" y="30457"/>
                    </a:cubicBezTo>
                    <a:cubicBezTo>
                      <a:pt x="89983" y="29112"/>
                      <a:pt x="91552" y="25638"/>
                      <a:pt x="89423" y="24406"/>
                    </a:cubicBezTo>
                    <a:cubicBezTo>
                      <a:pt x="86061" y="22725"/>
                      <a:pt x="86846" y="19027"/>
                      <a:pt x="84492" y="16562"/>
                    </a:cubicBezTo>
                    <a:cubicBezTo>
                      <a:pt x="84044" y="16113"/>
                      <a:pt x="84156" y="15329"/>
                      <a:pt x="83372" y="15105"/>
                    </a:cubicBezTo>
                    <a:cubicBezTo>
                      <a:pt x="83148" y="12976"/>
                      <a:pt x="82251" y="10959"/>
                      <a:pt x="80795" y="9390"/>
                    </a:cubicBezTo>
                    <a:cubicBezTo>
                      <a:pt x="80751" y="9400"/>
                      <a:pt x="80710" y="9404"/>
                      <a:pt x="80673" y="9404"/>
                    </a:cubicBezTo>
                    <a:cubicBezTo>
                      <a:pt x="79914" y="9404"/>
                      <a:pt x="80529" y="7453"/>
                      <a:pt x="79570" y="7453"/>
                    </a:cubicBezTo>
                    <a:cubicBezTo>
                      <a:pt x="79501" y="7453"/>
                      <a:pt x="79424" y="7463"/>
                      <a:pt x="79338" y="7485"/>
                    </a:cubicBezTo>
                    <a:cubicBezTo>
                      <a:pt x="79073" y="7506"/>
                      <a:pt x="78816" y="7516"/>
                      <a:pt x="78566" y="7516"/>
                    </a:cubicBezTo>
                    <a:cubicBezTo>
                      <a:pt x="73508" y="7516"/>
                      <a:pt x="71181" y="3372"/>
                      <a:pt x="67123" y="1770"/>
                    </a:cubicBezTo>
                    <a:cubicBezTo>
                      <a:pt x="66470" y="1688"/>
                      <a:pt x="63973" y="1"/>
                      <a:pt x="63012"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68"/>
              <p:cNvSpPr/>
              <p:nvPr/>
            </p:nvSpPr>
            <p:spPr>
              <a:xfrm>
                <a:off x="3252700" y="2786836"/>
                <a:ext cx="4229" cy="4229"/>
              </a:xfrm>
              <a:custGeom>
                <a:avLst/>
                <a:gdLst/>
                <a:ahLst/>
                <a:cxnLst/>
                <a:rect l="l" t="t" r="r" b="b"/>
                <a:pathLst>
                  <a:path w="225" h="225" extrusionOk="0">
                    <a:moveTo>
                      <a:pt x="225" y="0"/>
                    </a:moveTo>
                    <a:cubicBezTo>
                      <a:pt x="113" y="0"/>
                      <a:pt x="1" y="112"/>
                      <a:pt x="1" y="224"/>
                    </a:cubicBezTo>
                    <a:cubicBezTo>
                      <a:pt x="113" y="224"/>
                      <a:pt x="225" y="112"/>
                      <a:pt x="225"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5" name="Google Shape;3995;p68"/>
            <p:cNvGrpSpPr/>
            <p:nvPr/>
          </p:nvGrpSpPr>
          <p:grpSpPr>
            <a:xfrm>
              <a:off x="3200102" y="2524562"/>
              <a:ext cx="1451336" cy="1452669"/>
              <a:chOff x="3073865" y="2378728"/>
              <a:chExt cx="1719389" cy="1720968"/>
            </a:xfrm>
          </p:grpSpPr>
          <p:sp>
            <p:nvSpPr>
              <p:cNvPr id="3996" name="Google Shape;3996;p68"/>
              <p:cNvSpPr/>
              <p:nvPr/>
            </p:nvSpPr>
            <p:spPr>
              <a:xfrm rot="5400000">
                <a:off x="3073076" y="2379518"/>
                <a:ext cx="1720968" cy="1719389"/>
              </a:xfrm>
              <a:custGeom>
                <a:avLst/>
                <a:gdLst/>
                <a:ahLst/>
                <a:cxnLst/>
                <a:rect l="l" t="t" r="r" b="b"/>
                <a:pathLst>
                  <a:path w="91553" h="91469" extrusionOk="0">
                    <a:moveTo>
                      <a:pt x="47289" y="4908"/>
                    </a:moveTo>
                    <a:lnTo>
                      <a:pt x="47289" y="5020"/>
                    </a:lnTo>
                    <a:lnTo>
                      <a:pt x="47177" y="5020"/>
                    </a:lnTo>
                    <a:cubicBezTo>
                      <a:pt x="47177" y="5020"/>
                      <a:pt x="47289" y="4908"/>
                      <a:pt x="47289" y="4908"/>
                    </a:cubicBezTo>
                    <a:close/>
                    <a:moveTo>
                      <a:pt x="47065" y="5580"/>
                    </a:moveTo>
                    <a:lnTo>
                      <a:pt x="47065" y="5692"/>
                    </a:lnTo>
                    <a:cubicBezTo>
                      <a:pt x="47065" y="5692"/>
                      <a:pt x="46953" y="5692"/>
                      <a:pt x="47065" y="5580"/>
                    </a:cubicBezTo>
                    <a:close/>
                    <a:moveTo>
                      <a:pt x="86397" y="31354"/>
                    </a:moveTo>
                    <a:cubicBezTo>
                      <a:pt x="86398" y="31466"/>
                      <a:pt x="86510" y="31578"/>
                      <a:pt x="86510" y="31690"/>
                    </a:cubicBezTo>
                    <a:lnTo>
                      <a:pt x="86622" y="31690"/>
                    </a:lnTo>
                    <a:cubicBezTo>
                      <a:pt x="86560" y="31710"/>
                      <a:pt x="86513" y="31719"/>
                      <a:pt x="86478" y="31719"/>
                    </a:cubicBezTo>
                    <a:cubicBezTo>
                      <a:pt x="86323" y="31719"/>
                      <a:pt x="86397" y="31536"/>
                      <a:pt x="86397" y="31354"/>
                    </a:cubicBezTo>
                    <a:close/>
                    <a:moveTo>
                      <a:pt x="4595" y="39982"/>
                    </a:moveTo>
                    <a:cubicBezTo>
                      <a:pt x="4595" y="39982"/>
                      <a:pt x="4595" y="39990"/>
                      <a:pt x="4595" y="40001"/>
                    </a:cubicBezTo>
                    <a:lnTo>
                      <a:pt x="4595" y="40001"/>
                    </a:lnTo>
                    <a:cubicBezTo>
                      <a:pt x="4552" y="39982"/>
                      <a:pt x="4482" y="39982"/>
                      <a:pt x="4482" y="39982"/>
                    </a:cubicBezTo>
                    <a:close/>
                    <a:moveTo>
                      <a:pt x="63012" y="1"/>
                    </a:moveTo>
                    <a:cubicBezTo>
                      <a:pt x="62654" y="1"/>
                      <a:pt x="62510" y="235"/>
                      <a:pt x="62753" y="874"/>
                    </a:cubicBezTo>
                    <a:cubicBezTo>
                      <a:pt x="63537" y="874"/>
                      <a:pt x="65555" y="1882"/>
                      <a:pt x="63874" y="1882"/>
                    </a:cubicBezTo>
                    <a:cubicBezTo>
                      <a:pt x="62629" y="1150"/>
                      <a:pt x="61241" y="753"/>
                      <a:pt x="59835" y="753"/>
                    </a:cubicBezTo>
                    <a:cubicBezTo>
                      <a:pt x="59088" y="753"/>
                      <a:pt x="58337" y="865"/>
                      <a:pt x="57598" y="1098"/>
                    </a:cubicBezTo>
                    <a:cubicBezTo>
                      <a:pt x="55779" y="1098"/>
                      <a:pt x="53994" y="852"/>
                      <a:pt x="52343" y="852"/>
                    </a:cubicBezTo>
                    <a:cubicBezTo>
                      <a:pt x="51045" y="852"/>
                      <a:pt x="49830" y="1004"/>
                      <a:pt x="48746" y="1546"/>
                    </a:cubicBezTo>
                    <a:cubicBezTo>
                      <a:pt x="48935" y="751"/>
                      <a:pt x="48434" y="429"/>
                      <a:pt x="47670" y="429"/>
                    </a:cubicBezTo>
                    <a:cubicBezTo>
                      <a:pt x="46172" y="429"/>
                      <a:pt x="43664" y="1667"/>
                      <a:pt x="43367" y="3003"/>
                    </a:cubicBezTo>
                    <a:cubicBezTo>
                      <a:pt x="42470" y="1882"/>
                      <a:pt x="42134" y="3003"/>
                      <a:pt x="42807" y="1546"/>
                    </a:cubicBezTo>
                    <a:cubicBezTo>
                      <a:pt x="42707" y="1446"/>
                      <a:pt x="42618" y="1407"/>
                      <a:pt x="42537" y="1407"/>
                    </a:cubicBezTo>
                    <a:cubicBezTo>
                      <a:pt x="42227" y="1407"/>
                      <a:pt x="42025" y="1975"/>
                      <a:pt x="41759" y="1975"/>
                    </a:cubicBezTo>
                    <a:cubicBezTo>
                      <a:pt x="41701" y="1975"/>
                      <a:pt x="41640" y="1948"/>
                      <a:pt x="41574" y="1882"/>
                    </a:cubicBezTo>
                    <a:cubicBezTo>
                      <a:pt x="41475" y="1825"/>
                      <a:pt x="41381" y="1801"/>
                      <a:pt x="41291" y="1801"/>
                    </a:cubicBezTo>
                    <a:cubicBezTo>
                      <a:pt x="40743" y="1801"/>
                      <a:pt x="40364" y="2714"/>
                      <a:pt x="39943" y="2714"/>
                    </a:cubicBezTo>
                    <a:cubicBezTo>
                      <a:pt x="39890" y="2714"/>
                      <a:pt x="39836" y="2699"/>
                      <a:pt x="39781" y="2666"/>
                    </a:cubicBezTo>
                    <a:cubicBezTo>
                      <a:pt x="38543" y="2594"/>
                      <a:pt x="37400" y="1527"/>
                      <a:pt x="36935" y="1527"/>
                    </a:cubicBezTo>
                    <a:cubicBezTo>
                      <a:pt x="36685" y="1527"/>
                      <a:pt x="36632" y="1837"/>
                      <a:pt x="36867" y="2779"/>
                    </a:cubicBezTo>
                    <a:cubicBezTo>
                      <a:pt x="36564" y="2288"/>
                      <a:pt x="36212" y="2104"/>
                      <a:pt x="35844" y="2104"/>
                    </a:cubicBezTo>
                    <a:cubicBezTo>
                      <a:pt x="34743" y="2104"/>
                      <a:pt x="33505" y="3756"/>
                      <a:pt x="33032" y="3756"/>
                    </a:cubicBezTo>
                    <a:cubicBezTo>
                      <a:pt x="32905" y="3756"/>
                      <a:pt x="32833" y="3638"/>
                      <a:pt x="32833" y="3339"/>
                    </a:cubicBezTo>
                    <a:cubicBezTo>
                      <a:pt x="32997" y="3094"/>
                      <a:pt x="33008" y="3001"/>
                      <a:pt x="32926" y="3001"/>
                    </a:cubicBezTo>
                    <a:cubicBezTo>
                      <a:pt x="32672" y="3001"/>
                      <a:pt x="31519" y="3899"/>
                      <a:pt x="31265" y="3899"/>
                    </a:cubicBezTo>
                    <a:cubicBezTo>
                      <a:pt x="30816" y="3899"/>
                      <a:pt x="30480" y="4347"/>
                      <a:pt x="30144" y="4347"/>
                    </a:cubicBezTo>
                    <a:cubicBezTo>
                      <a:pt x="29945" y="4339"/>
                      <a:pt x="29747" y="4334"/>
                      <a:pt x="29550" y="4334"/>
                    </a:cubicBezTo>
                    <a:cubicBezTo>
                      <a:pt x="27210" y="4334"/>
                      <a:pt x="25127" y="4995"/>
                      <a:pt x="24093" y="7373"/>
                    </a:cubicBezTo>
                    <a:cubicBezTo>
                      <a:pt x="20283" y="7597"/>
                      <a:pt x="18266" y="11631"/>
                      <a:pt x="15016" y="13200"/>
                    </a:cubicBezTo>
                    <a:cubicBezTo>
                      <a:pt x="10197" y="20932"/>
                      <a:pt x="8068" y="29673"/>
                      <a:pt x="2690" y="37180"/>
                    </a:cubicBezTo>
                    <a:cubicBezTo>
                      <a:pt x="0" y="44016"/>
                      <a:pt x="672" y="54213"/>
                      <a:pt x="3362" y="60713"/>
                    </a:cubicBezTo>
                    <a:cubicBezTo>
                      <a:pt x="2802" y="62954"/>
                      <a:pt x="4370" y="61721"/>
                      <a:pt x="5267" y="62730"/>
                    </a:cubicBezTo>
                    <a:cubicBezTo>
                      <a:pt x="4753" y="63204"/>
                      <a:pt x="4769" y="63316"/>
                      <a:pt x="4981" y="63316"/>
                    </a:cubicBezTo>
                    <a:cubicBezTo>
                      <a:pt x="5169" y="63316"/>
                      <a:pt x="5512" y="63228"/>
                      <a:pt x="5773" y="63228"/>
                    </a:cubicBezTo>
                    <a:cubicBezTo>
                      <a:pt x="6051" y="63228"/>
                      <a:pt x="6238" y="63327"/>
                      <a:pt x="6051" y="63738"/>
                    </a:cubicBezTo>
                    <a:cubicBezTo>
                      <a:pt x="8517" y="65755"/>
                      <a:pt x="8068" y="68893"/>
                      <a:pt x="10197" y="71134"/>
                    </a:cubicBezTo>
                    <a:cubicBezTo>
                      <a:pt x="10534" y="73711"/>
                      <a:pt x="12775" y="71582"/>
                      <a:pt x="12663" y="74608"/>
                    </a:cubicBezTo>
                    <a:cubicBezTo>
                      <a:pt x="13567" y="75322"/>
                      <a:pt x="14492" y="75490"/>
                      <a:pt x="15360" y="75490"/>
                    </a:cubicBezTo>
                    <a:cubicBezTo>
                      <a:pt x="16131" y="75490"/>
                      <a:pt x="16857" y="75357"/>
                      <a:pt x="17484" y="75357"/>
                    </a:cubicBezTo>
                    <a:cubicBezTo>
                      <a:pt x="17811" y="75357"/>
                      <a:pt x="18112" y="75394"/>
                      <a:pt x="18378" y="75504"/>
                    </a:cubicBezTo>
                    <a:cubicBezTo>
                      <a:pt x="18378" y="77185"/>
                      <a:pt x="20619" y="76849"/>
                      <a:pt x="21067" y="78530"/>
                    </a:cubicBezTo>
                    <a:cubicBezTo>
                      <a:pt x="21593" y="78881"/>
                      <a:pt x="21502" y="79779"/>
                      <a:pt x="22027" y="79779"/>
                    </a:cubicBezTo>
                    <a:cubicBezTo>
                      <a:pt x="22173" y="79779"/>
                      <a:pt x="22367" y="79710"/>
                      <a:pt x="22636" y="79539"/>
                    </a:cubicBezTo>
                    <a:cubicBezTo>
                      <a:pt x="23593" y="79751"/>
                      <a:pt x="23844" y="82589"/>
                      <a:pt x="25113" y="82589"/>
                    </a:cubicBezTo>
                    <a:cubicBezTo>
                      <a:pt x="25181" y="82589"/>
                      <a:pt x="25251" y="82581"/>
                      <a:pt x="25325" y="82564"/>
                    </a:cubicBezTo>
                    <a:cubicBezTo>
                      <a:pt x="25362" y="82535"/>
                      <a:pt x="25395" y="82522"/>
                      <a:pt x="25426" y="82522"/>
                    </a:cubicBezTo>
                    <a:cubicBezTo>
                      <a:pt x="25877" y="82522"/>
                      <a:pt x="25860" y="85366"/>
                      <a:pt x="27118" y="85366"/>
                    </a:cubicBezTo>
                    <a:cubicBezTo>
                      <a:pt x="27679" y="85814"/>
                      <a:pt x="28351" y="86150"/>
                      <a:pt x="29023" y="86486"/>
                    </a:cubicBezTo>
                    <a:cubicBezTo>
                      <a:pt x="31341" y="87162"/>
                      <a:pt x="33242" y="88503"/>
                      <a:pt x="35802" y="88503"/>
                    </a:cubicBezTo>
                    <a:cubicBezTo>
                      <a:pt x="36213" y="88503"/>
                      <a:pt x="36642" y="88469"/>
                      <a:pt x="37092" y="88391"/>
                    </a:cubicBezTo>
                    <a:cubicBezTo>
                      <a:pt x="37326" y="88274"/>
                      <a:pt x="37438" y="88225"/>
                      <a:pt x="37508" y="88225"/>
                    </a:cubicBezTo>
                    <a:cubicBezTo>
                      <a:pt x="37639" y="88225"/>
                      <a:pt x="37623" y="88396"/>
                      <a:pt x="37988" y="88615"/>
                    </a:cubicBezTo>
                    <a:cubicBezTo>
                      <a:pt x="38146" y="88527"/>
                      <a:pt x="38274" y="88492"/>
                      <a:pt x="38380" y="88492"/>
                    </a:cubicBezTo>
                    <a:cubicBezTo>
                      <a:pt x="38828" y="88492"/>
                      <a:pt x="38890" y="89122"/>
                      <a:pt x="39215" y="89122"/>
                    </a:cubicBezTo>
                    <a:cubicBezTo>
                      <a:pt x="39304" y="89122"/>
                      <a:pt x="39414" y="89074"/>
                      <a:pt x="39557" y="88951"/>
                    </a:cubicBezTo>
                    <a:cubicBezTo>
                      <a:pt x="39927" y="88318"/>
                      <a:pt x="40408" y="88070"/>
                      <a:pt x="40959" y="88070"/>
                    </a:cubicBezTo>
                    <a:cubicBezTo>
                      <a:pt x="42747" y="88070"/>
                      <a:pt x="45266" y="90679"/>
                      <a:pt x="47065" y="91193"/>
                    </a:cubicBezTo>
                    <a:cubicBezTo>
                      <a:pt x="47355" y="91146"/>
                      <a:pt x="47663" y="91127"/>
                      <a:pt x="47984" y="91127"/>
                    </a:cubicBezTo>
                    <a:cubicBezTo>
                      <a:pt x="49351" y="91127"/>
                      <a:pt x="50955" y="91468"/>
                      <a:pt x="52411" y="91468"/>
                    </a:cubicBezTo>
                    <a:cubicBezTo>
                      <a:pt x="53916" y="91468"/>
                      <a:pt x="55264" y="91104"/>
                      <a:pt x="56030" y="89624"/>
                    </a:cubicBezTo>
                    <a:cubicBezTo>
                      <a:pt x="56254" y="88615"/>
                      <a:pt x="57150" y="88391"/>
                      <a:pt x="57598" y="87719"/>
                    </a:cubicBezTo>
                    <a:cubicBezTo>
                      <a:pt x="57934" y="87766"/>
                      <a:pt x="58268" y="87788"/>
                      <a:pt x="58602" y="87788"/>
                    </a:cubicBezTo>
                    <a:cubicBezTo>
                      <a:pt x="63067" y="87788"/>
                      <a:pt x="67381" y="83787"/>
                      <a:pt x="70821" y="80659"/>
                    </a:cubicBezTo>
                    <a:cubicBezTo>
                      <a:pt x="71270" y="80323"/>
                      <a:pt x="71830" y="79987"/>
                      <a:pt x="72390" y="79539"/>
                    </a:cubicBezTo>
                    <a:cubicBezTo>
                      <a:pt x="76760" y="78530"/>
                      <a:pt x="83820" y="77073"/>
                      <a:pt x="83148" y="70686"/>
                    </a:cubicBezTo>
                    <a:cubicBezTo>
                      <a:pt x="89087" y="64411"/>
                      <a:pt x="88527" y="67660"/>
                      <a:pt x="90432" y="57911"/>
                    </a:cubicBezTo>
                    <a:cubicBezTo>
                      <a:pt x="90432" y="48498"/>
                      <a:pt x="89087" y="37965"/>
                      <a:pt x="91328" y="30457"/>
                    </a:cubicBezTo>
                    <a:cubicBezTo>
                      <a:pt x="89983" y="29112"/>
                      <a:pt x="91552" y="25638"/>
                      <a:pt x="89423" y="24406"/>
                    </a:cubicBezTo>
                    <a:cubicBezTo>
                      <a:pt x="86061" y="22725"/>
                      <a:pt x="86846" y="19027"/>
                      <a:pt x="84492" y="16562"/>
                    </a:cubicBezTo>
                    <a:cubicBezTo>
                      <a:pt x="84044" y="16113"/>
                      <a:pt x="84156" y="15329"/>
                      <a:pt x="83372" y="15105"/>
                    </a:cubicBezTo>
                    <a:cubicBezTo>
                      <a:pt x="83148" y="12976"/>
                      <a:pt x="82251" y="10959"/>
                      <a:pt x="80795" y="9390"/>
                    </a:cubicBezTo>
                    <a:cubicBezTo>
                      <a:pt x="80751" y="9400"/>
                      <a:pt x="80710" y="9404"/>
                      <a:pt x="80673" y="9404"/>
                    </a:cubicBezTo>
                    <a:cubicBezTo>
                      <a:pt x="79914" y="9404"/>
                      <a:pt x="80529" y="7453"/>
                      <a:pt x="79570" y="7453"/>
                    </a:cubicBezTo>
                    <a:cubicBezTo>
                      <a:pt x="79501" y="7453"/>
                      <a:pt x="79424" y="7463"/>
                      <a:pt x="79338" y="7485"/>
                    </a:cubicBezTo>
                    <a:cubicBezTo>
                      <a:pt x="79073" y="7506"/>
                      <a:pt x="78816" y="7516"/>
                      <a:pt x="78566" y="7516"/>
                    </a:cubicBezTo>
                    <a:cubicBezTo>
                      <a:pt x="73508" y="7516"/>
                      <a:pt x="71181" y="3372"/>
                      <a:pt x="67123" y="1770"/>
                    </a:cubicBezTo>
                    <a:cubicBezTo>
                      <a:pt x="66470" y="1688"/>
                      <a:pt x="63973" y="1"/>
                      <a:pt x="63012"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68"/>
              <p:cNvSpPr/>
              <p:nvPr/>
            </p:nvSpPr>
            <p:spPr>
              <a:xfrm>
                <a:off x="3252700" y="2786836"/>
                <a:ext cx="4229" cy="4229"/>
              </a:xfrm>
              <a:custGeom>
                <a:avLst/>
                <a:gdLst/>
                <a:ahLst/>
                <a:cxnLst/>
                <a:rect l="l" t="t" r="r" b="b"/>
                <a:pathLst>
                  <a:path w="225" h="225" extrusionOk="0">
                    <a:moveTo>
                      <a:pt x="225" y="0"/>
                    </a:moveTo>
                    <a:cubicBezTo>
                      <a:pt x="113" y="0"/>
                      <a:pt x="1" y="112"/>
                      <a:pt x="1" y="224"/>
                    </a:cubicBezTo>
                    <a:cubicBezTo>
                      <a:pt x="113" y="224"/>
                      <a:pt x="225" y="112"/>
                      <a:pt x="225"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3366"/>
        <p:cNvGrpSpPr/>
        <p:nvPr/>
      </p:nvGrpSpPr>
      <p:grpSpPr>
        <a:xfrm>
          <a:off x="0" y="0"/>
          <a:ext cx="0" cy="0"/>
          <a:chOff x="0" y="0"/>
          <a:chExt cx="0" cy="0"/>
        </a:xfrm>
      </p:grpSpPr>
      <p:grpSp>
        <p:nvGrpSpPr>
          <p:cNvPr id="3367" name="Google Shape;3367;p33"/>
          <p:cNvGrpSpPr/>
          <p:nvPr/>
        </p:nvGrpSpPr>
        <p:grpSpPr>
          <a:xfrm>
            <a:off x="780815" y="3068100"/>
            <a:ext cx="807233" cy="801043"/>
            <a:chOff x="1226350" y="2492082"/>
            <a:chExt cx="1662000" cy="1649255"/>
          </a:xfrm>
        </p:grpSpPr>
        <p:grpSp>
          <p:nvGrpSpPr>
            <p:cNvPr id="3368" name="Google Shape;3368;p33"/>
            <p:cNvGrpSpPr/>
            <p:nvPr/>
          </p:nvGrpSpPr>
          <p:grpSpPr>
            <a:xfrm>
              <a:off x="1226350" y="2492082"/>
              <a:ext cx="1662000" cy="1649255"/>
              <a:chOff x="1226350" y="2492021"/>
              <a:chExt cx="1662000" cy="1649255"/>
            </a:xfrm>
          </p:grpSpPr>
          <p:sp>
            <p:nvSpPr>
              <p:cNvPr id="3369" name="Google Shape;3369;p33"/>
              <p:cNvSpPr/>
              <p:nvPr/>
            </p:nvSpPr>
            <p:spPr>
              <a:xfrm>
                <a:off x="1226350" y="2492021"/>
                <a:ext cx="1662000" cy="1649255"/>
              </a:xfrm>
              <a:custGeom>
                <a:avLst/>
                <a:gdLst/>
                <a:ahLst/>
                <a:cxnLst/>
                <a:rect l="l" t="t" r="r" b="b"/>
                <a:pathLst>
                  <a:path w="88416" h="87738" extrusionOk="0">
                    <a:moveTo>
                      <a:pt x="74464" y="20195"/>
                    </a:moveTo>
                    <a:cubicBezTo>
                      <a:pt x="74492" y="20195"/>
                      <a:pt x="74520" y="20223"/>
                      <a:pt x="74520" y="20279"/>
                    </a:cubicBezTo>
                    <a:lnTo>
                      <a:pt x="74408" y="20279"/>
                    </a:lnTo>
                    <a:cubicBezTo>
                      <a:pt x="74408" y="20223"/>
                      <a:pt x="74436" y="20195"/>
                      <a:pt x="74464" y="20195"/>
                    </a:cubicBezTo>
                    <a:close/>
                    <a:moveTo>
                      <a:pt x="83597" y="44259"/>
                    </a:moveTo>
                    <a:cubicBezTo>
                      <a:pt x="83522" y="44259"/>
                      <a:pt x="83447" y="44309"/>
                      <a:pt x="83406" y="44309"/>
                    </a:cubicBezTo>
                    <a:cubicBezTo>
                      <a:pt x="83385" y="44309"/>
                      <a:pt x="83373" y="44297"/>
                      <a:pt x="83373" y="44259"/>
                    </a:cubicBezTo>
                    <a:close/>
                    <a:moveTo>
                      <a:pt x="85838" y="48742"/>
                    </a:moveTo>
                    <a:cubicBezTo>
                      <a:pt x="85838" y="48742"/>
                      <a:pt x="85614" y="48854"/>
                      <a:pt x="85614" y="48854"/>
                    </a:cubicBezTo>
                    <a:lnTo>
                      <a:pt x="85726" y="48742"/>
                    </a:lnTo>
                    <a:close/>
                    <a:moveTo>
                      <a:pt x="6837" y="56474"/>
                    </a:moveTo>
                    <a:lnTo>
                      <a:pt x="6837" y="56474"/>
                    </a:lnTo>
                    <a:cubicBezTo>
                      <a:pt x="6837" y="56474"/>
                      <a:pt x="6949" y="56586"/>
                      <a:pt x="6949" y="56698"/>
                    </a:cubicBezTo>
                    <a:cubicBezTo>
                      <a:pt x="6837" y="56698"/>
                      <a:pt x="6837" y="56474"/>
                      <a:pt x="6837" y="56474"/>
                    </a:cubicBezTo>
                    <a:close/>
                    <a:moveTo>
                      <a:pt x="54798" y="79221"/>
                    </a:moveTo>
                    <a:cubicBezTo>
                      <a:pt x="54798" y="79221"/>
                      <a:pt x="54698" y="79271"/>
                      <a:pt x="54632" y="79271"/>
                    </a:cubicBezTo>
                    <a:cubicBezTo>
                      <a:pt x="54598" y="79271"/>
                      <a:pt x="54574" y="79259"/>
                      <a:pt x="54574" y="79221"/>
                    </a:cubicBezTo>
                    <a:close/>
                    <a:moveTo>
                      <a:pt x="49610" y="81413"/>
                    </a:moveTo>
                    <a:cubicBezTo>
                      <a:pt x="49631" y="81413"/>
                      <a:pt x="49643" y="81425"/>
                      <a:pt x="49643" y="81463"/>
                    </a:cubicBezTo>
                    <a:cubicBezTo>
                      <a:pt x="49606" y="81500"/>
                      <a:pt x="49568" y="81512"/>
                      <a:pt x="49535" y="81512"/>
                    </a:cubicBezTo>
                    <a:cubicBezTo>
                      <a:pt x="49469" y="81512"/>
                      <a:pt x="49419" y="81463"/>
                      <a:pt x="49419" y="81463"/>
                    </a:cubicBezTo>
                    <a:cubicBezTo>
                      <a:pt x="49494" y="81463"/>
                      <a:pt x="49568" y="81413"/>
                      <a:pt x="49610" y="81413"/>
                    </a:cubicBezTo>
                    <a:close/>
                    <a:moveTo>
                      <a:pt x="38997" y="81911"/>
                    </a:moveTo>
                    <a:cubicBezTo>
                      <a:pt x="38960" y="81948"/>
                      <a:pt x="38935" y="81961"/>
                      <a:pt x="38914" y="81961"/>
                    </a:cubicBezTo>
                    <a:cubicBezTo>
                      <a:pt x="38873" y="81961"/>
                      <a:pt x="38848" y="81911"/>
                      <a:pt x="38773" y="81911"/>
                    </a:cubicBezTo>
                    <a:close/>
                    <a:moveTo>
                      <a:pt x="32050" y="83143"/>
                    </a:moveTo>
                    <a:cubicBezTo>
                      <a:pt x="32162" y="83143"/>
                      <a:pt x="32050" y="83256"/>
                      <a:pt x="32050" y="83256"/>
                    </a:cubicBezTo>
                    <a:cubicBezTo>
                      <a:pt x="32050" y="83256"/>
                      <a:pt x="32050" y="83143"/>
                      <a:pt x="32050" y="83143"/>
                    </a:cubicBezTo>
                    <a:close/>
                    <a:moveTo>
                      <a:pt x="47052" y="0"/>
                    </a:moveTo>
                    <a:cubicBezTo>
                      <a:pt x="46554" y="0"/>
                      <a:pt x="46044" y="59"/>
                      <a:pt x="45497" y="220"/>
                    </a:cubicBezTo>
                    <a:cubicBezTo>
                      <a:pt x="30257" y="781"/>
                      <a:pt x="19163" y="9185"/>
                      <a:pt x="10422" y="15908"/>
                    </a:cubicBezTo>
                    <a:cubicBezTo>
                      <a:pt x="5044" y="22632"/>
                      <a:pt x="2690" y="28683"/>
                      <a:pt x="785" y="38656"/>
                    </a:cubicBezTo>
                    <a:cubicBezTo>
                      <a:pt x="1" y="46612"/>
                      <a:pt x="3699" y="60620"/>
                      <a:pt x="6164" y="63309"/>
                    </a:cubicBezTo>
                    <a:cubicBezTo>
                      <a:pt x="5156" y="70481"/>
                      <a:pt x="18267" y="83480"/>
                      <a:pt x="24318" y="85161"/>
                    </a:cubicBezTo>
                    <a:cubicBezTo>
                      <a:pt x="24654" y="85385"/>
                      <a:pt x="25102" y="85385"/>
                      <a:pt x="25214" y="85721"/>
                    </a:cubicBezTo>
                    <a:cubicBezTo>
                      <a:pt x="32386" y="87626"/>
                      <a:pt x="42023" y="87738"/>
                      <a:pt x="49083" y="87738"/>
                    </a:cubicBezTo>
                    <a:cubicBezTo>
                      <a:pt x="51660" y="87178"/>
                      <a:pt x="54349" y="87402"/>
                      <a:pt x="56142" y="86841"/>
                    </a:cubicBezTo>
                    <a:cubicBezTo>
                      <a:pt x="56927" y="86617"/>
                      <a:pt x="59728" y="87065"/>
                      <a:pt x="59728" y="85721"/>
                    </a:cubicBezTo>
                    <a:cubicBezTo>
                      <a:pt x="59728" y="85630"/>
                      <a:pt x="59728" y="85466"/>
                      <a:pt x="59788" y="85466"/>
                    </a:cubicBezTo>
                    <a:cubicBezTo>
                      <a:pt x="59802" y="85466"/>
                      <a:pt x="59819" y="85475"/>
                      <a:pt x="59840" y="85497"/>
                    </a:cubicBezTo>
                    <a:cubicBezTo>
                      <a:pt x="60064" y="85609"/>
                      <a:pt x="60203" y="85654"/>
                      <a:pt x="60286" y="85654"/>
                    </a:cubicBezTo>
                    <a:cubicBezTo>
                      <a:pt x="60616" y="85654"/>
                      <a:pt x="60042" y="84936"/>
                      <a:pt x="60401" y="84936"/>
                    </a:cubicBezTo>
                    <a:cubicBezTo>
                      <a:pt x="62427" y="84384"/>
                      <a:pt x="62864" y="81711"/>
                      <a:pt x="64698" y="81711"/>
                    </a:cubicBezTo>
                    <a:cubicBezTo>
                      <a:pt x="65095" y="81711"/>
                      <a:pt x="65557" y="81836"/>
                      <a:pt x="66116" y="82135"/>
                    </a:cubicBezTo>
                    <a:cubicBezTo>
                      <a:pt x="68357" y="81911"/>
                      <a:pt x="74632" y="79446"/>
                      <a:pt x="76201" y="74851"/>
                    </a:cubicBezTo>
                    <a:cubicBezTo>
                      <a:pt x="79339" y="73506"/>
                      <a:pt x="79899" y="70257"/>
                      <a:pt x="81916" y="69248"/>
                    </a:cubicBezTo>
                    <a:cubicBezTo>
                      <a:pt x="81580" y="68576"/>
                      <a:pt x="81580" y="67679"/>
                      <a:pt x="81916" y="66895"/>
                    </a:cubicBezTo>
                    <a:cubicBezTo>
                      <a:pt x="81916" y="67007"/>
                      <a:pt x="81972" y="67063"/>
                      <a:pt x="82042" y="67063"/>
                    </a:cubicBezTo>
                    <a:cubicBezTo>
                      <a:pt x="82112" y="67063"/>
                      <a:pt x="82196" y="67007"/>
                      <a:pt x="82252" y="66895"/>
                    </a:cubicBezTo>
                    <a:lnTo>
                      <a:pt x="82028" y="66783"/>
                    </a:lnTo>
                    <a:cubicBezTo>
                      <a:pt x="82364" y="66447"/>
                      <a:pt x="82588" y="65886"/>
                      <a:pt x="82700" y="65438"/>
                    </a:cubicBezTo>
                    <a:cubicBezTo>
                      <a:pt x="84829" y="62301"/>
                      <a:pt x="84493" y="58827"/>
                      <a:pt x="86398" y="56361"/>
                    </a:cubicBezTo>
                    <a:cubicBezTo>
                      <a:pt x="85614" y="53448"/>
                      <a:pt x="87519" y="50983"/>
                      <a:pt x="86622" y="48293"/>
                    </a:cubicBezTo>
                    <a:cubicBezTo>
                      <a:pt x="87295" y="47957"/>
                      <a:pt x="88415" y="45268"/>
                      <a:pt x="87295" y="44707"/>
                    </a:cubicBezTo>
                    <a:cubicBezTo>
                      <a:pt x="87519" y="43699"/>
                      <a:pt x="88415" y="42466"/>
                      <a:pt x="88079" y="41010"/>
                    </a:cubicBezTo>
                    <a:cubicBezTo>
                      <a:pt x="87743" y="37536"/>
                      <a:pt x="86622" y="34174"/>
                      <a:pt x="84829" y="31260"/>
                    </a:cubicBezTo>
                    <a:cubicBezTo>
                      <a:pt x="84829" y="30812"/>
                      <a:pt x="84269" y="30924"/>
                      <a:pt x="83821" y="30588"/>
                    </a:cubicBezTo>
                    <a:lnTo>
                      <a:pt x="83821" y="30588"/>
                    </a:lnTo>
                    <a:cubicBezTo>
                      <a:pt x="83889" y="30606"/>
                      <a:pt x="83951" y="30615"/>
                      <a:pt x="84009" y="30615"/>
                    </a:cubicBezTo>
                    <a:cubicBezTo>
                      <a:pt x="85759" y="30615"/>
                      <a:pt x="82889" y="22618"/>
                      <a:pt x="81804" y="22184"/>
                    </a:cubicBezTo>
                    <a:cubicBezTo>
                      <a:pt x="76537" y="9969"/>
                      <a:pt x="62978" y="3022"/>
                      <a:pt x="50876" y="444"/>
                    </a:cubicBezTo>
                    <a:cubicBezTo>
                      <a:pt x="49438" y="364"/>
                      <a:pt x="48285" y="0"/>
                      <a:pt x="47052"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33"/>
              <p:cNvSpPr/>
              <p:nvPr/>
            </p:nvSpPr>
            <p:spPr>
              <a:xfrm>
                <a:off x="2867227" y="3397689"/>
                <a:ext cx="8440" cy="6335"/>
              </a:xfrm>
              <a:custGeom>
                <a:avLst/>
                <a:gdLst/>
                <a:ahLst/>
                <a:cxnLst/>
                <a:rect l="l" t="t" r="r" b="b"/>
                <a:pathLst>
                  <a:path w="449" h="337" extrusionOk="0">
                    <a:moveTo>
                      <a:pt x="1" y="0"/>
                    </a:moveTo>
                    <a:cubicBezTo>
                      <a:pt x="1" y="112"/>
                      <a:pt x="1" y="336"/>
                      <a:pt x="225" y="336"/>
                    </a:cubicBezTo>
                    <a:cubicBezTo>
                      <a:pt x="449" y="224"/>
                      <a:pt x="113" y="0"/>
                      <a:pt x="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33"/>
              <p:cNvSpPr/>
              <p:nvPr/>
            </p:nvSpPr>
            <p:spPr>
              <a:xfrm>
                <a:off x="1325354" y="3688030"/>
                <a:ext cx="5865" cy="6673"/>
              </a:xfrm>
              <a:custGeom>
                <a:avLst/>
                <a:gdLst/>
                <a:ahLst/>
                <a:cxnLst/>
                <a:rect l="l" t="t" r="r" b="b"/>
                <a:pathLst>
                  <a:path w="312" h="355" extrusionOk="0">
                    <a:moveTo>
                      <a:pt x="175" y="0"/>
                    </a:moveTo>
                    <a:cubicBezTo>
                      <a:pt x="158" y="0"/>
                      <a:pt x="138" y="6"/>
                      <a:pt x="113" y="18"/>
                    </a:cubicBezTo>
                    <a:cubicBezTo>
                      <a:pt x="1" y="18"/>
                      <a:pt x="1" y="354"/>
                      <a:pt x="113" y="354"/>
                    </a:cubicBezTo>
                    <a:cubicBezTo>
                      <a:pt x="212" y="354"/>
                      <a:pt x="312" y="0"/>
                      <a:pt x="175"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33"/>
              <p:cNvSpPr/>
              <p:nvPr/>
            </p:nvSpPr>
            <p:spPr>
              <a:xfrm>
                <a:off x="1319039" y="3681771"/>
                <a:ext cx="3271" cy="8910"/>
              </a:xfrm>
              <a:custGeom>
                <a:avLst/>
                <a:gdLst/>
                <a:ahLst/>
                <a:cxnLst/>
                <a:rect l="l" t="t" r="r" b="b"/>
                <a:pathLst>
                  <a:path w="174" h="474" extrusionOk="0">
                    <a:moveTo>
                      <a:pt x="98" y="1"/>
                    </a:moveTo>
                    <a:cubicBezTo>
                      <a:pt x="78" y="1"/>
                      <a:pt x="46" y="36"/>
                      <a:pt x="1" y="127"/>
                    </a:cubicBezTo>
                    <a:cubicBezTo>
                      <a:pt x="1" y="239"/>
                      <a:pt x="1" y="351"/>
                      <a:pt x="1" y="463"/>
                    </a:cubicBezTo>
                    <a:cubicBezTo>
                      <a:pt x="7" y="470"/>
                      <a:pt x="14" y="473"/>
                      <a:pt x="21" y="473"/>
                    </a:cubicBezTo>
                    <a:cubicBezTo>
                      <a:pt x="102" y="473"/>
                      <a:pt x="173" y="1"/>
                      <a:pt x="9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33"/>
              <p:cNvSpPr/>
              <p:nvPr/>
            </p:nvSpPr>
            <p:spPr>
              <a:xfrm>
                <a:off x="2822997" y="3073306"/>
                <a:ext cx="19" cy="4229"/>
              </a:xfrm>
              <a:custGeom>
                <a:avLst/>
                <a:gdLst/>
                <a:ahLst/>
                <a:cxnLst/>
                <a:rect l="l" t="t" r="r" b="b"/>
                <a:pathLst>
                  <a:path w="1" h="225" extrusionOk="0">
                    <a:moveTo>
                      <a:pt x="1" y="0"/>
                    </a:moveTo>
                    <a:lnTo>
                      <a:pt x="1" y="112"/>
                    </a:lnTo>
                    <a:cubicBezTo>
                      <a:pt x="1" y="224"/>
                      <a:pt x="1" y="112"/>
                      <a:pt x="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4" name="Google Shape;3374;p33"/>
            <p:cNvGrpSpPr/>
            <p:nvPr/>
          </p:nvGrpSpPr>
          <p:grpSpPr>
            <a:xfrm>
              <a:off x="1342191" y="2607035"/>
              <a:ext cx="1430317" cy="1419349"/>
              <a:chOff x="1226350" y="2492021"/>
              <a:chExt cx="1662000" cy="1649255"/>
            </a:xfrm>
          </p:grpSpPr>
          <p:sp>
            <p:nvSpPr>
              <p:cNvPr id="3375" name="Google Shape;3375;p33"/>
              <p:cNvSpPr/>
              <p:nvPr/>
            </p:nvSpPr>
            <p:spPr>
              <a:xfrm rot="10800000">
                <a:off x="1226350" y="2492021"/>
                <a:ext cx="1662000" cy="1649255"/>
              </a:xfrm>
              <a:custGeom>
                <a:avLst/>
                <a:gdLst/>
                <a:ahLst/>
                <a:cxnLst/>
                <a:rect l="l" t="t" r="r" b="b"/>
                <a:pathLst>
                  <a:path w="88416" h="87738" extrusionOk="0">
                    <a:moveTo>
                      <a:pt x="74464" y="20195"/>
                    </a:moveTo>
                    <a:cubicBezTo>
                      <a:pt x="74492" y="20195"/>
                      <a:pt x="74520" y="20223"/>
                      <a:pt x="74520" y="20279"/>
                    </a:cubicBezTo>
                    <a:lnTo>
                      <a:pt x="74408" y="20279"/>
                    </a:lnTo>
                    <a:cubicBezTo>
                      <a:pt x="74408" y="20223"/>
                      <a:pt x="74436" y="20195"/>
                      <a:pt x="74464" y="20195"/>
                    </a:cubicBezTo>
                    <a:close/>
                    <a:moveTo>
                      <a:pt x="83597" y="44259"/>
                    </a:moveTo>
                    <a:cubicBezTo>
                      <a:pt x="83522" y="44259"/>
                      <a:pt x="83447" y="44309"/>
                      <a:pt x="83406" y="44309"/>
                    </a:cubicBezTo>
                    <a:cubicBezTo>
                      <a:pt x="83385" y="44309"/>
                      <a:pt x="83373" y="44297"/>
                      <a:pt x="83373" y="44259"/>
                    </a:cubicBezTo>
                    <a:close/>
                    <a:moveTo>
                      <a:pt x="85838" y="48742"/>
                    </a:moveTo>
                    <a:cubicBezTo>
                      <a:pt x="85838" y="48742"/>
                      <a:pt x="85614" y="48854"/>
                      <a:pt x="85614" y="48854"/>
                    </a:cubicBezTo>
                    <a:lnTo>
                      <a:pt x="85726" y="48742"/>
                    </a:lnTo>
                    <a:close/>
                    <a:moveTo>
                      <a:pt x="6837" y="56474"/>
                    </a:moveTo>
                    <a:lnTo>
                      <a:pt x="6837" y="56474"/>
                    </a:lnTo>
                    <a:cubicBezTo>
                      <a:pt x="6837" y="56474"/>
                      <a:pt x="6949" y="56586"/>
                      <a:pt x="6949" y="56698"/>
                    </a:cubicBezTo>
                    <a:cubicBezTo>
                      <a:pt x="6837" y="56698"/>
                      <a:pt x="6837" y="56474"/>
                      <a:pt x="6837" y="56474"/>
                    </a:cubicBezTo>
                    <a:close/>
                    <a:moveTo>
                      <a:pt x="54798" y="79221"/>
                    </a:moveTo>
                    <a:cubicBezTo>
                      <a:pt x="54798" y="79221"/>
                      <a:pt x="54698" y="79271"/>
                      <a:pt x="54632" y="79271"/>
                    </a:cubicBezTo>
                    <a:cubicBezTo>
                      <a:pt x="54598" y="79271"/>
                      <a:pt x="54574" y="79259"/>
                      <a:pt x="54574" y="79221"/>
                    </a:cubicBezTo>
                    <a:close/>
                    <a:moveTo>
                      <a:pt x="49610" y="81413"/>
                    </a:moveTo>
                    <a:cubicBezTo>
                      <a:pt x="49631" y="81413"/>
                      <a:pt x="49643" y="81425"/>
                      <a:pt x="49643" y="81463"/>
                    </a:cubicBezTo>
                    <a:cubicBezTo>
                      <a:pt x="49606" y="81500"/>
                      <a:pt x="49568" y="81512"/>
                      <a:pt x="49535" y="81512"/>
                    </a:cubicBezTo>
                    <a:cubicBezTo>
                      <a:pt x="49469" y="81512"/>
                      <a:pt x="49419" y="81463"/>
                      <a:pt x="49419" y="81463"/>
                    </a:cubicBezTo>
                    <a:cubicBezTo>
                      <a:pt x="49494" y="81463"/>
                      <a:pt x="49568" y="81413"/>
                      <a:pt x="49610" y="81413"/>
                    </a:cubicBezTo>
                    <a:close/>
                    <a:moveTo>
                      <a:pt x="38997" y="81911"/>
                    </a:moveTo>
                    <a:cubicBezTo>
                      <a:pt x="38960" y="81948"/>
                      <a:pt x="38935" y="81961"/>
                      <a:pt x="38914" y="81961"/>
                    </a:cubicBezTo>
                    <a:cubicBezTo>
                      <a:pt x="38873" y="81961"/>
                      <a:pt x="38848" y="81911"/>
                      <a:pt x="38773" y="81911"/>
                    </a:cubicBezTo>
                    <a:close/>
                    <a:moveTo>
                      <a:pt x="32050" y="83143"/>
                    </a:moveTo>
                    <a:cubicBezTo>
                      <a:pt x="32162" y="83143"/>
                      <a:pt x="32050" y="83256"/>
                      <a:pt x="32050" y="83256"/>
                    </a:cubicBezTo>
                    <a:cubicBezTo>
                      <a:pt x="32050" y="83256"/>
                      <a:pt x="32050" y="83143"/>
                      <a:pt x="32050" y="83143"/>
                    </a:cubicBezTo>
                    <a:close/>
                    <a:moveTo>
                      <a:pt x="47052" y="0"/>
                    </a:moveTo>
                    <a:cubicBezTo>
                      <a:pt x="46554" y="0"/>
                      <a:pt x="46044" y="59"/>
                      <a:pt x="45497" y="220"/>
                    </a:cubicBezTo>
                    <a:cubicBezTo>
                      <a:pt x="30257" y="781"/>
                      <a:pt x="19163" y="9185"/>
                      <a:pt x="10422" y="15908"/>
                    </a:cubicBezTo>
                    <a:cubicBezTo>
                      <a:pt x="5044" y="22632"/>
                      <a:pt x="2690" y="28683"/>
                      <a:pt x="785" y="38656"/>
                    </a:cubicBezTo>
                    <a:cubicBezTo>
                      <a:pt x="1" y="46612"/>
                      <a:pt x="3699" y="60620"/>
                      <a:pt x="6164" y="63309"/>
                    </a:cubicBezTo>
                    <a:cubicBezTo>
                      <a:pt x="5156" y="70481"/>
                      <a:pt x="18267" y="83480"/>
                      <a:pt x="24318" y="85161"/>
                    </a:cubicBezTo>
                    <a:cubicBezTo>
                      <a:pt x="24654" y="85385"/>
                      <a:pt x="25102" y="85385"/>
                      <a:pt x="25214" y="85721"/>
                    </a:cubicBezTo>
                    <a:cubicBezTo>
                      <a:pt x="32386" y="87626"/>
                      <a:pt x="42023" y="87738"/>
                      <a:pt x="49083" y="87738"/>
                    </a:cubicBezTo>
                    <a:cubicBezTo>
                      <a:pt x="51660" y="87178"/>
                      <a:pt x="54349" y="87402"/>
                      <a:pt x="56142" y="86841"/>
                    </a:cubicBezTo>
                    <a:cubicBezTo>
                      <a:pt x="56927" y="86617"/>
                      <a:pt x="59728" y="87065"/>
                      <a:pt x="59728" y="85721"/>
                    </a:cubicBezTo>
                    <a:cubicBezTo>
                      <a:pt x="59728" y="85630"/>
                      <a:pt x="59728" y="85466"/>
                      <a:pt x="59788" y="85466"/>
                    </a:cubicBezTo>
                    <a:cubicBezTo>
                      <a:pt x="59802" y="85466"/>
                      <a:pt x="59819" y="85475"/>
                      <a:pt x="59840" y="85497"/>
                    </a:cubicBezTo>
                    <a:cubicBezTo>
                      <a:pt x="60064" y="85609"/>
                      <a:pt x="60203" y="85654"/>
                      <a:pt x="60286" y="85654"/>
                    </a:cubicBezTo>
                    <a:cubicBezTo>
                      <a:pt x="60616" y="85654"/>
                      <a:pt x="60042" y="84936"/>
                      <a:pt x="60401" y="84936"/>
                    </a:cubicBezTo>
                    <a:cubicBezTo>
                      <a:pt x="62427" y="84384"/>
                      <a:pt x="62864" y="81711"/>
                      <a:pt x="64698" y="81711"/>
                    </a:cubicBezTo>
                    <a:cubicBezTo>
                      <a:pt x="65095" y="81711"/>
                      <a:pt x="65557" y="81836"/>
                      <a:pt x="66116" y="82135"/>
                    </a:cubicBezTo>
                    <a:cubicBezTo>
                      <a:pt x="68357" y="81911"/>
                      <a:pt x="74632" y="79446"/>
                      <a:pt x="76201" y="74851"/>
                    </a:cubicBezTo>
                    <a:cubicBezTo>
                      <a:pt x="79339" y="73506"/>
                      <a:pt x="79899" y="70257"/>
                      <a:pt x="81916" y="69248"/>
                    </a:cubicBezTo>
                    <a:cubicBezTo>
                      <a:pt x="81580" y="68576"/>
                      <a:pt x="81580" y="67679"/>
                      <a:pt x="81916" y="66895"/>
                    </a:cubicBezTo>
                    <a:cubicBezTo>
                      <a:pt x="81916" y="67007"/>
                      <a:pt x="81972" y="67063"/>
                      <a:pt x="82042" y="67063"/>
                    </a:cubicBezTo>
                    <a:cubicBezTo>
                      <a:pt x="82112" y="67063"/>
                      <a:pt x="82196" y="67007"/>
                      <a:pt x="82252" y="66895"/>
                    </a:cubicBezTo>
                    <a:lnTo>
                      <a:pt x="82028" y="66783"/>
                    </a:lnTo>
                    <a:cubicBezTo>
                      <a:pt x="82364" y="66447"/>
                      <a:pt x="82588" y="65886"/>
                      <a:pt x="82700" y="65438"/>
                    </a:cubicBezTo>
                    <a:cubicBezTo>
                      <a:pt x="84829" y="62301"/>
                      <a:pt x="84493" y="58827"/>
                      <a:pt x="86398" y="56361"/>
                    </a:cubicBezTo>
                    <a:cubicBezTo>
                      <a:pt x="85614" y="53448"/>
                      <a:pt x="87519" y="50983"/>
                      <a:pt x="86622" y="48293"/>
                    </a:cubicBezTo>
                    <a:cubicBezTo>
                      <a:pt x="87295" y="47957"/>
                      <a:pt x="88415" y="45268"/>
                      <a:pt x="87295" y="44707"/>
                    </a:cubicBezTo>
                    <a:cubicBezTo>
                      <a:pt x="87519" y="43699"/>
                      <a:pt x="88415" y="42466"/>
                      <a:pt x="88079" y="41010"/>
                    </a:cubicBezTo>
                    <a:cubicBezTo>
                      <a:pt x="87743" y="37536"/>
                      <a:pt x="86622" y="34174"/>
                      <a:pt x="84829" y="31260"/>
                    </a:cubicBezTo>
                    <a:cubicBezTo>
                      <a:pt x="84829" y="30812"/>
                      <a:pt x="84269" y="30924"/>
                      <a:pt x="83821" y="30588"/>
                    </a:cubicBezTo>
                    <a:lnTo>
                      <a:pt x="83821" y="30588"/>
                    </a:lnTo>
                    <a:cubicBezTo>
                      <a:pt x="83889" y="30606"/>
                      <a:pt x="83951" y="30615"/>
                      <a:pt x="84009" y="30615"/>
                    </a:cubicBezTo>
                    <a:cubicBezTo>
                      <a:pt x="85759" y="30615"/>
                      <a:pt x="82889" y="22618"/>
                      <a:pt x="81804" y="22184"/>
                    </a:cubicBezTo>
                    <a:cubicBezTo>
                      <a:pt x="76537" y="9969"/>
                      <a:pt x="62978" y="3022"/>
                      <a:pt x="50876" y="444"/>
                    </a:cubicBezTo>
                    <a:cubicBezTo>
                      <a:pt x="49438" y="364"/>
                      <a:pt x="48285" y="0"/>
                      <a:pt x="47052"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33"/>
              <p:cNvSpPr/>
              <p:nvPr/>
            </p:nvSpPr>
            <p:spPr>
              <a:xfrm>
                <a:off x="2867227" y="3397689"/>
                <a:ext cx="8440" cy="6335"/>
              </a:xfrm>
              <a:custGeom>
                <a:avLst/>
                <a:gdLst/>
                <a:ahLst/>
                <a:cxnLst/>
                <a:rect l="l" t="t" r="r" b="b"/>
                <a:pathLst>
                  <a:path w="449" h="337" extrusionOk="0">
                    <a:moveTo>
                      <a:pt x="1" y="0"/>
                    </a:moveTo>
                    <a:cubicBezTo>
                      <a:pt x="1" y="112"/>
                      <a:pt x="1" y="336"/>
                      <a:pt x="225" y="336"/>
                    </a:cubicBezTo>
                    <a:cubicBezTo>
                      <a:pt x="449" y="224"/>
                      <a:pt x="113" y="0"/>
                      <a:pt x="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33"/>
              <p:cNvSpPr/>
              <p:nvPr/>
            </p:nvSpPr>
            <p:spPr>
              <a:xfrm>
                <a:off x="1325354" y="3688030"/>
                <a:ext cx="5865" cy="6673"/>
              </a:xfrm>
              <a:custGeom>
                <a:avLst/>
                <a:gdLst/>
                <a:ahLst/>
                <a:cxnLst/>
                <a:rect l="l" t="t" r="r" b="b"/>
                <a:pathLst>
                  <a:path w="312" h="355" extrusionOk="0">
                    <a:moveTo>
                      <a:pt x="175" y="0"/>
                    </a:moveTo>
                    <a:cubicBezTo>
                      <a:pt x="158" y="0"/>
                      <a:pt x="138" y="6"/>
                      <a:pt x="113" y="18"/>
                    </a:cubicBezTo>
                    <a:cubicBezTo>
                      <a:pt x="1" y="18"/>
                      <a:pt x="1" y="354"/>
                      <a:pt x="113" y="354"/>
                    </a:cubicBezTo>
                    <a:cubicBezTo>
                      <a:pt x="212" y="354"/>
                      <a:pt x="312" y="0"/>
                      <a:pt x="175"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33"/>
              <p:cNvSpPr/>
              <p:nvPr/>
            </p:nvSpPr>
            <p:spPr>
              <a:xfrm>
                <a:off x="1319039" y="3681771"/>
                <a:ext cx="3271" cy="8910"/>
              </a:xfrm>
              <a:custGeom>
                <a:avLst/>
                <a:gdLst/>
                <a:ahLst/>
                <a:cxnLst/>
                <a:rect l="l" t="t" r="r" b="b"/>
                <a:pathLst>
                  <a:path w="174" h="474" extrusionOk="0">
                    <a:moveTo>
                      <a:pt x="98" y="1"/>
                    </a:moveTo>
                    <a:cubicBezTo>
                      <a:pt x="78" y="1"/>
                      <a:pt x="46" y="36"/>
                      <a:pt x="1" y="127"/>
                    </a:cubicBezTo>
                    <a:cubicBezTo>
                      <a:pt x="1" y="239"/>
                      <a:pt x="1" y="351"/>
                      <a:pt x="1" y="463"/>
                    </a:cubicBezTo>
                    <a:cubicBezTo>
                      <a:pt x="7" y="470"/>
                      <a:pt x="14" y="473"/>
                      <a:pt x="21" y="473"/>
                    </a:cubicBezTo>
                    <a:cubicBezTo>
                      <a:pt x="102" y="473"/>
                      <a:pt x="173" y="1"/>
                      <a:pt x="9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33"/>
              <p:cNvSpPr/>
              <p:nvPr/>
            </p:nvSpPr>
            <p:spPr>
              <a:xfrm>
                <a:off x="2822997" y="3073306"/>
                <a:ext cx="19" cy="4229"/>
              </a:xfrm>
              <a:custGeom>
                <a:avLst/>
                <a:gdLst/>
                <a:ahLst/>
                <a:cxnLst/>
                <a:rect l="l" t="t" r="r" b="b"/>
                <a:pathLst>
                  <a:path w="1" h="225" extrusionOk="0">
                    <a:moveTo>
                      <a:pt x="1" y="0"/>
                    </a:moveTo>
                    <a:lnTo>
                      <a:pt x="1" y="112"/>
                    </a:lnTo>
                    <a:cubicBezTo>
                      <a:pt x="1" y="224"/>
                      <a:pt x="1" y="112"/>
                      <a:pt x="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380" name="Google Shape;3380;p33"/>
          <p:cNvGrpSpPr/>
          <p:nvPr/>
        </p:nvGrpSpPr>
        <p:grpSpPr>
          <a:xfrm>
            <a:off x="4650318" y="1574790"/>
            <a:ext cx="807168" cy="812669"/>
            <a:chOff x="3098939" y="547752"/>
            <a:chExt cx="1657770" cy="1669068"/>
          </a:xfrm>
        </p:grpSpPr>
        <p:grpSp>
          <p:nvGrpSpPr>
            <p:cNvPr id="3381" name="Google Shape;3381;p33"/>
            <p:cNvGrpSpPr/>
            <p:nvPr/>
          </p:nvGrpSpPr>
          <p:grpSpPr>
            <a:xfrm>
              <a:off x="3098939" y="547752"/>
              <a:ext cx="1657770" cy="1669068"/>
              <a:chOff x="3098939" y="547752"/>
              <a:chExt cx="1657770" cy="1669068"/>
            </a:xfrm>
          </p:grpSpPr>
          <p:sp>
            <p:nvSpPr>
              <p:cNvPr id="3382" name="Google Shape;3382;p33"/>
              <p:cNvSpPr/>
              <p:nvPr/>
            </p:nvSpPr>
            <p:spPr>
              <a:xfrm>
                <a:off x="3098939" y="547752"/>
                <a:ext cx="1657770" cy="1669068"/>
              </a:xfrm>
              <a:custGeom>
                <a:avLst/>
                <a:gdLst/>
                <a:ahLst/>
                <a:cxnLst/>
                <a:rect l="l" t="t" r="r" b="b"/>
                <a:pathLst>
                  <a:path w="88191" h="88792" extrusionOk="0">
                    <a:moveTo>
                      <a:pt x="77304" y="27193"/>
                    </a:moveTo>
                    <a:cubicBezTo>
                      <a:pt x="77346" y="27193"/>
                      <a:pt x="77358" y="27230"/>
                      <a:pt x="77321" y="27342"/>
                    </a:cubicBezTo>
                    <a:lnTo>
                      <a:pt x="77321" y="27230"/>
                    </a:lnTo>
                    <a:cubicBezTo>
                      <a:pt x="77209" y="27399"/>
                      <a:pt x="77125" y="27455"/>
                      <a:pt x="77055" y="27455"/>
                    </a:cubicBezTo>
                    <a:cubicBezTo>
                      <a:pt x="76985" y="27455"/>
                      <a:pt x="76929" y="27399"/>
                      <a:pt x="76873" y="27342"/>
                    </a:cubicBezTo>
                    <a:cubicBezTo>
                      <a:pt x="77022" y="27342"/>
                      <a:pt x="77221" y="27193"/>
                      <a:pt x="77304" y="27193"/>
                    </a:cubicBezTo>
                    <a:close/>
                    <a:moveTo>
                      <a:pt x="10294" y="27267"/>
                    </a:moveTo>
                    <a:cubicBezTo>
                      <a:pt x="10327" y="27267"/>
                      <a:pt x="10368" y="27289"/>
                      <a:pt x="10422" y="27342"/>
                    </a:cubicBezTo>
                    <a:lnTo>
                      <a:pt x="10310" y="27342"/>
                    </a:lnTo>
                    <a:cubicBezTo>
                      <a:pt x="10452" y="27556"/>
                      <a:pt x="10414" y="27634"/>
                      <a:pt x="10310" y="27634"/>
                    </a:cubicBezTo>
                    <a:cubicBezTo>
                      <a:pt x="10250" y="27634"/>
                      <a:pt x="10168" y="27608"/>
                      <a:pt x="10086" y="27567"/>
                    </a:cubicBezTo>
                    <a:cubicBezTo>
                      <a:pt x="10171" y="27481"/>
                      <a:pt x="10191" y="27267"/>
                      <a:pt x="10294" y="27267"/>
                    </a:cubicBezTo>
                    <a:close/>
                    <a:moveTo>
                      <a:pt x="8068" y="29584"/>
                    </a:moveTo>
                    <a:cubicBezTo>
                      <a:pt x="8143" y="29584"/>
                      <a:pt x="8068" y="29633"/>
                      <a:pt x="8010" y="29633"/>
                    </a:cubicBezTo>
                    <a:cubicBezTo>
                      <a:pt x="7981" y="29633"/>
                      <a:pt x="7956" y="29621"/>
                      <a:pt x="7956" y="29584"/>
                    </a:cubicBezTo>
                    <a:close/>
                    <a:moveTo>
                      <a:pt x="12215" y="30368"/>
                    </a:moveTo>
                    <a:cubicBezTo>
                      <a:pt x="12215" y="30368"/>
                      <a:pt x="12327" y="30480"/>
                      <a:pt x="12327" y="30480"/>
                    </a:cubicBezTo>
                    <a:lnTo>
                      <a:pt x="12215" y="30480"/>
                    </a:lnTo>
                    <a:lnTo>
                      <a:pt x="12215" y="30368"/>
                    </a:lnTo>
                    <a:close/>
                    <a:moveTo>
                      <a:pt x="74071" y="70765"/>
                    </a:moveTo>
                    <a:lnTo>
                      <a:pt x="74071" y="70821"/>
                    </a:lnTo>
                    <a:cubicBezTo>
                      <a:pt x="74015" y="70821"/>
                      <a:pt x="74043" y="70793"/>
                      <a:pt x="74071" y="70765"/>
                    </a:cubicBezTo>
                    <a:close/>
                    <a:moveTo>
                      <a:pt x="75080" y="73847"/>
                    </a:moveTo>
                    <a:cubicBezTo>
                      <a:pt x="75080" y="73847"/>
                      <a:pt x="74930" y="73897"/>
                      <a:pt x="74864" y="73897"/>
                    </a:cubicBezTo>
                    <a:cubicBezTo>
                      <a:pt x="74831" y="73897"/>
                      <a:pt x="74818" y="73884"/>
                      <a:pt x="74856" y="73847"/>
                    </a:cubicBezTo>
                    <a:close/>
                    <a:moveTo>
                      <a:pt x="39781" y="82027"/>
                    </a:moveTo>
                    <a:cubicBezTo>
                      <a:pt x="39781" y="82027"/>
                      <a:pt x="39669" y="82139"/>
                      <a:pt x="39557" y="82251"/>
                    </a:cubicBezTo>
                    <a:cubicBezTo>
                      <a:pt x="39557" y="82139"/>
                      <a:pt x="39669" y="82027"/>
                      <a:pt x="39781" y="82027"/>
                    </a:cubicBezTo>
                    <a:close/>
                    <a:moveTo>
                      <a:pt x="36531" y="85613"/>
                    </a:moveTo>
                    <a:cubicBezTo>
                      <a:pt x="36531" y="85613"/>
                      <a:pt x="36531" y="85837"/>
                      <a:pt x="36419" y="85837"/>
                    </a:cubicBezTo>
                    <a:cubicBezTo>
                      <a:pt x="36419" y="85725"/>
                      <a:pt x="36419" y="85613"/>
                      <a:pt x="36531" y="85613"/>
                    </a:cubicBezTo>
                    <a:close/>
                    <a:moveTo>
                      <a:pt x="45608" y="0"/>
                    </a:moveTo>
                    <a:lnTo>
                      <a:pt x="45608" y="0"/>
                    </a:lnTo>
                    <a:cubicBezTo>
                      <a:pt x="44787" y="456"/>
                      <a:pt x="45229" y="987"/>
                      <a:pt x="44575" y="987"/>
                    </a:cubicBezTo>
                    <a:cubicBezTo>
                      <a:pt x="44425" y="987"/>
                      <a:pt x="44219" y="959"/>
                      <a:pt x="43927" y="897"/>
                    </a:cubicBezTo>
                    <a:cubicBezTo>
                      <a:pt x="43504" y="715"/>
                      <a:pt x="43064" y="640"/>
                      <a:pt x="42621" y="640"/>
                    </a:cubicBezTo>
                    <a:cubicBezTo>
                      <a:pt x="41423" y="640"/>
                      <a:pt x="40202" y="1190"/>
                      <a:pt x="39221" y="1681"/>
                    </a:cubicBezTo>
                    <a:cubicBezTo>
                      <a:pt x="39041" y="964"/>
                      <a:pt x="38701" y="717"/>
                      <a:pt x="38266" y="717"/>
                    </a:cubicBezTo>
                    <a:cubicBezTo>
                      <a:pt x="37343" y="717"/>
                      <a:pt x="35993" y="1829"/>
                      <a:pt x="34851" y="1905"/>
                    </a:cubicBezTo>
                    <a:cubicBezTo>
                      <a:pt x="31937" y="2802"/>
                      <a:pt x="35747" y="5155"/>
                      <a:pt x="33730" y="5603"/>
                    </a:cubicBezTo>
                    <a:cubicBezTo>
                      <a:pt x="34402" y="3922"/>
                      <a:pt x="32497" y="5491"/>
                      <a:pt x="33058" y="3922"/>
                    </a:cubicBezTo>
                    <a:cubicBezTo>
                      <a:pt x="33194" y="3649"/>
                      <a:pt x="33122" y="3542"/>
                      <a:pt x="32956" y="3542"/>
                    </a:cubicBezTo>
                    <a:cubicBezTo>
                      <a:pt x="32578" y="3542"/>
                      <a:pt x="31713" y="4093"/>
                      <a:pt x="31713" y="4483"/>
                    </a:cubicBezTo>
                    <a:cubicBezTo>
                      <a:pt x="30391" y="5658"/>
                      <a:pt x="28641" y="5806"/>
                      <a:pt x="26800" y="5806"/>
                    </a:cubicBezTo>
                    <a:cubicBezTo>
                      <a:pt x="26179" y="5806"/>
                      <a:pt x="25547" y="5789"/>
                      <a:pt x="24918" y="5789"/>
                    </a:cubicBezTo>
                    <a:cubicBezTo>
                      <a:pt x="23144" y="5789"/>
                      <a:pt x="21391" y="5923"/>
                      <a:pt x="19947" y="6948"/>
                    </a:cubicBezTo>
                    <a:cubicBezTo>
                      <a:pt x="19386" y="7284"/>
                      <a:pt x="16585" y="8629"/>
                      <a:pt x="17818" y="9077"/>
                    </a:cubicBezTo>
                    <a:cubicBezTo>
                      <a:pt x="17930" y="8993"/>
                      <a:pt x="18042" y="8958"/>
                      <a:pt x="18140" y="8958"/>
                    </a:cubicBezTo>
                    <a:cubicBezTo>
                      <a:pt x="18434" y="8958"/>
                      <a:pt x="18602" y="9273"/>
                      <a:pt x="18266" y="9525"/>
                    </a:cubicBezTo>
                    <a:cubicBezTo>
                      <a:pt x="17994" y="9453"/>
                      <a:pt x="17754" y="9418"/>
                      <a:pt x="17538" y="9418"/>
                    </a:cubicBezTo>
                    <a:cubicBezTo>
                      <a:pt x="16422" y="9418"/>
                      <a:pt x="15955" y="10340"/>
                      <a:pt x="15016" y="11654"/>
                    </a:cubicBezTo>
                    <a:cubicBezTo>
                      <a:pt x="14263" y="11654"/>
                      <a:pt x="14749" y="12894"/>
                      <a:pt x="13996" y="12894"/>
                    </a:cubicBezTo>
                    <a:cubicBezTo>
                      <a:pt x="13965" y="12894"/>
                      <a:pt x="13931" y="12891"/>
                      <a:pt x="13896" y="12887"/>
                    </a:cubicBezTo>
                    <a:cubicBezTo>
                      <a:pt x="12551" y="16697"/>
                      <a:pt x="8517" y="24989"/>
                      <a:pt x="6388" y="29808"/>
                    </a:cubicBezTo>
                    <a:cubicBezTo>
                      <a:pt x="6051" y="30256"/>
                      <a:pt x="6051" y="30704"/>
                      <a:pt x="5939" y="31152"/>
                    </a:cubicBezTo>
                    <a:cubicBezTo>
                      <a:pt x="4931" y="41686"/>
                      <a:pt x="0" y="58943"/>
                      <a:pt x="7732" y="63537"/>
                    </a:cubicBezTo>
                    <a:cubicBezTo>
                      <a:pt x="8181" y="63874"/>
                      <a:pt x="7732" y="64322"/>
                      <a:pt x="7732" y="64434"/>
                    </a:cubicBezTo>
                    <a:cubicBezTo>
                      <a:pt x="7655" y="64426"/>
                      <a:pt x="7585" y="64422"/>
                      <a:pt x="7522" y="64422"/>
                    </a:cubicBezTo>
                    <a:cubicBezTo>
                      <a:pt x="5783" y="64422"/>
                      <a:pt x="9200" y="67238"/>
                      <a:pt x="10041" y="67238"/>
                    </a:cubicBezTo>
                    <a:cubicBezTo>
                      <a:pt x="10057" y="67238"/>
                      <a:pt x="10072" y="67237"/>
                      <a:pt x="10086" y="67235"/>
                    </a:cubicBezTo>
                    <a:lnTo>
                      <a:pt x="10086" y="67235"/>
                    </a:lnTo>
                    <a:cubicBezTo>
                      <a:pt x="8181" y="70597"/>
                      <a:pt x="10534" y="74743"/>
                      <a:pt x="13223" y="77545"/>
                    </a:cubicBezTo>
                    <a:cubicBezTo>
                      <a:pt x="13531" y="78084"/>
                      <a:pt x="13813" y="78292"/>
                      <a:pt x="14032" y="78292"/>
                    </a:cubicBezTo>
                    <a:cubicBezTo>
                      <a:pt x="14450" y="78292"/>
                      <a:pt x="14638" y="77534"/>
                      <a:pt x="14344" y="76872"/>
                    </a:cubicBezTo>
                    <a:lnTo>
                      <a:pt x="14344" y="76872"/>
                    </a:lnTo>
                    <a:cubicBezTo>
                      <a:pt x="14081" y="77036"/>
                      <a:pt x="13886" y="77104"/>
                      <a:pt x="13764" y="77104"/>
                    </a:cubicBezTo>
                    <a:cubicBezTo>
                      <a:pt x="13468" y="77104"/>
                      <a:pt x="13598" y="76708"/>
                      <a:pt x="14232" y="76312"/>
                    </a:cubicBezTo>
                    <a:cubicBezTo>
                      <a:pt x="14386" y="76222"/>
                      <a:pt x="14534" y="76182"/>
                      <a:pt x="14674" y="76182"/>
                    </a:cubicBezTo>
                    <a:cubicBezTo>
                      <a:pt x="15750" y="76182"/>
                      <a:pt x="16293" y="78553"/>
                      <a:pt x="14904" y="78553"/>
                    </a:cubicBezTo>
                    <a:cubicBezTo>
                      <a:pt x="13855" y="78634"/>
                      <a:pt x="15481" y="79994"/>
                      <a:pt x="16053" y="79994"/>
                    </a:cubicBezTo>
                    <a:cubicBezTo>
                      <a:pt x="16275" y="79994"/>
                      <a:pt x="16338" y="79789"/>
                      <a:pt x="16025" y="79226"/>
                    </a:cubicBezTo>
                    <a:cubicBezTo>
                      <a:pt x="15883" y="77882"/>
                      <a:pt x="17482" y="77252"/>
                      <a:pt x="18822" y="77252"/>
                    </a:cubicBezTo>
                    <a:cubicBezTo>
                      <a:pt x="19606" y="77252"/>
                      <a:pt x="20300" y="77467"/>
                      <a:pt x="20507" y="77881"/>
                    </a:cubicBezTo>
                    <a:cubicBezTo>
                      <a:pt x="20347" y="77864"/>
                      <a:pt x="20207" y="77856"/>
                      <a:pt x="20086" y="77856"/>
                    </a:cubicBezTo>
                    <a:cubicBezTo>
                      <a:pt x="17989" y="77856"/>
                      <a:pt x="21482" y="80278"/>
                      <a:pt x="23180" y="80278"/>
                    </a:cubicBezTo>
                    <a:cubicBezTo>
                      <a:pt x="23309" y="80278"/>
                      <a:pt x="23428" y="80264"/>
                      <a:pt x="23533" y="80234"/>
                    </a:cubicBezTo>
                    <a:cubicBezTo>
                      <a:pt x="23657" y="80565"/>
                      <a:pt x="23827" y="80652"/>
                      <a:pt x="24003" y="80652"/>
                    </a:cubicBezTo>
                    <a:cubicBezTo>
                      <a:pt x="24196" y="80652"/>
                      <a:pt x="24397" y="80548"/>
                      <a:pt x="24553" y="80548"/>
                    </a:cubicBezTo>
                    <a:cubicBezTo>
                      <a:pt x="24641" y="80548"/>
                      <a:pt x="24714" y="80581"/>
                      <a:pt x="24765" y="80682"/>
                    </a:cubicBezTo>
                    <a:cubicBezTo>
                      <a:pt x="24653" y="81467"/>
                      <a:pt x="25550" y="81243"/>
                      <a:pt x="25886" y="81691"/>
                    </a:cubicBezTo>
                    <a:cubicBezTo>
                      <a:pt x="27567" y="82587"/>
                      <a:pt x="27903" y="81243"/>
                      <a:pt x="28575" y="83372"/>
                    </a:cubicBezTo>
                    <a:cubicBezTo>
                      <a:pt x="29206" y="82867"/>
                      <a:pt x="29796" y="82669"/>
                      <a:pt x="30349" y="82669"/>
                    </a:cubicBezTo>
                    <a:cubicBezTo>
                      <a:pt x="32251" y="82669"/>
                      <a:pt x="33696" y="85016"/>
                      <a:pt x="34738" y="85277"/>
                    </a:cubicBezTo>
                    <a:cubicBezTo>
                      <a:pt x="35104" y="85825"/>
                      <a:pt x="35735" y="86109"/>
                      <a:pt x="36361" y="86109"/>
                    </a:cubicBezTo>
                    <a:cubicBezTo>
                      <a:pt x="36886" y="86109"/>
                      <a:pt x="37406" y="85910"/>
                      <a:pt x="37764" y="85501"/>
                    </a:cubicBezTo>
                    <a:cubicBezTo>
                      <a:pt x="37892" y="86903"/>
                      <a:pt x="38744" y="87181"/>
                      <a:pt x="39724" y="87181"/>
                    </a:cubicBezTo>
                    <a:cubicBezTo>
                      <a:pt x="40369" y="87181"/>
                      <a:pt x="41069" y="87061"/>
                      <a:pt x="41654" y="87061"/>
                    </a:cubicBezTo>
                    <a:cubicBezTo>
                      <a:pt x="41742" y="87061"/>
                      <a:pt x="41828" y="87063"/>
                      <a:pt x="41910" y="87070"/>
                    </a:cubicBezTo>
                    <a:cubicBezTo>
                      <a:pt x="42488" y="88225"/>
                      <a:pt x="44242" y="88792"/>
                      <a:pt x="45951" y="88792"/>
                    </a:cubicBezTo>
                    <a:cubicBezTo>
                      <a:pt x="47226" y="88792"/>
                      <a:pt x="48476" y="88476"/>
                      <a:pt x="49194" y="87854"/>
                    </a:cubicBezTo>
                    <a:cubicBezTo>
                      <a:pt x="49552" y="87952"/>
                      <a:pt x="49915" y="87993"/>
                      <a:pt x="50278" y="87993"/>
                    </a:cubicBezTo>
                    <a:cubicBezTo>
                      <a:pt x="52162" y="87993"/>
                      <a:pt x="54063" y="86892"/>
                      <a:pt x="55405" y="86892"/>
                    </a:cubicBezTo>
                    <a:cubicBezTo>
                      <a:pt x="55587" y="86892"/>
                      <a:pt x="55758" y="86912"/>
                      <a:pt x="55918" y="86958"/>
                    </a:cubicBezTo>
                    <a:cubicBezTo>
                      <a:pt x="55963" y="86962"/>
                      <a:pt x="56006" y="86964"/>
                      <a:pt x="56049" y="86964"/>
                    </a:cubicBezTo>
                    <a:cubicBezTo>
                      <a:pt x="56984" y="86964"/>
                      <a:pt x="57347" y="85924"/>
                      <a:pt x="57985" y="85924"/>
                    </a:cubicBezTo>
                    <a:cubicBezTo>
                      <a:pt x="58040" y="85924"/>
                      <a:pt x="58098" y="85932"/>
                      <a:pt x="58159" y="85949"/>
                    </a:cubicBezTo>
                    <a:cubicBezTo>
                      <a:pt x="58281" y="86054"/>
                      <a:pt x="58398" y="86096"/>
                      <a:pt x="58512" y="86096"/>
                    </a:cubicBezTo>
                    <a:cubicBezTo>
                      <a:pt x="58989" y="86096"/>
                      <a:pt x="59430" y="85368"/>
                      <a:pt x="60078" y="85368"/>
                    </a:cubicBezTo>
                    <a:cubicBezTo>
                      <a:pt x="60276" y="85368"/>
                      <a:pt x="60493" y="85436"/>
                      <a:pt x="60736" y="85613"/>
                    </a:cubicBezTo>
                    <a:cubicBezTo>
                      <a:pt x="60826" y="85677"/>
                      <a:pt x="60895" y="85705"/>
                      <a:pt x="60949" y="85705"/>
                    </a:cubicBezTo>
                    <a:cubicBezTo>
                      <a:pt x="61260" y="85705"/>
                      <a:pt x="61050" y="84789"/>
                      <a:pt x="61301" y="84789"/>
                    </a:cubicBezTo>
                    <a:cubicBezTo>
                      <a:pt x="61385" y="84789"/>
                      <a:pt x="61521" y="84891"/>
                      <a:pt x="61745" y="85165"/>
                    </a:cubicBezTo>
                    <a:cubicBezTo>
                      <a:pt x="61866" y="85191"/>
                      <a:pt x="61951" y="85204"/>
                      <a:pt x="62010" y="85204"/>
                    </a:cubicBezTo>
                    <a:cubicBezTo>
                      <a:pt x="62441" y="85204"/>
                      <a:pt x="61431" y="84537"/>
                      <a:pt x="62417" y="84044"/>
                    </a:cubicBezTo>
                    <a:cubicBezTo>
                      <a:pt x="64210" y="83820"/>
                      <a:pt x="67572" y="83708"/>
                      <a:pt x="69028" y="82027"/>
                    </a:cubicBezTo>
                    <a:cubicBezTo>
                      <a:pt x="69028" y="82228"/>
                      <a:pt x="69210" y="82339"/>
                      <a:pt x="69419" y="82339"/>
                    </a:cubicBezTo>
                    <a:cubicBezTo>
                      <a:pt x="69676" y="82339"/>
                      <a:pt x="69975" y="82173"/>
                      <a:pt x="70037" y="81803"/>
                    </a:cubicBezTo>
                    <a:cubicBezTo>
                      <a:pt x="70709" y="81355"/>
                      <a:pt x="72166" y="81915"/>
                      <a:pt x="73063" y="80682"/>
                    </a:cubicBezTo>
                    <a:cubicBezTo>
                      <a:pt x="73399" y="79898"/>
                      <a:pt x="75304" y="78665"/>
                      <a:pt x="74743" y="76536"/>
                    </a:cubicBezTo>
                    <a:cubicBezTo>
                      <a:pt x="76200" y="75303"/>
                      <a:pt x="77433" y="73847"/>
                      <a:pt x="78441" y="72278"/>
                    </a:cubicBezTo>
                    <a:cubicBezTo>
                      <a:pt x="80683" y="70709"/>
                      <a:pt x="82476" y="68468"/>
                      <a:pt x="83372" y="65779"/>
                    </a:cubicBezTo>
                    <a:cubicBezTo>
                      <a:pt x="84156" y="65106"/>
                      <a:pt x="84268" y="63537"/>
                      <a:pt x="84941" y="62753"/>
                    </a:cubicBezTo>
                    <a:cubicBezTo>
                      <a:pt x="85097" y="62812"/>
                      <a:pt x="85212" y="62836"/>
                      <a:pt x="85294" y="62836"/>
                    </a:cubicBezTo>
                    <a:cubicBezTo>
                      <a:pt x="85681" y="62836"/>
                      <a:pt x="85311" y="62285"/>
                      <a:pt x="84941" y="62193"/>
                    </a:cubicBezTo>
                    <a:cubicBezTo>
                      <a:pt x="86398" y="61184"/>
                      <a:pt x="86286" y="60064"/>
                      <a:pt x="86622" y="58271"/>
                    </a:cubicBezTo>
                    <a:cubicBezTo>
                      <a:pt x="86958" y="55693"/>
                      <a:pt x="86173" y="54461"/>
                      <a:pt x="86286" y="52668"/>
                    </a:cubicBezTo>
                    <a:cubicBezTo>
                      <a:pt x="86622" y="51771"/>
                      <a:pt x="87518" y="49642"/>
                      <a:pt x="86622" y="49082"/>
                    </a:cubicBezTo>
                    <a:cubicBezTo>
                      <a:pt x="87182" y="48409"/>
                      <a:pt x="88191" y="46617"/>
                      <a:pt x="87182" y="45944"/>
                    </a:cubicBezTo>
                    <a:cubicBezTo>
                      <a:pt x="85925" y="45557"/>
                      <a:pt x="87505" y="43168"/>
                      <a:pt x="86234" y="43168"/>
                    </a:cubicBezTo>
                    <a:cubicBezTo>
                      <a:pt x="86032" y="43168"/>
                      <a:pt x="85758" y="43229"/>
                      <a:pt x="85389" y="43367"/>
                    </a:cubicBezTo>
                    <a:cubicBezTo>
                      <a:pt x="85389" y="42470"/>
                      <a:pt x="86846" y="42022"/>
                      <a:pt x="85837" y="40789"/>
                    </a:cubicBezTo>
                    <a:cubicBezTo>
                      <a:pt x="85277" y="40341"/>
                      <a:pt x="86510" y="40005"/>
                      <a:pt x="85613" y="39557"/>
                    </a:cubicBezTo>
                    <a:lnTo>
                      <a:pt x="85613" y="39557"/>
                    </a:lnTo>
                    <a:cubicBezTo>
                      <a:pt x="84829" y="39669"/>
                      <a:pt x="85837" y="40789"/>
                      <a:pt x="84941" y="40902"/>
                    </a:cubicBezTo>
                    <a:cubicBezTo>
                      <a:pt x="83596" y="40005"/>
                      <a:pt x="85501" y="39109"/>
                      <a:pt x="85389" y="38436"/>
                    </a:cubicBezTo>
                    <a:cubicBezTo>
                      <a:pt x="85389" y="38085"/>
                      <a:pt x="85298" y="37979"/>
                      <a:pt x="85174" y="37979"/>
                    </a:cubicBezTo>
                    <a:cubicBezTo>
                      <a:pt x="84982" y="37979"/>
                      <a:pt x="84713" y="38237"/>
                      <a:pt x="84592" y="38237"/>
                    </a:cubicBezTo>
                    <a:cubicBezTo>
                      <a:pt x="84493" y="38237"/>
                      <a:pt x="84493" y="38063"/>
                      <a:pt x="84717" y="37428"/>
                    </a:cubicBezTo>
                    <a:cubicBezTo>
                      <a:pt x="84941" y="36083"/>
                      <a:pt x="84605" y="34738"/>
                      <a:pt x="83596" y="33730"/>
                    </a:cubicBezTo>
                    <a:cubicBezTo>
                      <a:pt x="85277" y="33057"/>
                      <a:pt x="81019" y="30704"/>
                      <a:pt x="83372" y="30480"/>
                    </a:cubicBezTo>
                    <a:cubicBezTo>
                      <a:pt x="83484" y="29920"/>
                      <a:pt x="81019" y="29135"/>
                      <a:pt x="82924" y="28351"/>
                    </a:cubicBezTo>
                    <a:cubicBezTo>
                      <a:pt x="82924" y="27342"/>
                      <a:pt x="82588" y="26446"/>
                      <a:pt x="81915" y="25774"/>
                    </a:cubicBezTo>
                    <a:lnTo>
                      <a:pt x="81915" y="25774"/>
                    </a:lnTo>
                    <a:cubicBezTo>
                      <a:pt x="82046" y="25861"/>
                      <a:pt x="82148" y="25899"/>
                      <a:pt x="82227" y="25899"/>
                    </a:cubicBezTo>
                    <a:cubicBezTo>
                      <a:pt x="82753" y="25899"/>
                      <a:pt x="82193" y="24176"/>
                      <a:pt x="81803" y="23981"/>
                    </a:cubicBezTo>
                    <a:cubicBezTo>
                      <a:pt x="81534" y="24192"/>
                      <a:pt x="81328" y="24278"/>
                      <a:pt x="81163" y="24278"/>
                    </a:cubicBezTo>
                    <a:cubicBezTo>
                      <a:pt x="80434" y="24278"/>
                      <a:pt x="80522" y="22590"/>
                      <a:pt x="79615" y="22590"/>
                    </a:cubicBezTo>
                    <a:cubicBezTo>
                      <a:pt x="79532" y="22590"/>
                      <a:pt x="79440" y="22605"/>
                      <a:pt x="79338" y="22636"/>
                    </a:cubicBezTo>
                    <a:cubicBezTo>
                      <a:pt x="79338" y="21934"/>
                      <a:pt x="80683" y="19619"/>
                      <a:pt x="79764" y="19619"/>
                    </a:cubicBezTo>
                    <a:cubicBezTo>
                      <a:pt x="79655" y="19619"/>
                      <a:pt x="79515" y="19652"/>
                      <a:pt x="79338" y="19723"/>
                    </a:cubicBezTo>
                    <a:cubicBezTo>
                      <a:pt x="80571" y="18154"/>
                      <a:pt x="77433" y="18826"/>
                      <a:pt x="78329" y="17145"/>
                    </a:cubicBezTo>
                    <a:cubicBezTo>
                      <a:pt x="78553" y="15576"/>
                      <a:pt x="75864" y="16025"/>
                      <a:pt x="76088" y="15128"/>
                    </a:cubicBezTo>
                    <a:cubicBezTo>
                      <a:pt x="76985" y="14904"/>
                      <a:pt x="75528" y="14680"/>
                      <a:pt x="75640" y="14120"/>
                    </a:cubicBezTo>
                    <a:cubicBezTo>
                      <a:pt x="73119" y="11270"/>
                      <a:pt x="67170" y="6492"/>
                      <a:pt x="63555" y="6492"/>
                    </a:cubicBezTo>
                    <a:cubicBezTo>
                      <a:pt x="63473" y="6492"/>
                      <a:pt x="63393" y="6495"/>
                      <a:pt x="63313" y="6500"/>
                    </a:cubicBezTo>
                    <a:cubicBezTo>
                      <a:pt x="61134" y="5566"/>
                      <a:pt x="57128" y="2517"/>
                      <a:pt x="54412" y="2517"/>
                    </a:cubicBezTo>
                    <a:cubicBezTo>
                      <a:pt x="54195" y="2517"/>
                      <a:pt x="53987" y="2536"/>
                      <a:pt x="53788" y="2578"/>
                    </a:cubicBezTo>
                    <a:cubicBezTo>
                      <a:pt x="53059" y="1994"/>
                      <a:pt x="50570" y="650"/>
                      <a:pt x="49047" y="650"/>
                    </a:cubicBezTo>
                    <a:cubicBezTo>
                      <a:pt x="48232" y="650"/>
                      <a:pt x="47693" y="1035"/>
                      <a:pt x="47849" y="2129"/>
                    </a:cubicBezTo>
                    <a:cubicBezTo>
                      <a:pt x="47976" y="2090"/>
                      <a:pt x="48090" y="2073"/>
                      <a:pt x="48191" y="2073"/>
                    </a:cubicBezTo>
                    <a:cubicBezTo>
                      <a:pt x="49262" y="2073"/>
                      <a:pt x="49004" y="4044"/>
                      <a:pt x="48186" y="4146"/>
                    </a:cubicBezTo>
                    <a:cubicBezTo>
                      <a:pt x="44936" y="3362"/>
                      <a:pt x="47065" y="2129"/>
                      <a:pt x="45608"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33"/>
              <p:cNvSpPr/>
              <p:nvPr/>
            </p:nvSpPr>
            <p:spPr>
              <a:xfrm>
                <a:off x="3505296" y="2083727"/>
                <a:ext cx="57558" cy="22463"/>
              </a:xfrm>
              <a:custGeom>
                <a:avLst/>
                <a:gdLst/>
                <a:ahLst/>
                <a:cxnLst/>
                <a:rect l="l" t="t" r="r" b="b"/>
                <a:pathLst>
                  <a:path w="3062" h="1195" extrusionOk="0">
                    <a:moveTo>
                      <a:pt x="1101" y="0"/>
                    </a:moveTo>
                    <a:cubicBezTo>
                      <a:pt x="419" y="0"/>
                      <a:pt x="0" y="481"/>
                      <a:pt x="586" y="481"/>
                    </a:cubicBezTo>
                    <a:cubicBezTo>
                      <a:pt x="694" y="481"/>
                      <a:pt x="837" y="465"/>
                      <a:pt x="1018" y="426"/>
                    </a:cubicBezTo>
                    <a:cubicBezTo>
                      <a:pt x="1018" y="999"/>
                      <a:pt x="1317" y="1194"/>
                      <a:pt x="1650" y="1194"/>
                    </a:cubicBezTo>
                    <a:cubicBezTo>
                      <a:pt x="2293" y="1194"/>
                      <a:pt x="3061" y="462"/>
                      <a:pt x="2027" y="314"/>
                    </a:cubicBezTo>
                    <a:cubicBezTo>
                      <a:pt x="1708" y="82"/>
                      <a:pt x="1382" y="0"/>
                      <a:pt x="1101"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33"/>
              <p:cNvSpPr/>
              <p:nvPr/>
            </p:nvSpPr>
            <p:spPr>
              <a:xfrm>
                <a:off x="3561311" y="2093840"/>
                <a:ext cx="43178" cy="12500"/>
              </a:xfrm>
              <a:custGeom>
                <a:avLst/>
                <a:gdLst/>
                <a:ahLst/>
                <a:cxnLst/>
                <a:rect l="l" t="t" r="r" b="b"/>
                <a:pathLst>
                  <a:path w="2297" h="665" extrusionOk="0">
                    <a:moveTo>
                      <a:pt x="1064" y="0"/>
                    </a:moveTo>
                    <a:lnTo>
                      <a:pt x="1064" y="0"/>
                    </a:lnTo>
                    <a:cubicBezTo>
                      <a:pt x="0" y="152"/>
                      <a:pt x="688" y="665"/>
                      <a:pt x="1416" y="665"/>
                    </a:cubicBezTo>
                    <a:cubicBezTo>
                      <a:pt x="1761" y="665"/>
                      <a:pt x="2116" y="549"/>
                      <a:pt x="2296" y="224"/>
                    </a:cubicBezTo>
                    <a:lnTo>
                      <a:pt x="2296" y="224"/>
                    </a:lnTo>
                    <a:cubicBezTo>
                      <a:pt x="2176" y="254"/>
                      <a:pt x="2056" y="268"/>
                      <a:pt x="1938" y="268"/>
                    </a:cubicBezTo>
                    <a:cubicBezTo>
                      <a:pt x="1616" y="268"/>
                      <a:pt x="1310" y="164"/>
                      <a:pt x="106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33"/>
              <p:cNvSpPr/>
              <p:nvPr/>
            </p:nvSpPr>
            <p:spPr>
              <a:xfrm>
                <a:off x="3442269" y="2061058"/>
                <a:ext cx="25301" cy="9793"/>
              </a:xfrm>
              <a:custGeom>
                <a:avLst/>
                <a:gdLst/>
                <a:ahLst/>
                <a:cxnLst/>
                <a:rect l="l" t="t" r="r" b="b"/>
                <a:pathLst>
                  <a:path w="1346" h="521" extrusionOk="0">
                    <a:moveTo>
                      <a:pt x="499" y="1"/>
                    </a:moveTo>
                    <a:cubicBezTo>
                      <a:pt x="374" y="1"/>
                      <a:pt x="225" y="26"/>
                      <a:pt x="1" y="63"/>
                    </a:cubicBezTo>
                    <a:cubicBezTo>
                      <a:pt x="334" y="230"/>
                      <a:pt x="605" y="520"/>
                      <a:pt x="953" y="520"/>
                    </a:cubicBezTo>
                    <a:cubicBezTo>
                      <a:pt x="1073" y="520"/>
                      <a:pt x="1202" y="486"/>
                      <a:pt x="1346" y="399"/>
                    </a:cubicBezTo>
                    <a:cubicBezTo>
                      <a:pt x="897" y="101"/>
                      <a:pt x="748" y="1"/>
                      <a:pt x="4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33"/>
              <p:cNvSpPr/>
              <p:nvPr/>
            </p:nvSpPr>
            <p:spPr>
              <a:xfrm>
                <a:off x="3490728" y="2076847"/>
                <a:ext cx="15771" cy="15376"/>
              </a:xfrm>
              <a:custGeom>
                <a:avLst/>
                <a:gdLst/>
                <a:ahLst/>
                <a:cxnLst/>
                <a:rect l="l" t="t" r="r" b="b"/>
                <a:pathLst>
                  <a:path w="839" h="818" extrusionOk="0">
                    <a:moveTo>
                      <a:pt x="312" y="1"/>
                    </a:moveTo>
                    <a:cubicBezTo>
                      <a:pt x="285" y="1"/>
                      <a:pt x="256" y="3"/>
                      <a:pt x="224" y="8"/>
                    </a:cubicBezTo>
                    <a:cubicBezTo>
                      <a:pt x="0" y="120"/>
                      <a:pt x="112" y="456"/>
                      <a:pt x="0" y="680"/>
                    </a:cubicBezTo>
                    <a:cubicBezTo>
                      <a:pt x="59" y="777"/>
                      <a:pt x="127" y="817"/>
                      <a:pt x="196" y="817"/>
                    </a:cubicBezTo>
                    <a:cubicBezTo>
                      <a:pt x="510" y="817"/>
                      <a:pt x="839" y="1"/>
                      <a:pt x="312"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33"/>
              <p:cNvSpPr/>
              <p:nvPr/>
            </p:nvSpPr>
            <p:spPr>
              <a:xfrm>
                <a:off x="3436611" y="2008200"/>
                <a:ext cx="9887" cy="5301"/>
              </a:xfrm>
              <a:custGeom>
                <a:avLst/>
                <a:gdLst/>
                <a:ahLst/>
                <a:cxnLst/>
                <a:rect l="l" t="t" r="r" b="b"/>
                <a:pathLst>
                  <a:path w="526" h="282" extrusionOk="0">
                    <a:moveTo>
                      <a:pt x="292" y="0"/>
                    </a:moveTo>
                    <a:cubicBezTo>
                      <a:pt x="209" y="0"/>
                      <a:pt x="124" y="27"/>
                      <a:pt x="78" y="74"/>
                    </a:cubicBezTo>
                    <a:cubicBezTo>
                      <a:pt x="0" y="151"/>
                      <a:pt x="190" y="282"/>
                      <a:pt x="351" y="282"/>
                    </a:cubicBezTo>
                    <a:cubicBezTo>
                      <a:pt x="424" y="282"/>
                      <a:pt x="491" y="255"/>
                      <a:pt x="526" y="186"/>
                    </a:cubicBezTo>
                    <a:cubicBezTo>
                      <a:pt x="526" y="55"/>
                      <a:pt x="411" y="0"/>
                      <a:pt x="292"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33"/>
              <p:cNvSpPr/>
              <p:nvPr/>
            </p:nvSpPr>
            <p:spPr>
              <a:xfrm>
                <a:off x="4663970" y="1126123"/>
                <a:ext cx="4248" cy="4812"/>
              </a:xfrm>
              <a:custGeom>
                <a:avLst/>
                <a:gdLst/>
                <a:ahLst/>
                <a:cxnLst/>
                <a:rect l="l" t="t" r="r" b="b"/>
                <a:pathLst>
                  <a:path w="226" h="256" extrusionOk="0">
                    <a:moveTo>
                      <a:pt x="179" y="1"/>
                    </a:moveTo>
                    <a:cubicBezTo>
                      <a:pt x="113" y="1"/>
                      <a:pt x="1" y="80"/>
                      <a:pt x="1" y="159"/>
                    </a:cubicBezTo>
                    <a:cubicBezTo>
                      <a:pt x="1" y="229"/>
                      <a:pt x="23" y="255"/>
                      <a:pt x="52" y="255"/>
                    </a:cubicBezTo>
                    <a:cubicBezTo>
                      <a:pt x="118" y="255"/>
                      <a:pt x="225" y="125"/>
                      <a:pt x="225" y="47"/>
                    </a:cubicBezTo>
                    <a:cubicBezTo>
                      <a:pt x="225" y="14"/>
                      <a:pt x="206" y="1"/>
                      <a:pt x="17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33"/>
              <p:cNvSpPr/>
              <p:nvPr/>
            </p:nvSpPr>
            <p:spPr>
              <a:xfrm>
                <a:off x="3374862" y="2009929"/>
                <a:ext cx="6354" cy="5978"/>
              </a:xfrm>
              <a:custGeom>
                <a:avLst/>
                <a:gdLst/>
                <a:ahLst/>
                <a:cxnLst/>
                <a:rect l="l" t="t" r="r" b="b"/>
                <a:pathLst>
                  <a:path w="338" h="318" extrusionOk="0">
                    <a:moveTo>
                      <a:pt x="179" y="1"/>
                    </a:moveTo>
                    <a:cubicBezTo>
                      <a:pt x="113" y="1"/>
                      <a:pt x="1" y="159"/>
                      <a:pt x="1" y="318"/>
                    </a:cubicBezTo>
                    <a:cubicBezTo>
                      <a:pt x="113" y="318"/>
                      <a:pt x="337" y="318"/>
                      <a:pt x="225" y="94"/>
                    </a:cubicBezTo>
                    <a:cubicBezTo>
                      <a:pt x="225" y="28"/>
                      <a:pt x="206" y="1"/>
                      <a:pt x="17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33"/>
              <p:cNvSpPr/>
              <p:nvPr/>
            </p:nvSpPr>
            <p:spPr>
              <a:xfrm>
                <a:off x="3829847" y="558278"/>
                <a:ext cx="5470" cy="3515"/>
              </a:xfrm>
              <a:custGeom>
                <a:avLst/>
                <a:gdLst/>
                <a:ahLst/>
                <a:cxnLst/>
                <a:rect l="l" t="t" r="r" b="b"/>
                <a:pathLst>
                  <a:path w="291" h="187" extrusionOk="0">
                    <a:moveTo>
                      <a:pt x="225" y="1"/>
                    </a:moveTo>
                    <a:cubicBezTo>
                      <a:pt x="225" y="1"/>
                      <a:pt x="1" y="1"/>
                      <a:pt x="1" y="113"/>
                    </a:cubicBezTo>
                    <a:cubicBezTo>
                      <a:pt x="1" y="159"/>
                      <a:pt x="58" y="186"/>
                      <a:pt x="118" y="186"/>
                    </a:cubicBezTo>
                    <a:cubicBezTo>
                      <a:pt x="202" y="186"/>
                      <a:pt x="290" y="132"/>
                      <a:pt x="225"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33"/>
              <p:cNvSpPr/>
              <p:nvPr/>
            </p:nvSpPr>
            <p:spPr>
              <a:xfrm>
                <a:off x="4735587" y="1459811"/>
                <a:ext cx="2124" cy="1598"/>
              </a:xfrm>
              <a:custGeom>
                <a:avLst/>
                <a:gdLst/>
                <a:ahLst/>
                <a:cxnLst/>
                <a:rect l="l" t="t" r="r" b="b"/>
                <a:pathLst>
                  <a:path w="113" h="85" extrusionOk="0">
                    <a:moveTo>
                      <a:pt x="1" y="1"/>
                    </a:moveTo>
                    <a:cubicBezTo>
                      <a:pt x="57" y="57"/>
                      <a:pt x="85" y="85"/>
                      <a:pt x="99" y="85"/>
                    </a:cubicBezTo>
                    <a:cubicBezTo>
                      <a:pt x="113" y="85"/>
                      <a:pt x="113" y="57"/>
                      <a:pt x="113"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2" name="Google Shape;3392;p33"/>
            <p:cNvGrpSpPr/>
            <p:nvPr/>
          </p:nvGrpSpPr>
          <p:grpSpPr>
            <a:xfrm rot="10800000">
              <a:off x="3267534" y="717413"/>
              <a:ext cx="1320580" cy="1329746"/>
              <a:chOff x="3098939" y="547752"/>
              <a:chExt cx="1657770" cy="1669068"/>
            </a:xfrm>
          </p:grpSpPr>
          <p:sp>
            <p:nvSpPr>
              <p:cNvPr id="3393" name="Google Shape;3393;p33"/>
              <p:cNvSpPr/>
              <p:nvPr/>
            </p:nvSpPr>
            <p:spPr>
              <a:xfrm>
                <a:off x="3098939" y="547752"/>
                <a:ext cx="1657770" cy="1669068"/>
              </a:xfrm>
              <a:custGeom>
                <a:avLst/>
                <a:gdLst/>
                <a:ahLst/>
                <a:cxnLst/>
                <a:rect l="l" t="t" r="r" b="b"/>
                <a:pathLst>
                  <a:path w="88191" h="88792" extrusionOk="0">
                    <a:moveTo>
                      <a:pt x="77304" y="27193"/>
                    </a:moveTo>
                    <a:cubicBezTo>
                      <a:pt x="77346" y="27193"/>
                      <a:pt x="77358" y="27230"/>
                      <a:pt x="77321" y="27342"/>
                    </a:cubicBezTo>
                    <a:lnTo>
                      <a:pt x="77321" y="27230"/>
                    </a:lnTo>
                    <a:cubicBezTo>
                      <a:pt x="77209" y="27399"/>
                      <a:pt x="77125" y="27455"/>
                      <a:pt x="77055" y="27455"/>
                    </a:cubicBezTo>
                    <a:cubicBezTo>
                      <a:pt x="76985" y="27455"/>
                      <a:pt x="76929" y="27399"/>
                      <a:pt x="76873" y="27342"/>
                    </a:cubicBezTo>
                    <a:cubicBezTo>
                      <a:pt x="77022" y="27342"/>
                      <a:pt x="77221" y="27193"/>
                      <a:pt x="77304" y="27193"/>
                    </a:cubicBezTo>
                    <a:close/>
                    <a:moveTo>
                      <a:pt x="10294" y="27267"/>
                    </a:moveTo>
                    <a:cubicBezTo>
                      <a:pt x="10327" y="27267"/>
                      <a:pt x="10368" y="27289"/>
                      <a:pt x="10422" y="27342"/>
                    </a:cubicBezTo>
                    <a:lnTo>
                      <a:pt x="10310" y="27342"/>
                    </a:lnTo>
                    <a:cubicBezTo>
                      <a:pt x="10452" y="27556"/>
                      <a:pt x="10414" y="27634"/>
                      <a:pt x="10310" y="27634"/>
                    </a:cubicBezTo>
                    <a:cubicBezTo>
                      <a:pt x="10250" y="27634"/>
                      <a:pt x="10168" y="27608"/>
                      <a:pt x="10086" y="27567"/>
                    </a:cubicBezTo>
                    <a:cubicBezTo>
                      <a:pt x="10171" y="27481"/>
                      <a:pt x="10191" y="27267"/>
                      <a:pt x="10294" y="27267"/>
                    </a:cubicBezTo>
                    <a:close/>
                    <a:moveTo>
                      <a:pt x="8068" y="29584"/>
                    </a:moveTo>
                    <a:cubicBezTo>
                      <a:pt x="8143" y="29584"/>
                      <a:pt x="8068" y="29633"/>
                      <a:pt x="8010" y="29633"/>
                    </a:cubicBezTo>
                    <a:cubicBezTo>
                      <a:pt x="7981" y="29633"/>
                      <a:pt x="7956" y="29621"/>
                      <a:pt x="7956" y="29584"/>
                    </a:cubicBezTo>
                    <a:close/>
                    <a:moveTo>
                      <a:pt x="12215" y="30368"/>
                    </a:moveTo>
                    <a:cubicBezTo>
                      <a:pt x="12215" y="30368"/>
                      <a:pt x="12327" y="30480"/>
                      <a:pt x="12327" y="30480"/>
                    </a:cubicBezTo>
                    <a:lnTo>
                      <a:pt x="12215" y="30480"/>
                    </a:lnTo>
                    <a:lnTo>
                      <a:pt x="12215" y="30368"/>
                    </a:lnTo>
                    <a:close/>
                    <a:moveTo>
                      <a:pt x="74071" y="70765"/>
                    </a:moveTo>
                    <a:lnTo>
                      <a:pt x="74071" y="70821"/>
                    </a:lnTo>
                    <a:cubicBezTo>
                      <a:pt x="74015" y="70821"/>
                      <a:pt x="74043" y="70793"/>
                      <a:pt x="74071" y="70765"/>
                    </a:cubicBezTo>
                    <a:close/>
                    <a:moveTo>
                      <a:pt x="75080" y="73847"/>
                    </a:moveTo>
                    <a:cubicBezTo>
                      <a:pt x="75080" y="73847"/>
                      <a:pt x="74930" y="73897"/>
                      <a:pt x="74864" y="73897"/>
                    </a:cubicBezTo>
                    <a:cubicBezTo>
                      <a:pt x="74831" y="73897"/>
                      <a:pt x="74818" y="73884"/>
                      <a:pt x="74856" y="73847"/>
                    </a:cubicBezTo>
                    <a:close/>
                    <a:moveTo>
                      <a:pt x="39781" y="82027"/>
                    </a:moveTo>
                    <a:cubicBezTo>
                      <a:pt x="39781" y="82027"/>
                      <a:pt x="39669" y="82139"/>
                      <a:pt x="39557" y="82251"/>
                    </a:cubicBezTo>
                    <a:cubicBezTo>
                      <a:pt x="39557" y="82139"/>
                      <a:pt x="39669" y="82027"/>
                      <a:pt x="39781" y="82027"/>
                    </a:cubicBezTo>
                    <a:close/>
                    <a:moveTo>
                      <a:pt x="36531" y="85613"/>
                    </a:moveTo>
                    <a:cubicBezTo>
                      <a:pt x="36531" y="85613"/>
                      <a:pt x="36531" y="85837"/>
                      <a:pt x="36419" y="85837"/>
                    </a:cubicBezTo>
                    <a:cubicBezTo>
                      <a:pt x="36419" y="85725"/>
                      <a:pt x="36419" y="85613"/>
                      <a:pt x="36531" y="85613"/>
                    </a:cubicBezTo>
                    <a:close/>
                    <a:moveTo>
                      <a:pt x="45608" y="0"/>
                    </a:moveTo>
                    <a:lnTo>
                      <a:pt x="45608" y="0"/>
                    </a:lnTo>
                    <a:cubicBezTo>
                      <a:pt x="44787" y="456"/>
                      <a:pt x="45229" y="987"/>
                      <a:pt x="44575" y="987"/>
                    </a:cubicBezTo>
                    <a:cubicBezTo>
                      <a:pt x="44425" y="987"/>
                      <a:pt x="44219" y="959"/>
                      <a:pt x="43927" y="897"/>
                    </a:cubicBezTo>
                    <a:cubicBezTo>
                      <a:pt x="43504" y="715"/>
                      <a:pt x="43064" y="640"/>
                      <a:pt x="42621" y="640"/>
                    </a:cubicBezTo>
                    <a:cubicBezTo>
                      <a:pt x="41423" y="640"/>
                      <a:pt x="40202" y="1190"/>
                      <a:pt x="39221" y="1681"/>
                    </a:cubicBezTo>
                    <a:cubicBezTo>
                      <a:pt x="39041" y="964"/>
                      <a:pt x="38701" y="717"/>
                      <a:pt x="38266" y="717"/>
                    </a:cubicBezTo>
                    <a:cubicBezTo>
                      <a:pt x="37343" y="717"/>
                      <a:pt x="35993" y="1829"/>
                      <a:pt x="34851" y="1905"/>
                    </a:cubicBezTo>
                    <a:cubicBezTo>
                      <a:pt x="31937" y="2802"/>
                      <a:pt x="35747" y="5155"/>
                      <a:pt x="33730" y="5603"/>
                    </a:cubicBezTo>
                    <a:cubicBezTo>
                      <a:pt x="34402" y="3922"/>
                      <a:pt x="32497" y="5491"/>
                      <a:pt x="33058" y="3922"/>
                    </a:cubicBezTo>
                    <a:cubicBezTo>
                      <a:pt x="33194" y="3649"/>
                      <a:pt x="33122" y="3542"/>
                      <a:pt x="32956" y="3542"/>
                    </a:cubicBezTo>
                    <a:cubicBezTo>
                      <a:pt x="32578" y="3542"/>
                      <a:pt x="31713" y="4093"/>
                      <a:pt x="31713" y="4483"/>
                    </a:cubicBezTo>
                    <a:cubicBezTo>
                      <a:pt x="30391" y="5658"/>
                      <a:pt x="28641" y="5806"/>
                      <a:pt x="26800" y="5806"/>
                    </a:cubicBezTo>
                    <a:cubicBezTo>
                      <a:pt x="26179" y="5806"/>
                      <a:pt x="25547" y="5789"/>
                      <a:pt x="24918" y="5789"/>
                    </a:cubicBezTo>
                    <a:cubicBezTo>
                      <a:pt x="23144" y="5789"/>
                      <a:pt x="21391" y="5923"/>
                      <a:pt x="19947" y="6948"/>
                    </a:cubicBezTo>
                    <a:cubicBezTo>
                      <a:pt x="19386" y="7284"/>
                      <a:pt x="16585" y="8629"/>
                      <a:pt x="17818" y="9077"/>
                    </a:cubicBezTo>
                    <a:cubicBezTo>
                      <a:pt x="17930" y="8993"/>
                      <a:pt x="18042" y="8958"/>
                      <a:pt x="18140" y="8958"/>
                    </a:cubicBezTo>
                    <a:cubicBezTo>
                      <a:pt x="18434" y="8958"/>
                      <a:pt x="18602" y="9273"/>
                      <a:pt x="18266" y="9525"/>
                    </a:cubicBezTo>
                    <a:cubicBezTo>
                      <a:pt x="17994" y="9453"/>
                      <a:pt x="17754" y="9418"/>
                      <a:pt x="17538" y="9418"/>
                    </a:cubicBezTo>
                    <a:cubicBezTo>
                      <a:pt x="16422" y="9418"/>
                      <a:pt x="15955" y="10340"/>
                      <a:pt x="15016" y="11654"/>
                    </a:cubicBezTo>
                    <a:cubicBezTo>
                      <a:pt x="14263" y="11654"/>
                      <a:pt x="14749" y="12894"/>
                      <a:pt x="13996" y="12894"/>
                    </a:cubicBezTo>
                    <a:cubicBezTo>
                      <a:pt x="13965" y="12894"/>
                      <a:pt x="13931" y="12891"/>
                      <a:pt x="13896" y="12887"/>
                    </a:cubicBezTo>
                    <a:cubicBezTo>
                      <a:pt x="12551" y="16697"/>
                      <a:pt x="8517" y="24989"/>
                      <a:pt x="6388" y="29808"/>
                    </a:cubicBezTo>
                    <a:cubicBezTo>
                      <a:pt x="6051" y="30256"/>
                      <a:pt x="6051" y="30704"/>
                      <a:pt x="5939" y="31152"/>
                    </a:cubicBezTo>
                    <a:cubicBezTo>
                      <a:pt x="4931" y="41686"/>
                      <a:pt x="0" y="58943"/>
                      <a:pt x="7732" y="63537"/>
                    </a:cubicBezTo>
                    <a:cubicBezTo>
                      <a:pt x="8181" y="63874"/>
                      <a:pt x="7732" y="64322"/>
                      <a:pt x="7732" y="64434"/>
                    </a:cubicBezTo>
                    <a:cubicBezTo>
                      <a:pt x="7655" y="64426"/>
                      <a:pt x="7585" y="64422"/>
                      <a:pt x="7522" y="64422"/>
                    </a:cubicBezTo>
                    <a:cubicBezTo>
                      <a:pt x="5783" y="64422"/>
                      <a:pt x="9200" y="67238"/>
                      <a:pt x="10041" y="67238"/>
                    </a:cubicBezTo>
                    <a:cubicBezTo>
                      <a:pt x="10057" y="67238"/>
                      <a:pt x="10072" y="67237"/>
                      <a:pt x="10086" y="67235"/>
                    </a:cubicBezTo>
                    <a:lnTo>
                      <a:pt x="10086" y="67235"/>
                    </a:lnTo>
                    <a:cubicBezTo>
                      <a:pt x="8181" y="70597"/>
                      <a:pt x="10534" y="74743"/>
                      <a:pt x="13223" y="77545"/>
                    </a:cubicBezTo>
                    <a:cubicBezTo>
                      <a:pt x="13531" y="78084"/>
                      <a:pt x="13813" y="78292"/>
                      <a:pt x="14032" y="78292"/>
                    </a:cubicBezTo>
                    <a:cubicBezTo>
                      <a:pt x="14450" y="78292"/>
                      <a:pt x="14638" y="77534"/>
                      <a:pt x="14344" y="76872"/>
                    </a:cubicBezTo>
                    <a:lnTo>
                      <a:pt x="14344" y="76872"/>
                    </a:lnTo>
                    <a:cubicBezTo>
                      <a:pt x="14081" y="77036"/>
                      <a:pt x="13886" y="77104"/>
                      <a:pt x="13764" y="77104"/>
                    </a:cubicBezTo>
                    <a:cubicBezTo>
                      <a:pt x="13468" y="77104"/>
                      <a:pt x="13598" y="76708"/>
                      <a:pt x="14232" y="76312"/>
                    </a:cubicBezTo>
                    <a:cubicBezTo>
                      <a:pt x="14386" y="76222"/>
                      <a:pt x="14534" y="76182"/>
                      <a:pt x="14674" y="76182"/>
                    </a:cubicBezTo>
                    <a:cubicBezTo>
                      <a:pt x="15750" y="76182"/>
                      <a:pt x="16293" y="78553"/>
                      <a:pt x="14904" y="78553"/>
                    </a:cubicBezTo>
                    <a:cubicBezTo>
                      <a:pt x="13855" y="78634"/>
                      <a:pt x="15481" y="79994"/>
                      <a:pt x="16053" y="79994"/>
                    </a:cubicBezTo>
                    <a:cubicBezTo>
                      <a:pt x="16275" y="79994"/>
                      <a:pt x="16338" y="79789"/>
                      <a:pt x="16025" y="79226"/>
                    </a:cubicBezTo>
                    <a:cubicBezTo>
                      <a:pt x="15883" y="77882"/>
                      <a:pt x="17482" y="77252"/>
                      <a:pt x="18822" y="77252"/>
                    </a:cubicBezTo>
                    <a:cubicBezTo>
                      <a:pt x="19606" y="77252"/>
                      <a:pt x="20300" y="77467"/>
                      <a:pt x="20507" y="77881"/>
                    </a:cubicBezTo>
                    <a:cubicBezTo>
                      <a:pt x="20347" y="77864"/>
                      <a:pt x="20207" y="77856"/>
                      <a:pt x="20086" y="77856"/>
                    </a:cubicBezTo>
                    <a:cubicBezTo>
                      <a:pt x="17989" y="77856"/>
                      <a:pt x="21482" y="80278"/>
                      <a:pt x="23180" y="80278"/>
                    </a:cubicBezTo>
                    <a:cubicBezTo>
                      <a:pt x="23309" y="80278"/>
                      <a:pt x="23428" y="80264"/>
                      <a:pt x="23533" y="80234"/>
                    </a:cubicBezTo>
                    <a:cubicBezTo>
                      <a:pt x="23657" y="80565"/>
                      <a:pt x="23827" y="80652"/>
                      <a:pt x="24003" y="80652"/>
                    </a:cubicBezTo>
                    <a:cubicBezTo>
                      <a:pt x="24196" y="80652"/>
                      <a:pt x="24397" y="80548"/>
                      <a:pt x="24553" y="80548"/>
                    </a:cubicBezTo>
                    <a:cubicBezTo>
                      <a:pt x="24641" y="80548"/>
                      <a:pt x="24714" y="80581"/>
                      <a:pt x="24765" y="80682"/>
                    </a:cubicBezTo>
                    <a:cubicBezTo>
                      <a:pt x="24653" y="81467"/>
                      <a:pt x="25550" y="81243"/>
                      <a:pt x="25886" y="81691"/>
                    </a:cubicBezTo>
                    <a:cubicBezTo>
                      <a:pt x="27567" y="82587"/>
                      <a:pt x="27903" y="81243"/>
                      <a:pt x="28575" y="83372"/>
                    </a:cubicBezTo>
                    <a:cubicBezTo>
                      <a:pt x="29206" y="82867"/>
                      <a:pt x="29796" y="82669"/>
                      <a:pt x="30349" y="82669"/>
                    </a:cubicBezTo>
                    <a:cubicBezTo>
                      <a:pt x="32251" y="82669"/>
                      <a:pt x="33696" y="85016"/>
                      <a:pt x="34738" y="85277"/>
                    </a:cubicBezTo>
                    <a:cubicBezTo>
                      <a:pt x="35104" y="85825"/>
                      <a:pt x="35735" y="86109"/>
                      <a:pt x="36361" y="86109"/>
                    </a:cubicBezTo>
                    <a:cubicBezTo>
                      <a:pt x="36886" y="86109"/>
                      <a:pt x="37406" y="85910"/>
                      <a:pt x="37764" y="85501"/>
                    </a:cubicBezTo>
                    <a:cubicBezTo>
                      <a:pt x="37892" y="86903"/>
                      <a:pt x="38744" y="87181"/>
                      <a:pt x="39724" y="87181"/>
                    </a:cubicBezTo>
                    <a:cubicBezTo>
                      <a:pt x="40369" y="87181"/>
                      <a:pt x="41069" y="87061"/>
                      <a:pt x="41654" y="87061"/>
                    </a:cubicBezTo>
                    <a:cubicBezTo>
                      <a:pt x="41742" y="87061"/>
                      <a:pt x="41828" y="87063"/>
                      <a:pt x="41910" y="87070"/>
                    </a:cubicBezTo>
                    <a:cubicBezTo>
                      <a:pt x="42488" y="88225"/>
                      <a:pt x="44242" y="88792"/>
                      <a:pt x="45951" y="88792"/>
                    </a:cubicBezTo>
                    <a:cubicBezTo>
                      <a:pt x="47226" y="88792"/>
                      <a:pt x="48476" y="88476"/>
                      <a:pt x="49194" y="87854"/>
                    </a:cubicBezTo>
                    <a:cubicBezTo>
                      <a:pt x="49552" y="87952"/>
                      <a:pt x="49915" y="87993"/>
                      <a:pt x="50278" y="87993"/>
                    </a:cubicBezTo>
                    <a:cubicBezTo>
                      <a:pt x="52162" y="87993"/>
                      <a:pt x="54063" y="86892"/>
                      <a:pt x="55405" y="86892"/>
                    </a:cubicBezTo>
                    <a:cubicBezTo>
                      <a:pt x="55587" y="86892"/>
                      <a:pt x="55758" y="86912"/>
                      <a:pt x="55918" y="86958"/>
                    </a:cubicBezTo>
                    <a:cubicBezTo>
                      <a:pt x="55963" y="86962"/>
                      <a:pt x="56006" y="86964"/>
                      <a:pt x="56049" y="86964"/>
                    </a:cubicBezTo>
                    <a:cubicBezTo>
                      <a:pt x="56984" y="86964"/>
                      <a:pt x="57347" y="85924"/>
                      <a:pt x="57985" y="85924"/>
                    </a:cubicBezTo>
                    <a:cubicBezTo>
                      <a:pt x="58040" y="85924"/>
                      <a:pt x="58098" y="85932"/>
                      <a:pt x="58159" y="85949"/>
                    </a:cubicBezTo>
                    <a:cubicBezTo>
                      <a:pt x="58281" y="86054"/>
                      <a:pt x="58398" y="86096"/>
                      <a:pt x="58512" y="86096"/>
                    </a:cubicBezTo>
                    <a:cubicBezTo>
                      <a:pt x="58989" y="86096"/>
                      <a:pt x="59430" y="85368"/>
                      <a:pt x="60078" y="85368"/>
                    </a:cubicBezTo>
                    <a:cubicBezTo>
                      <a:pt x="60276" y="85368"/>
                      <a:pt x="60493" y="85436"/>
                      <a:pt x="60736" y="85613"/>
                    </a:cubicBezTo>
                    <a:cubicBezTo>
                      <a:pt x="60826" y="85677"/>
                      <a:pt x="60895" y="85705"/>
                      <a:pt x="60949" y="85705"/>
                    </a:cubicBezTo>
                    <a:cubicBezTo>
                      <a:pt x="61260" y="85705"/>
                      <a:pt x="61050" y="84789"/>
                      <a:pt x="61301" y="84789"/>
                    </a:cubicBezTo>
                    <a:cubicBezTo>
                      <a:pt x="61385" y="84789"/>
                      <a:pt x="61521" y="84891"/>
                      <a:pt x="61745" y="85165"/>
                    </a:cubicBezTo>
                    <a:cubicBezTo>
                      <a:pt x="61866" y="85191"/>
                      <a:pt x="61951" y="85204"/>
                      <a:pt x="62010" y="85204"/>
                    </a:cubicBezTo>
                    <a:cubicBezTo>
                      <a:pt x="62441" y="85204"/>
                      <a:pt x="61431" y="84537"/>
                      <a:pt x="62417" y="84044"/>
                    </a:cubicBezTo>
                    <a:cubicBezTo>
                      <a:pt x="64210" y="83820"/>
                      <a:pt x="67572" y="83708"/>
                      <a:pt x="69028" y="82027"/>
                    </a:cubicBezTo>
                    <a:cubicBezTo>
                      <a:pt x="69028" y="82228"/>
                      <a:pt x="69210" y="82339"/>
                      <a:pt x="69419" y="82339"/>
                    </a:cubicBezTo>
                    <a:cubicBezTo>
                      <a:pt x="69676" y="82339"/>
                      <a:pt x="69975" y="82173"/>
                      <a:pt x="70037" y="81803"/>
                    </a:cubicBezTo>
                    <a:cubicBezTo>
                      <a:pt x="70709" y="81355"/>
                      <a:pt x="72166" y="81915"/>
                      <a:pt x="73063" y="80682"/>
                    </a:cubicBezTo>
                    <a:cubicBezTo>
                      <a:pt x="73399" y="79898"/>
                      <a:pt x="75304" y="78665"/>
                      <a:pt x="74743" y="76536"/>
                    </a:cubicBezTo>
                    <a:cubicBezTo>
                      <a:pt x="76200" y="75303"/>
                      <a:pt x="77433" y="73847"/>
                      <a:pt x="78441" y="72278"/>
                    </a:cubicBezTo>
                    <a:cubicBezTo>
                      <a:pt x="80683" y="70709"/>
                      <a:pt x="82476" y="68468"/>
                      <a:pt x="83372" y="65779"/>
                    </a:cubicBezTo>
                    <a:cubicBezTo>
                      <a:pt x="84156" y="65106"/>
                      <a:pt x="84268" y="63537"/>
                      <a:pt x="84941" y="62753"/>
                    </a:cubicBezTo>
                    <a:cubicBezTo>
                      <a:pt x="85097" y="62812"/>
                      <a:pt x="85212" y="62836"/>
                      <a:pt x="85294" y="62836"/>
                    </a:cubicBezTo>
                    <a:cubicBezTo>
                      <a:pt x="85681" y="62836"/>
                      <a:pt x="85311" y="62285"/>
                      <a:pt x="84941" y="62193"/>
                    </a:cubicBezTo>
                    <a:cubicBezTo>
                      <a:pt x="86398" y="61184"/>
                      <a:pt x="86286" y="60064"/>
                      <a:pt x="86622" y="58271"/>
                    </a:cubicBezTo>
                    <a:cubicBezTo>
                      <a:pt x="86958" y="55693"/>
                      <a:pt x="86173" y="54461"/>
                      <a:pt x="86286" y="52668"/>
                    </a:cubicBezTo>
                    <a:cubicBezTo>
                      <a:pt x="86622" y="51771"/>
                      <a:pt x="87518" y="49642"/>
                      <a:pt x="86622" y="49082"/>
                    </a:cubicBezTo>
                    <a:cubicBezTo>
                      <a:pt x="87182" y="48409"/>
                      <a:pt x="88191" y="46617"/>
                      <a:pt x="87182" y="45944"/>
                    </a:cubicBezTo>
                    <a:cubicBezTo>
                      <a:pt x="85925" y="45557"/>
                      <a:pt x="87505" y="43168"/>
                      <a:pt x="86234" y="43168"/>
                    </a:cubicBezTo>
                    <a:cubicBezTo>
                      <a:pt x="86032" y="43168"/>
                      <a:pt x="85758" y="43229"/>
                      <a:pt x="85389" y="43367"/>
                    </a:cubicBezTo>
                    <a:cubicBezTo>
                      <a:pt x="85389" y="42470"/>
                      <a:pt x="86846" y="42022"/>
                      <a:pt x="85837" y="40789"/>
                    </a:cubicBezTo>
                    <a:cubicBezTo>
                      <a:pt x="85277" y="40341"/>
                      <a:pt x="86510" y="40005"/>
                      <a:pt x="85613" y="39557"/>
                    </a:cubicBezTo>
                    <a:lnTo>
                      <a:pt x="85613" y="39557"/>
                    </a:lnTo>
                    <a:cubicBezTo>
                      <a:pt x="84829" y="39669"/>
                      <a:pt x="85837" y="40789"/>
                      <a:pt x="84941" y="40902"/>
                    </a:cubicBezTo>
                    <a:cubicBezTo>
                      <a:pt x="83596" y="40005"/>
                      <a:pt x="85501" y="39109"/>
                      <a:pt x="85389" y="38436"/>
                    </a:cubicBezTo>
                    <a:cubicBezTo>
                      <a:pt x="85389" y="38085"/>
                      <a:pt x="85298" y="37979"/>
                      <a:pt x="85174" y="37979"/>
                    </a:cubicBezTo>
                    <a:cubicBezTo>
                      <a:pt x="84982" y="37979"/>
                      <a:pt x="84713" y="38237"/>
                      <a:pt x="84592" y="38237"/>
                    </a:cubicBezTo>
                    <a:cubicBezTo>
                      <a:pt x="84493" y="38237"/>
                      <a:pt x="84493" y="38063"/>
                      <a:pt x="84717" y="37428"/>
                    </a:cubicBezTo>
                    <a:cubicBezTo>
                      <a:pt x="84941" y="36083"/>
                      <a:pt x="84605" y="34738"/>
                      <a:pt x="83596" y="33730"/>
                    </a:cubicBezTo>
                    <a:cubicBezTo>
                      <a:pt x="85277" y="33057"/>
                      <a:pt x="81019" y="30704"/>
                      <a:pt x="83372" y="30480"/>
                    </a:cubicBezTo>
                    <a:cubicBezTo>
                      <a:pt x="83484" y="29920"/>
                      <a:pt x="81019" y="29135"/>
                      <a:pt x="82924" y="28351"/>
                    </a:cubicBezTo>
                    <a:cubicBezTo>
                      <a:pt x="82924" y="27342"/>
                      <a:pt x="82588" y="26446"/>
                      <a:pt x="81915" y="25774"/>
                    </a:cubicBezTo>
                    <a:lnTo>
                      <a:pt x="81915" y="25774"/>
                    </a:lnTo>
                    <a:cubicBezTo>
                      <a:pt x="82046" y="25861"/>
                      <a:pt x="82148" y="25899"/>
                      <a:pt x="82227" y="25899"/>
                    </a:cubicBezTo>
                    <a:cubicBezTo>
                      <a:pt x="82753" y="25899"/>
                      <a:pt x="82193" y="24176"/>
                      <a:pt x="81803" y="23981"/>
                    </a:cubicBezTo>
                    <a:cubicBezTo>
                      <a:pt x="81534" y="24192"/>
                      <a:pt x="81328" y="24278"/>
                      <a:pt x="81163" y="24278"/>
                    </a:cubicBezTo>
                    <a:cubicBezTo>
                      <a:pt x="80434" y="24278"/>
                      <a:pt x="80522" y="22590"/>
                      <a:pt x="79615" y="22590"/>
                    </a:cubicBezTo>
                    <a:cubicBezTo>
                      <a:pt x="79532" y="22590"/>
                      <a:pt x="79440" y="22605"/>
                      <a:pt x="79338" y="22636"/>
                    </a:cubicBezTo>
                    <a:cubicBezTo>
                      <a:pt x="79338" y="21934"/>
                      <a:pt x="80683" y="19619"/>
                      <a:pt x="79764" y="19619"/>
                    </a:cubicBezTo>
                    <a:cubicBezTo>
                      <a:pt x="79655" y="19619"/>
                      <a:pt x="79515" y="19652"/>
                      <a:pt x="79338" y="19723"/>
                    </a:cubicBezTo>
                    <a:cubicBezTo>
                      <a:pt x="80571" y="18154"/>
                      <a:pt x="77433" y="18826"/>
                      <a:pt x="78329" y="17145"/>
                    </a:cubicBezTo>
                    <a:cubicBezTo>
                      <a:pt x="78553" y="15576"/>
                      <a:pt x="75864" y="16025"/>
                      <a:pt x="76088" y="15128"/>
                    </a:cubicBezTo>
                    <a:cubicBezTo>
                      <a:pt x="76985" y="14904"/>
                      <a:pt x="75528" y="14680"/>
                      <a:pt x="75640" y="14120"/>
                    </a:cubicBezTo>
                    <a:cubicBezTo>
                      <a:pt x="73119" y="11270"/>
                      <a:pt x="67170" y="6492"/>
                      <a:pt x="63555" y="6492"/>
                    </a:cubicBezTo>
                    <a:cubicBezTo>
                      <a:pt x="63473" y="6492"/>
                      <a:pt x="63393" y="6495"/>
                      <a:pt x="63313" y="6500"/>
                    </a:cubicBezTo>
                    <a:cubicBezTo>
                      <a:pt x="61134" y="5566"/>
                      <a:pt x="57128" y="2517"/>
                      <a:pt x="54412" y="2517"/>
                    </a:cubicBezTo>
                    <a:cubicBezTo>
                      <a:pt x="54195" y="2517"/>
                      <a:pt x="53987" y="2536"/>
                      <a:pt x="53788" y="2578"/>
                    </a:cubicBezTo>
                    <a:cubicBezTo>
                      <a:pt x="53059" y="1994"/>
                      <a:pt x="50570" y="650"/>
                      <a:pt x="49047" y="650"/>
                    </a:cubicBezTo>
                    <a:cubicBezTo>
                      <a:pt x="48232" y="650"/>
                      <a:pt x="47693" y="1035"/>
                      <a:pt x="47849" y="2129"/>
                    </a:cubicBezTo>
                    <a:cubicBezTo>
                      <a:pt x="47976" y="2090"/>
                      <a:pt x="48090" y="2073"/>
                      <a:pt x="48191" y="2073"/>
                    </a:cubicBezTo>
                    <a:cubicBezTo>
                      <a:pt x="49262" y="2073"/>
                      <a:pt x="49004" y="4044"/>
                      <a:pt x="48186" y="4146"/>
                    </a:cubicBezTo>
                    <a:cubicBezTo>
                      <a:pt x="44936" y="3362"/>
                      <a:pt x="47065" y="2129"/>
                      <a:pt x="45608"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33"/>
              <p:cNvSpPr/>
              <p:nvPr/>
            </p:nvSpPr>
            <p:spPr>
              <a:xfrm>
                <a:off x="3505296" y="2083727"/>
                <a:ext cx="57558" cy="22463"/>
              </a:xfrm>
              <a:custGeom>
                <a:avLst/>
                <a:gdLst/>
                <a:ahLst/>
                <a:cxnLst/>
                <a:rect l="l" t="t" r="r" b="b"/>
                <a:pathLst>
                  <a:path w="3062" h="1195" extrusionOk="0">
                    <a:moveTo>
                      <a:pt x="1101" y="0"/>
                    </a:moveTo>
                    <a:cubicBezTo>
                      <a:pt x="419" y="0"/>
                      <a:pt x="0" y="481"/>
                      <a:pt x="586" y="481"/>
                    </a:cubicBezTo>
                    <a:cubicBezTo>
                      <a:pt x="694" y="481"/>
                      <a:pt x="837" y="465"/>
                      <a:pt x="1018" y="426"/>
                    </a:cubicBezTo>
                    <a:cubicBezTo>
                      <a:pt x="1018" y="999"/>
                      <a:pt x="1317" y="1194"/>
                      <a:pt x="1650" y="1194"/>
                    </a:cubicBezTo>
                    <a:cubicBezTo>
                      <a:pt x="2293" y="1194"/>
                      <a:pt x="3061" y="462"/>
                      <a:pt x="2027" y="314"/>
                    </a:cubicBezTo>
                    <a:cubicBezTo>
                      <a:pt x="1708" y="82"/>
                      <a:pt x="1382" y="0"/>
                      <a:pt x="1101"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33"/>
              <p:cNvSpPr/>
              <p:nvPr/>
            </p:nvSpPr>
            <p:spPr>
              <a:xfrm>
                <a:off x="3561311" y="2093840"/>
                <a:ext cx="43178" cy="12500"/>
              </a:xfrm>
              <a:custGeom>
                <a:avLst/>
                <a:gdLst/>
                <a:ahLst/>
                <a:cxnLst/>
                <a:rect l="l" t="t" r="r" b="b"/>
                <a:pathLst>
                  <a:path w="2297" h="665" extrusionOk="0">
                    <a:moveTo>
                      <a:pt x="1064" y="0"/>
                    </a:moveTo>
                    <a:lnTo>
                      <a:pt x="1064" y="0"/>
                    </a:lnTo>
                    <a:cubicBezTo>
                      <a:pt x="0" y="152"/>
                      <a:pt x="688" y="665"/>
                      <a:pt x="1416" y="665"/>
                    </a:cubicBezTo>
                    <a:cubicBezTo>
                      <a:pt x="1761" y="665"/>
                      <a:pt x="2116" y="549"/>
                      <a:pt x="2296" y="224"/>
                    </a:cubicBezTo>
                    <a:lnTo>
                      <a:pt x="2296" y="224"/>
                    </a:lnTo>
                    <a:cubicBezTo>
                      <a:pt x="2176" y="254"/>
                      <a:pt x="2056" y="268"/>
                      <a:pt x="1938" y="268"/>
                    </a:cubicBezTo>
                    <a:cubicBezTo>
                      <a:pt x="1616" y="268"/>
                      <a:pt x="1310" y="164"/>
                      <a:pt x="1064"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33"/>
              <p:cNvSpPr/>
              <p:nvPr/>
            </p:nvSpPr>
            <p:spPr>
              <a:xfrm>
                <a:off x="3442269" y="2061058"/>
                <a:ext cx="25301" cy="9793"/>
              </a:xfrm>
              <a:custGeom>
                <a:avLst/>
                <a:gdLst/>
                <a:ahLst/>
                <a:cxnLst/>
                <a:rect l="l" t="t" r="r" b="b"/>
                <a:pathLst>
                  <a:path w="1346" h="521" extrusionOk="0">
                    <a:moveTo>
                      <a:pt x="499" y="1"/>
                    </a:moveTo>
                    <a:cubicBezTo>
                      <a:pt x="374" y="1"/>
                      <a:pt x="225" y="26"/>
                      <a:pt x="1" y="63"/>
                    </a:cubicBezTo>
                    <a:cubicBezTo>
                      <a:pt x="334" y="230"/>
                      <a:pt x="605" y="520"/>
                      <a:pt x="953" y="520"/>
                    </a:cubicBezTo>
                    <a:cubicBezTo>
                      <a:pt x="1073" y="520"/>
                      <a:pt x="1202" y="486"/>
                      <a:pt x="1346" y="399"/>
                    </a:cubicBezTo>
                    <a:cubicBezTo>
                      <a:pt x="897" y="101"/>
                      <a:pt x="748" y="1"/>
                      <a:pt x="49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33"/>
              <p:cNvSpPr/>
              <p:nvPr/>
            </p:nvSpPr>
            <p:spPr>
              <a:xfrm>
                <a:off x="3490728" y="2076847"/>
                <a:ext cx="15771" cy="15376"/>
              </a:xfrm>
              <a:custGeom>
                <a:avLst/>
                <a:gdLst/>
                <a:ahLst/>
                <a:cxnLst/>
                <a:rect l="l" t="t" r="r" b="b"/>
                <a:pathLst>
                  <a:path w="839" h="818" extrusionOk="0">
                    <a:moveTo>
                      <a:pt x="312" y="1"/>
                    </a:moveTo>
                    <a:cubicBezTo>
                      <a:pt x="285" y="1"/>
                      <a:pt x="256" y="3"/>
                      <a:pt x="224" y="8"/>
                    </a:cubicBezTo>
                    <a:cubicBezTo>
                      <a:pt x="0" y="120"/>
                      <a:pt x="112" y="456"/>
                      <a:pt x="0" y="680"/>
                    </a:cubicBezTo>
                    <a:cubicBezTo>
                      <a:pt x="59" y="777"/>
                      <a:pt x="127" y="817"/>
                      <a:pt x="196" y="817"/>
                    </a:cubicBezTo>
                    <a:cubicBezTo>
                      <a:pt x="510" y="817"/>
                      <a:pt x="839" y="1"/>
                      <a:pt x="312"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33"/>
              <p:cNvSpPr/>
              <p:nvPr/>
            </p:nvSpPr>
            <p:spPr>
              <a:xfrm>
                <a:off x="3436611" y="2008200"/>
                <a:ext cx="9887" cy="5301"/>
              </a:xfrm>
              <a:custGeom>
                <a:avLst/>
                <a:gdLst/>
                <a:ahLst/>
                <a:cxnLst/>
                <a:rect l="l" t="t" r="r" b="b"/>
                <a:pathLst>
                  <a:path w="526" h="282" extrusionOk="0">
                    <a:moveTo>
                      <a:pt x="292" y="0"/>
                    </a:moveTo>
                    <a:cubicBezTo>
                      <a:pt x="209" y="0"/>
                      <a:pt x="124" y="27"/>
                      <a:pt x="78" y="74"/>
                    </a:cubicBezTo>
                    <a:cubicBezTo>
                      <a:pt x="0" y="151"/>
                      <a:pt x="190" y="282"/>
                      <a:pt x="351" y="282"/>
                    </a:cubicBezTo>
                    <a:cubicBezTo>
                      <a:pt x="424" y="282"/>
                      <a:pt x="491" y="255"/>
                      <a:pt x="526" y="186"/>
                    </a:cubicBezTo>
                    <a:cubicBezTo>
                      <a:pt x="526" y="55"/>
                      <a:pt x="411" y="0"/>
                      <a:pt x="292"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33"/>
              <p:cNvSpPr/>
              <p:nvPr/>
            </p:nvSpPr>
            <p:spPr>
              <a:xfrm>
                <a:off x="4663970" y="1126123"/>
                <a:ext cx="4248" cy="4812"/>
              </a:xfrm>
              <a:custGeom>
                <a:avLst/>
                <a:gdLst/>
                <a:ahLst/>
                <a:cxnLst/>
                <a:rect l="l" t="t" r="r" b="b"/>
                <a:pathLst>
                  <a:path w="226" h="256" extrusionOk="0">
                    <a:moveTo>
                      <a:pt x="179" y="1"/>
                    </a:moveTo>
                    <a:cubicBezTo>
                      <a:pt x="113" y="1"/>
                      <a:pt x="1" y="80"/>
                      <a:pt x="1" y="159"/>
                    </a:cubicBezTo>
                    <a:cubicBezTo>
                      <a:pt x="1" y="229"/>
                      <a:pt x="23" y="255"/>
                      <a:pt x="52" y="255"/>
                    </a:cubicBezTo>
                    <a:cubicBezTo>
                      <a:pt x="118" y="255"/>
                      <a:pt x="225" y="125"/>
                      <a:pt x="225" y="47"/>
                    </a:cubicBezTo>
                    <a:cubicBezTo>
                      <a:pt x="225" y="14"/>
                      <a:pt x="206" y="1"/>
                      <a:pt x="17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33"/>
              <p:cNvSpPr/>
              <p:nvPr/>
            </p:nvSpPr>
            <p:spPr>
              <a:xfrm>
                <a:off x="3374862" y="2009929"/>
                <a:ext cx="6354" cy="5978"/>
              </a:xfrm>
              <a:custGeom>
                <a:avLst/>
                <a:gdLst/>
                <a:ahLst/>
                <a:cxnLst/>
                <a:rect l="l" t="t" r="r" b="b"/>
                <a:pathLst>
                  <a:path w="338" h="318" extrusionOk="0">
                    <a:moveTo>
                      <a:pt x="179" y="1"/>
                    </a:moveTo>
                    <a:cubicBezTo>
                      <a:pt x="113" y="1"/>
                      <a:pt x="1" y="159"/>
                      <a:pt x="1" y="318"/>
                    </a:cubicBezTo>
                    <a:cubicBezTo>
                      <a:pt x="113" y="318"/>
                      <a:pt x="337" y="318"/>
                      <a:pt x="225" y="94"/>
                    </a:cubicBezTo>
                    <a:cubicBezTo>
                      <a:pt x="225" y="28"/>
                      <a:pt x="206" y="1"/>
                      <a:pt x="179"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33"/>
              <p:cNvSpPr/>
              <p:nvPr/>
            </p:nvSpPr>
            <p:spPr>
              <a:xfrm>
                <a:off x="3829847" y="558278"/>
                <a:ext cx="5470" cy="3515"/>
              </a:xfrm>
              <a:custGeom>
                <a:avLst/>
                <a:gdLst/>
                <a:ahLst/>
                <a:cxnLst/>
                <a:rect l="l" t="t" r="r" b="b"/>
                <a:pathLst>
                  <a:path w="291" h="187" extrusionOk="0">
                    <a:moveTo>
                      <a:pt x="225" y="1"/>
                    </a:moveTo>
                    <a:cubicBezTo>
                      <a:pt x="225" y="1"/>
                      <a:pt x="1" y="1"/>
                      <a:pt x="1" y="113"/>
                    </a:cubicBezTo>
                    <a:cubicBezTo>
                      <a:pt x="1" y="159"/>
                      <a:pt x="58" y="186"/>
                      <a:pt x="118" y="186"/>
                    </a:cubicBezTo>
                    <a:cubicBezTo>
                      <a:pt x="202" y="186"/>
                      <a:pt x="290" y="132"/>
                      <a:pt x="225"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33"/>
              <p:cNvSpPr/>
              <p:nvPr/>
            </p:nvSpPr>
            <p:spPr>
              <a:xfrm>
                <a:off x="4735587" y="1459811"/>
                <a:ext cx="2124" cy="1598"/>
              </a:xfrm>
              <a:custGeom>
                <a:avLst/>
                <a:gdLst/>
                <a:ahLst/>
                <a:cxnLst/>
                <a:rect l="l" t="t" r="r" b="b"/>
                <a:pathLst>
                  <a:path w="113" h="85" extrusionOk="0">
                    <a:moveTo>
                      <a:pt x="1" y="1"/>
                    </a:moveTo>
                    <a:cubicBezTo>
                      <a:pt x="57" y="57"/>
                      <a:pt x="85" y="85"/>
                      <a:pt x="99" y="85"/>
                    </a:cubicBezTo>
                    <a:cubicBezTo>
                      <a:pt x="113" y="85"/>
                      <a:pt x="113" y="57"/>
                      <a:pt x="113"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403" name="Google Shape;3403;p33"/>
          <p:cNvGrpSpPr/>
          <p:nvPr/>
        </p:nvGrpSpPr>
        <p:grpSpPr>
          <a:xfrm>
            <a:off x="4634924" y="3059324"/>
            <a:ext cx="837956" cy="818596"/>
            <a:chOff x="4832486" y="539500"/>
            <a:chExt cx="1691474" cy="1652394"/>
          </a:xfrm>
        </p:grpSpPr>
        <p:grpSp>
          <p:nvGrpSpPr>
            <p:cNvPr id="3404" name="Google Shape;3404;p33"/>
            <p:cNvGrpSpPr/>
            <p:nvPr/>
          </p:nvGrpSpPr>
          <p:grpSpPr>
            <a:xfrm>
              <a:off x="4832486" y="539500"/>
              <a:ext cx="1691474" cy="1652394"/>
              <a:chOff x="4832486" y="539500"/>
              <a:chExt cx="1691474" cy="1652394"/>
            </a:xfrm>
          </p:grpSpPr>
          <p:sp>
            <p:nvSpPr>
              <p:cNvPr id="3405" name="Google Shape;3405;p33"/>
              <p:cNvSpPr/>
              <p:nvPr/>
            </p:nvSpPr>
            <p:spPr>
              <a:xfrm>
                <a:off x="4832486" y="539500"/>
                <a:ext cx="1691474" cy="1652394"/>
              </a:xfrm>
              <a:custGeom>
                <a:avLst/>
                <a:gdLst/>
                <a:ahLst/>
                <a:cxnLst/>
                <a:rect l="l" t="t" r="r" b="b"/>
                <a:pathLst>
                  <a:path w="89984" h="87905" extrusionOk="0">
                    <a:moveTo>
                      <a:pt x="37989" y="2792"/>
                    </a:moveTo>
                    <a:lnTo>
                      <a:pt x="37989" y="2792"/>
                    </a:lnTo>
                    <a:cubicBezTo>
                      <a:pt x="38101" y="2905"/>
                      <a:pt x="37989" y="2905"/>
                      <a:pt x="37877" y="2905"/>
                    </a:cubicBezTo>
                    <a:cubicBezTo>
                      <a:pt x="37764" y="2905"/>
                      <a:pt x="37989" y="2792"/>
                      <a:pt x="37989" y="2792"/>
                    </a:cubicBezTo>
                    <a:close/>
                    <a:moveTo>
                      <a:pt x="78442" y="15455"/>
                    </a:moveTo>
                    <a:cubicBezTo>
                      <a:pt x="78442" y="15455"/>
                      <a:pt x="78554" y="15455"/>
                      <a:pt x="78442" y="15567"/>
                    </a:cubicBezTo>
                    <a:cubicBezTo>
                      <a:pt x="78330" y="15567"/>
                      <a:pt x="78442" y="15455"/>
                      <a:pt x="78442" y="15455"/>
                    </a:cubicBezTo>
                    <a:close/>
                    <a:moveTo>
                      <a:pt x="87079" y="53874"/>
                    </a:moveTo>
                    <a:cubicBezTo>
                      <a:pt x="87090" y="53874"/>
                      <a:pt x="87118" y="53938"/>
                      <a:pt x="87182" y="54003"/>
                    </a:cubicBezTo>
                    <a:lnTo>
                      <a:pt x="87070" y="54003"/>
                    </a:lnTo>
                    <a:cubicBezTo>
                      <a:pt x="87070" y="53908"/>
                      <a:pt x="87070" y="53874"/>
                      <a:pt x="87079" y="53874"/>
                    </a:cubicBezTo>
                    <a:close/>
                    <a:moveTo>
                      <a:pt x="12103" y="57477"/>
                    </a:moveTo>
                    <a:cubicBezTo>
                      <a:pt x="12174" y="57619"/>
                      <a:pt x="12065" y="57760"/>
                      <a:pt x="12033" y="57760"/>
                    </a:cubicBezTo>
                    <a:cubicBezTo>
                      <a:pt x="12014" y="57760"/>
                      <a:pt x="12021" y="57713"/>
                      <a:pt x="12103" y="57589"/>
                    </a:cubicBezTo>
                    <a:lnTo>
                      <a:pt x="12103" y="57477"/>
                    </a:lnTo>
                    <a:close/>
                    <a:moveTo>
                      <a:pt x="30355" y="80281"/>
                    </a:moveTo>
                    <a:cubicBezTo>
                      <a:pt x="30397" y="80309"/>
                      <a:pt x="30425" y="80337"/>
                      <a:pt x="30369" y="80337"/>
                    </a:cubicBezTo>
                    <a:cubicBezTo>
                      <a:pt x="30369" y="80337"/>
                      <a:pt x="30369" y="80309"/>
                      <a:pt x="30355" y="80281"/>
                    </a:cubicBezTo>
                    <a:close/>
                    <a:moveTo>
                      <a:pt x="48188" y="1"/>
                    </a:moveTo>
                    <a:cubicBezTo>
                      <a:pt x="41156" y="1"/>
                      <a:pt x="34508" y="1664"/>
                      <a:pt x="29920" y="5258"/>
                    </a:cubicBezTo>
                    <a:cubicBezTo>
                      <a:pt x="29452" y="4883"/>
                      <a:pt x="29001" y="4735"/>
                      <a:pt x="28563" y="4735"/>
                    </a:cubicBezTo>
                    <a:cubicBezTo>
                      <a:pt x="27428" y="4735"/>
                      <a:pt x="26377" y="5732"/>
                      <a:pt x="25326" y="6378"/>
                    </a:cubicBezTo>
                    <a:cubicBezTo>
                      <a:pt x="25130" y="6269"/>
                      <a:pt x="25002" y="6224"/>
                      <a:pt x="24921" y="6224"/>
                    </a:cubicBezTo>
                    <a:cubicBezTo>
                      <a:pt x="24588" y="6224"/>
                      <a:pt x="25080" y="7004"/>
                      <a:pt x="24990" y="7275"/>
                    </a:cubicBezTo>
                    <a:cubicBezTo>
                      <a:pt x="24649" y="7054"/>
                      <a:pt x="24376" y="6964"/>
                      <a:pt x="24152" y="6964"/>
                    </a:cubicBezTo>
                    <a:cubicBezTo>
                      <a:pt x="23207" y="6964"/>
                      <a:pt x="23137" y="8556"/>
                      <a:pt x="22585" y="8556"/>
                    </a:cubicBezTo>
                    <a:cubicBezTo>
                      <a:pt x="22407" y="8556"/>
                      <a:pt x="22178" y="8389"/>
                      <a:pt x="21852" y="7947"/>
                    </a:cubicBezTo>
                    <a:cubicBezTo>
                      <a:pt x="21777" y="7928"/>
                      <a:pt x="21712" y="7920"/>
                      <a:pt x="21658" y="7920"/>
                    </a:cubicBezTo>
                    <a:cubicBezTo>
                      <a:pt x="21147" y="7920"/>
                      <a:pt x="21543" y="8678"/>
                      <a:pt x="22058" y="8678"/>
                    </a:cubicBezTo>
                    <a:cubicBezTo>
                      <a:pt x="22137" y="8678"/>
                      <a:pt x="22219" y="8660"/>
                      <a:pt x="22300" y="8619"/>
                    </a:cubicBezTo>
                    <a:lnTo>
                      <a:pt x="22300" y="8619"/>
                    </a:lnTo>
                    <a:cubicBezTo>
                      <a:pt x="22119" y="9042"/>
                      <a:pt x="21913" y="9180"/>
                      <a:pt x="21701" y="9180"/>
                    </a:cubicBezTo>
                    <a:cubicBezTo>
                      <a:pt x="21302" y="9180"/>
                      <a:pt x="20879" y="8695"/>
                      <a:pt x="20548" y="8695"/>
                    </a:cubicBezTo>
                    <a:cubicBezTo>
                      <a:pt x="20401" y="8695"/>
                      <a:pt x="20272" y="8791"/>
                      <a:pt x="20171" y="9068"/>
                    </a:cubicBezTo>
                    <a:cubicBezTo>
                      <a:pt x="20507" y="10524"/>
                      <a:pt x="19275" y="11197"/>
                      <a:pt x="18154" y="11197"/>
                    </a:cubicBezTo>
                    <a:cubicBezTo>
                      <a:pt x="19028" y="11743"/>
                      <a:pt x="16496" y="13778"/>
                      <a:pt x="15952" y="13778"/>
                    </a:cubicBezTo>
                    <a:cubicBezTo>
                      <a:pt x="15937" y="13778"/>
                      <a:pt x="15924" y="13777"/>
                      <a:pt x="15913" y="13774"/>
                    </a:cubicBezTo>
                    <a:cubicBezTo>
                      <a:pt x="2578" y="26549"/>
                      <a:pt x="1" y="57701"/>
                      <a:pt x="15913" y="73501"/>
                    </a:cubicBezTo>
                    <a:cubicBezTo>
                      <a:pt x="21262" y="78946"/>
                      <a:pt x="28646" y="85692"/>
                      <a:pt x="36608" y="85692"/>
                    </a:cubicBezTo>
                    <a:cubicBezTo>
                      <a:pt x="37987" y="85692"/>
                      <a:pt x="39384" y="85490"/>
                      <a:pt x="40790" y="85043"/>
                    </a:cubicBezTo>
                    <a:cubicBezTo>
                      <a:pt x="43815" y="87084"/>
                      <a:pt x="47362" y="87904"/>
                      <a:pt x="51068" y="87904"/>
                    </a:cubicBezTo>
                    <a:cubicBezTo>
                      <a:pt x="58756" y="87904"/>
                      <a:pt x="67129" y="84375"/>
                      <a:pt x="72951" y="80897"/>
                    </a:cubicBezTo>
                    <a:cubicBezTo>
                      <a:pt x="86062" y="74734"/>
                      <a:pt x="87855" y="55684"/>
                      <a:pt x="89648" y="42349"/>
                    </a:cubicBezTo>
                    <a:cubicBezTo>
                      <a:pt x="89984" y="33833"/>
                      <a:pt x="88303" y="20386"/>
                      <a:pt x="81131" y="16688"/>
                    </a:cubicBezTo>
                    <a:cubicBezTo>
                      <a:pt x="76775" y="6204"/>
                      <a:pt x="61767" y="1"/>
                      <a:pt x="4818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33"/>
              <p:cNvSpPr/>
              <p:nvPr/>
            </p:nvSpPr>
            <p:spPr>
              <a:xfrm>
                <a:off x="6405956" y="878451"/>
                <a:ext cx="13703" cy="9681"/>
              </a:xfrm>
              <a:custGeom>
                <a:avLst/>
                <a:gdLst/>
                <a:ahLst/>
                <a:cxnLst/>
                <a:rect l="l" t="t" r="r" b="b"/>
                <a:pathLst>
                  <a:path w="729" h="515" extrusionOk="0">
                    <a:moveTo>
                      <a:pt x="379" y="0"/>
                    </a:moveTo>
                    <a:cubicBezTo>
                      <a:pt x="197" y="0"/>
                      <a:pt x="1" y="112"/>
                      <a:pt x="1" y="337"/>
                    </a:cubicBezTo>
                    <a:cubicBezTo>
                      <a:pt x="137" y="405"/>
                      <a:pt x="314" y="514"/>
                      <a:pt x="458" y="514"/>
                    </a:cubicBezTo>
                    <a:cubicBezTo>
                      <a:pt x="551" y="514"/>
                      <a:pt x="629" y="468"/>
                      <a:pt x="673" y="337"/>
                    </a:cubicBezTo>
                    <a:cubicBezTo>
                      <a:pt x="729" y="112"/>
                      <a:pt x="561" y="0"/>
                      <a:pt x="37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33"/>
              <p:cNvSpPr/>
              <p:nvPr/>
            </p:nvSpPr>
            <p:spPr>
              <a:xfrm>
                <a:off x="5198353" y="721645"/>
                <a:ext cx="15790" cy="7068"/>
              </a:xfrm>
              <a:custGeom>
                <a:avLst/>
                <a:gdLst/>
                <a:ahLst/>
                <a:cxnLst/>
                <a:rect l="l" t="t" r="r" b="b"/>
                <a:pathLst>
                  <a:path w="840" h="376" extrusionOk="0">
                    <a:moveTo>
                      <a:pt x="147" y="0"/>
                    </a:moveTo>
                    <a:cubicBezTo>
                      <a:pt x="110" y="0"/>
                      <a:pt x="72" y="13"/>
                      <a:pt x="35" y="50"/>
                    </a:cubicBezTo>
                    <a:cubicBezTo>
                      <a:pt x="0" y="294"/>
                      <a:pt x="95" y="375"/>
                      <a:pt x="219" y="375"/>
                    </a:cubicBezTo>
                    <a:cubicBezTo>
                      <a:pt x="470" y="375"/>
                      <a:pt x="840" y="40"/>
                      <a:pt x="492" y="40"/>
                    </a:cubicBezTo>
                    <a:cubicBezTo>
                      <a:pt x="458" y="40"/>
                      <a:pt x="418" y="43"/>
                      <a:pt x="371" y="50"/>
                    </a:cubicBezTo>
                    <a:cubicBezTo>
                      <a:pt x="296" y="50"/>
                      <a:pt x="222" y="0"/>
                      <a:pt x="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33"/>
              <p:cNvSpPr/>
              <p:nvPr/>
            </p:nvSpPr>
            <p:spPr>
              <a:xfrm>
                <a:off x="5253072" y="677641"/>
                <a:ext cx="5865" cy="3760"/>
              </a:xfrm>
              <a:custGeom>
                <a:avLst/>
                <a:gdLst/>
                <a:ahLst/>
                <a:cxnLst/>
                <a:rect l="l" t="t" r="r" b="b"/>
                <a:pathLst>
                  <a:path w="312" h="200" extrusionOk="0">
                    <a:moveTo>
                      <a:pt x="232" y="1"/>
                    </a:moveTo>
                    <a:cubicBezTo>
                      <a:pt x="149" y="1"/>
                      <a:pt x="0" y="150"/>
                      <a:pt x="149" y="150"/>
                    </a:cubicBezTo>
                    <a:cubicBezTo>
                      <a:pt x="224" y="187"/>
                      <a:pt x="262" y="200"/>
                      <a:pt x="278" y="200"/>
                    </a:cubicBezTo>
                    <a:cubicBezTo>
                      <a:pt x="311" y="200"/>
                      <a:pt x="262" y="150"/>
                      <a:pt x="262" y="150"/>
                    </a:cubicBezTo>
                    <a:cubicBezTo>
                      <a:pt x="299" y="38"/>
                      <a:pt x="274" y="1"/>
                      <a:pt x="232"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33"/>
              <p:cNvSpPr/>
              <p:nvPr/>
            </p:nvSpPr>
            <p:spPr>
              <a:xfrm>
                <a:off x="5190571" y="737322"/>
                <a:ext cx="2124" cy="19"/>
              </a:xfrm>
              <a:custGeom>
                <a:avLst/>
                <a:gdLst/>
                <a:ahLst/>
                <a:cxnLst/>
                <a:rect l="l" t="t" r="r" b="b"/>
                <a:pathLst>
                  <a:path w="113" h="1" extrusionOk="0">
                    <a:moveTo>
                      <a:pt x="113" y="0"/>
                    </a:moveTo>
                    <a:lnTo>
                      <a:pt x="1" y="0"/>
                    </a:lnTo>
                    <a:cubicBezTo>
                      <a:pt x="1" y="0"/>
                      <a:pt x="113" y="0"/>
                      <a:pt x="113"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33"/>
              <p:cNvSpPr/>
              <p:nvPr/>
            </p:nvSpPr>
            <p:spPr>
              <a:xfrm>
                <a:off x="5236906" y="701513"/>
                <a:ext cx="2124" cy="2124"/>
              </a:xfrm>
              <a:custGeom>
                <a:avLst/>
                <a:gdLst/>
                <a:ahLst/>
                <a:cxnLst/>
                <a:rect l="l" t="t" r="r" b="b"/>
                <a:pathLst>
                  <a:path w="113" h="113" extrusionOk="0">
                    <a:moveTo>
                      <a:pt x="113" y="0"/>
                    </a:moveTo>
                    <a:cubicBezTo>
                      <a:pt x="113" y="113"/>
                      <a:pt x="1" y="113"/>
                      <a:pt x="113" y="113"/>
                    </a:cubicBezTo>
                    <a:lnTo>
                      <a:pt x="113" y="0"/>
                    </a:ln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1" name="Google Shape;3411;p33"/>
            <p:cNvGrpSpPr/>
            <p:nvPr/>
          </p:nvGrpSpPr>
          <p:grpSpPr>
            <a:xfrm rot="5400000">
              <a:off x="5036504" y="660212"/>
              <a:ext cx="1383118" cy="1351163"/>
              <a:chOff x="4832486" y="539500"/>
              <a:chExt cx="1691474" cy="1652394"/>
            </a:xfrm>
          </p:grpSpPr>
          <p:sp>
            <p:nvSpPr>
              <p:cNvPr id="3412" name="Google Shape;3412;p33"/>
              <p:cNvSpPr/>
              <p:nvPr/>
            </p:nvSpPr>
            <p:spPr>
              <a:xfrm>
                <a:off x="4832486" y="539500"/>
                <a:ext cx="1691474" cy="1652394"/>
              </a:xfrm>
              <a:custGeom>
                <a:avLst/>
                <a:gdLst/>
                <a:ahLst/>
                <a:cxnLst/>
                <a:rect l="l" t="t" r="r" b="b"/>
                <a:pathLst>
                  <a:path w="89984" h="87905" extrusionOk="0">
                    <a:moveTo>
                      <a:pt x="37989" y="2792"/>
                    </a:moveTo>
                    <a:lnTo>
                      <a:pt x="37989" y="2792"/>
                    </a:lnTo>
                    <a:cubicBezTo>
                      <a:pt x="38101" y="2905"/>
                      <a:pt x="37989" y="2905"/>
                      <a:pt x="37877" y="2905"/>
                    </a:cubicBezTo>
                    <a:cubicBezTo>
                      <a:pt x="37764" y="2905"/>
                      <a:pt x="37989" y="2792"/>
                      <a:pt x="37989" y="2792"/>
                    </a:cubicBezTo>
                    <a:close/>
                    <a:moveTo>
                      <a:pt x="78442" y="15455"/>
                    </a:moveTo>
                    <a:cubicBezTo>
                      <a:pt x="78442" y="15455"/>
                      <a:pt x="78554" y="15455"/>
                      <a:pt x="78442" y="15567"/>
                    </a:cubicBezTo>
                    <a:cubicBezTo>
                      <a:pt x="78330" y="15567"/>
                      <a:pt x="78442" y="15455"/>
                      <a:pt x="78442" y="15455"/>
                    </a:cubicBezTo>
                    <a:close/>
                    <a:moveTo>
                      <a:pt x="87079" y="53874"/>
                    </a:moveTo>
                    <a:cubicBezTo>
                      <a:pt x="87090" y="53874"/>
                      <a:pt x="87118" y="53938"/>
                      <a:pt x="87182" y="54003"/>
                    </a:cubicBezTo>
                    <a:lnTo>
                      <a:pt x="87070" y="54003"/>
                    </a:lnTo>
                    <a:cubicBezTo>
                      <a:pt x="87070" y="53908"/>
                      <a:pt x="87070" y="53874"/>
                      <a:pt x="87079" y="53874"/>
                    </a:cubicBezTo>
                    <a:close/>
                    <a:moveTo>
                      <a:pt x="12103" y="57477"/>
                    </a:moveTo>
                    <a:cubicBezTo>
                      <a:pt x="12174" y="57619"/>
                      <a:pt x="12065" y="57760"/>
                      <a:pt x="12033" y="57760"/>
                    </a:cubicBezTo>
                    <a:cubicBezTo>
                      <a:pt x="12014" y="57760"/>
                      <a:pt x="12021" y="57713"/>
                      <a:pt x="12103" y="57589"/>
                    </a:cubicBezTo>
                    <a:lnTo>
                      <a:pt x="12103" y="57477"/>
                    </a:lnTo>
                    <a:close/>
                    <a:moveTo>
                      <a:pt x="30355" y="80281"/>
                    </a:moveTo>
                    <a:cubicBezTo>
                      <a:pt x="30397" y="80309"/>
                      <a:pt x="30425" y="80337"/>
                      <a:pt x="30369" y="80337"/>
                    </a:cubicBezTo>
                    <a:cubicBezTo>
                      <a:pt x="30369" y="80337"/>
                      <a:pt x="30369" y="80309"/>
                      <a:pt x="30355" y="80281"/>
                    </a:cubicBezTo>
                    <a:close/>
                    <a:moveTo>
                      <a:pt x="48188" y="1"/>
                    </a:moveTo>
                    <a:cubicBezTo>
                      <a:pt x="41156" y="1"/>
                      <a:pt x="34508" y="1664"/>
                      <a:pt x="29920" y="5258"/>
                    </a:cubicBezTo>
                    <a:cubicBezTo>
                      <a:pt x="29452" y="4883"/>
                      <a:pt x="29001" y="4735"/>
                      <a:pt x="28563" y="4735"/>
                    </a:cubicBezTo>
                    <a:cubicBezTo>
                      <a:pt x="27428" y="4735"/>
                      <a:pt x="26377" y="5732"/>
                      <a:pt x="25326" y="6378"/>
                    </a:cubicBezTo>
                    <a:cubicBezTo>
                      <a:pt x="25130" y="6269"/>
                      <a:pt x="25002" y="6224"/>
                      <a:pt x="24921" y="6224"/>
                    </a:cubicBezTo>
                    <a:cubicBezTo>
                      <a:pt x="24588" y="6224"/>
                      <a:pt x="25080" y="7004"/>
                      <a:pt x="24990" y="7275"/>
                    </a:cubicBezTo>
                    <a:cubicBezTo>
                      <a:pt x="24649" y="7054"/>
                      <a:pt x="24376" y="6964"/>
                      <a:pt x="24152" y="6964"/>
                    </a:cubicBezTo>
                    <a:cubicBezTo>
                      <a:pt x="23207" y="6964"/>
                      <a:pt x="23137" y="8556"/>
                      <a:pt x="22585" y="8556"/>
                    </a:cubicBezTo>
                    <a:cubicBezTo>
                      <a:pt x="22407" y="8556"/>
                      <a:pt x="22178" y="8389"/>
                      <a:pt x="21852" y="7947"/>
                    </a:cubicBezTo>
                    <a:cubicBezTo>
                      <a:pt x="21777" y="7928"/>
                      <a:pt x="21712" y="7920"/>
                      <a:pt x="21658" y="7920"/>
                    </a:cubicBezTo>
                    <a:cubicBezTo>
                      <a:pt x="21147" y="7920"/>
                      <a:pt x="21543" y="8678"/>
                      <a:pt x="22058" y="8678"/>
                    </a:cubicBezTo>
                    <a:cubicBezTo>
                      <a:pt x="22137" y="8678"/>
                      <a:pt x="22219" y="8660"/>
                      <a:pt x="22300" y="8619"/>
                    </a:cubicBezTo>
                    <a:lnTo>
                      <a:pt x="22300" y="8619"/>
                    </a:lnTo>
                    <a:cubicBezTo>
                      <a:pt x="22119" y="9042"/>
                      <a:pt x="21913" y="9180"/>
                      <a:pt x="21701" y="9180"/>
                    </a:cubicBezTo>
                    <a:cubicBezTo>
                      <a:pt x="21302" y="9180"/>
                      <a:pt x="20879" y="8695"/>
                      <a:pt x="20548" y="8695"/>
                    </a:cubicBezTo>
                    <a:cubicBezTo>
                      <a:pt x="20401" y="8695"/>
                      <a:pt x="20272" y="8791"/>
                      <a:pt x="20171" y="9068"/>
                    </a:cubicBezTo>
                    <a:cubicBezTo>
                      <a:pt x="20507" y="10524"/>
                      <a:pt x="19275" y="11197"/>
                      <a:pt x="18154" y="11197"/>
                    </a:cubicBezTo>
                    <a:cubicBezTo>
                      <a:pt x="19028" y="11743"/>
                      <a:pt x="16496" y="13778"/>
                      <a:pt x="15952" y="13778"/>
                    </a:cubicBezTo>
                    <a:cubicBezTo>
                      <a:pt x="15937" y="13778"/>
                      <a:pt x="15924" y="13777"/>
                      <a:pt x="15913" y="13774"/>
                    </a:cubicBezTo>
                    <a:cubicBezTo>
                      <a:pt x="2578" y="26549"/>
                      <a:pt x="1" y="57701"/>
                      <a:pt x="15913" y="73501"/>
                    </a:cubicBezTo>
                    <a:cubicBezTo>
                      <a:pt x="21262" y="78946"/>
                      <a:pt x="28646" y="85692"/>
                      <a:pt x="36608" y="85692"/>
                    </a:cubicBezTo>
                    <a:cubicBezTo>
                      <a:pt x="37987" y="85692"/>
                      <a:pt x="39384" y="85490"/>
                      <a:pt x="40790" y="85043"/>
                    </a:cubicBezTo>
                    <a:cubicBezTo>
                      <a:pt x="43815" y="87084"/>
                      <a:pt x="47362" y="87904"/>
                      <a:pt x="51068" y="87904"/>
                    </a:cubicBezTo>
                    <a:cubicBezTo>
                      <a:pt x="58756" y="87904"/>
                      <a:pt x="67129" y="84375"/>
                      <a:pt x="72951" y="80897"/>
                    </a:cubicBezTo>
                    <a:cubicBezTo>
                      <a:pt x="86062" y="74734"/>
                      <a:pt x="87855" y="55684"/>
                      <a:pt x="89648" y="42349"/>
                    </a:cubicBezTo>
                    <a:cubicBezTo>
                      <a:pt x="89984" y="33833"/>
                      <a:pt x="88303" y="20386"/>
                      <a:pt x="81131" y="16688"/>
                    </a:cubicBezTo>
                    <a:cubicBezTo>
                      <a:pt x="76775" y="6204"/>
                      <a:pt x="61767" y="1"/>
                      <a:pt x="4818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33"/>
              <p:cNvSpPr/>
              <p:nvPr/>
            </p:nvSpPr>
            <p:spPr>
              <a:xfrm>
                <a:off x="6405956" y="878451"/>
                <a:ext cx="13703" cy="9681"/>
              </a:xfrm>
              <a:custGeom>
                <a:avLst/>
                <a:gdLst/>
                <a:ahLst/>
                <a:cxnLst/>
                <a:rect l="l" t="t" r="r" b="b"/>
                <a:pathLst>
                  <a:path w="729" h="515" extrusionOk="0">
                    <a:moveTo>
                      <a:pt x="379" y="0"/>
                    </a:moveTo>
                    <a:cubicBezTo>
                      <a:pt x="197" y="0"/>
                      <a:pt x="1" y="112"/>
                      <a:pt x="1" y="337"/>
                    </a:cubicBezTo>
                    <a:cubicBezTo>
                      <a:pt x="137" y="405"/>
                      <a:pt x="314" y="514"/>
                      <a:pt x="458" y="514"/>
                    </a:cubicBezTo>
                    <a:cubicBezTo>
                      <a:pt x="551" y="514"/>
                      <a:pt x="629" y="468"/>
                      <a:pt x="673" y="337"/>
                    </a:cubicBezTo>
                    <a:cubicBezTo>
                      <a:pt x="729" y="112"/>
                      <a:pt x="561" y="0"/>
                      <a:pt x="37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33"/>
              <p:cNvSpPr/>
              <p:nvPr/>
            </p:nvSpPr>
            <p:spPr>
              <a:xfrm>
                <a:off x="5198353" y="721645"/>
                <a:ext cx="15790" cy="7068"/>
              </a:xfrm>
              <a:custGeom>
                <a:avLst/>
                <a:gdLst/>
                <a:ahLst/>
                <a:cxnLst/>
                <a:rect l="l" t="t" r="r" b="b"/>
                <a:pathLst>
                  <a:path w="840" h="376" extrusionOk="0">
                    <a:moveTo>
                      <a:pt x="147" y="0"/>
                    </a:moveTo>
                    <a:cubicBezTo>
                      <a:pt x="110" y="0"/>
                      <a:pt x="72" y="13"/>
                      <a:pt x="35" y="50"/>
                    </a:cubicBezTo>
                    <a:cubicBezTo>
                      <a:pt x="0" y="294"/>
                      <a:pt x="95" y="375"/>
                      <a:pt x="219" y="375"/>
                    </a:cubicBezTo>
                    <a:cubicBezTo>
                      <a:pt x="470" y="375"/>
                      <a:pt x="840" y="40"/>
                      <a:pt x="492" y="40"/>
                    </a:cubicBezTo>
                    <a:cubicBezTo>
                      <a:pt x="458" y="40"/>
                      <a:pt x="418" y="43"/>
                      <a:pt x="371" y="50"/>
                    </a:cubicBezTo>
                    <a:cubicBezTo>
                      <a:pt x="296" y="50"/>
                      <a:pt x="222" y="0"/>
                      <a:pt x="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33"/>
              <p:cNvSpPr/>
              <p:nvPr/>
            </p:nvSpPr>
            <p:spPr>
              <a:xfrm>
                <a:off x="5253072" y="677641"/>
                <a:ext cx="5865" cy="3760"/>
              </a:xfrm>
              <a:custGeom>
                <a:avLst/>
                <a:gdLst/>
                <a:ahLst/>
                <a:cxnLst/>
                <a:rect l="l" t="t" r="r" b="b"/>
                <a:pathLst>
                  <a:path w="312" h="200" extrusionOk="0">
                    <a:moveTo>
                      <a:pt x="232" y="1"/>
                    </a:moveTo>
                    <a:cubicBezTo>
                      <a:pt x="149" y="1"/>
                      <a:pt x="0" y="150"/>
                      <a:pt x="149" y="150"/>
                    </a:cubicBezTo>
                    <a:cubicBezTo>
                      <a:pt x="224" y="187"/>
                      <a:pt x="262" y="200"/>
                      <a:pt x="278" y="200"/>
                    </a:cubicBezTo>
                    <a:cubicBezTo>
                      <a:pt x="311" y="200"/>
                      <a:pt x="262" y="150"/>
                      <a:pt x="262" y="150"/>
                    </a:cubicBezTo>
                    <a:cubicBezTo>
                      <a:pt x="299" y="38"/>
                      <a:pt x="274" y="1"/>
                      <a:pt x="232"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33"/>
              <p:cNvSpPr/>
              <p:nvPr/>
            </p:nvSpPr>
            <p:spPr>
              <a:xfrm>
                <a:off x="5190571" y="737322"/>
                <a:ext cx="2124" cy="19"/>
              </a:xfrm>
              <a:custGeom>
                <a:avLst/>
                <a:gdLst/>
                <a:ahLst/>
                <a:cxnLst/>
                <a:rect l="l" t="t" r="r" b="b"/>
                <a:pathLst>
                  <a:path w="113" h="1" extrusionOk="0">
                    <a:moveTo>
                      <a:pt x="113" y="0"/>
                    </a:moveTo>
                    <a:lnTo>
                      <a:pt x="1" y="0"/>
                    </a:lnTo>
                    <a:cubicBezTo>
                      <a:pt x="1" y="0"/>
                      <a:pt x="113" y="0"/>
                      <a:pt x="113"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33"/>
              <p:cNvSpPr/>
              <p:nvPr/>
            </p:nvSpPr>
            <p:spPr>
              <a:xfrm>
                <a:off x="5236906" y="701513"/>
                <a:ext cx="2124" cy="2124"/>
              </a:xfrm>
              <a:custGeom>
                <a:avLst/>
                <a:gdLst/>
                <a:ahLst/>
                <a:cxnLst/>
                <a:rect l="l" t="t" r="r" b="b"/>
                <a:pathLst>
                  <a:path w="113" h="113" extrusionOk="0">
                    <a:moveTo>
                      <a:pt x="113" y="0"/>
                    </a:moveTo>
                    <a:cubicBezTo>
                      <a:pt x="113" y="113"/>
                      <a:pt x="1" y="113"/>
                      <a:pt x="113" y="113"/>
                    </a:cubicBezTo>
                    <a:lnTo>
                      <a:pt x="113" y="0"/>
                    </a:ln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418" name="Google Shape;3418;p33"/>
          <p:cNvGrpSpPr/>
          <p:nvPr/>
        </p:nvGrpSpPr>
        <p:grpSpPr>
          <a:xfrm>
            <a:off x="765436" y="1577493"/>
            <a:ext cx="837991" cy="807264"/>
            <a:chOff x="1226350" y="572639"/>
            <a:chExt cx="1763077" cy="1698072"/>
          </a:xfrm>
        </p:grpSpPr>
        <p:grpSp>
          <p:nvGrpSpPr>
            <p:cNvPr id="3419" name="Google Shape;3419;p33"/>
            <p:cNvGrpSpPr/>
            <p:nvPr/>
          </p:nvGrpSpPr>
          <p:grpSpPr>
            <a:xfrm>
              <a:off x="1226350" y="572639"/>
              <a:ext cx="1763077" cy="1698072"/>
              <a:chOff x="1226350" y="572639"/>
              <a:chExt cx="1763077" cy="1698072"/>
            </a:xfrm>
          </p:grpSpPr>
          <p:sp>
            <p:nvSpPr>
              <p:cNvPr id="3420" name="Google Shape;3420;p33"/>
              <p:cNvSpPr/>
              <p:nvPr/>
            </p:nvSpPr>
            <p:spPr>
              <a:xfrm>
                <a:off x="1228474" y="572639"/>
                <a:ext cx="1727283" cy="1698072"/>
              </a:xfrm>
              <a:custGeom>
                <a:avLst/>
                <a:gdLst/>
                <a:ahLst/>
                <a:cxnLst/>
                <a:rect l="l" t="t" r="r" b="b"/>
                <a:pathLst>
                  <a:path w="91889" h="90335" extrusionOk="0">
                    <a:moveTo>
                      <a:pt x="5379" y="31173"/>
                    </a:moveTo>
                    <a:cubicBezTo>
                      <a:pt x="5491" y="31173"/>
                      <a:pt x="5491" y="31285"/>
                      <a:pt x="5603" y="31285"/>
                    </a:cubicBezTo>
                    <a:cubicBezTo>
                      <a:pt x="5603" y="31285"/>
                      <a:pt x="5603" y="31397"/>
                      <a:pt x="5603" y="31397"/>
                    </a:cubicBezTo>
                    <a:cubicBezTo>
                      <a:pt x="5491" y="31285"/>
                      <a:pt x="5491" y="31285"/>
                      <a:pt x="5379" y="31173"/>
                    </a:cubicBezTo>
                    <a:close/>
                    <a:moveTo>
                      <a:pt x="82363" y="42491"/>
                    </a:moveTo>
                    <a:cubicBezTo>
                      <a:pt x="82363" y="42603"/>
                      <a:pt x="82363" y="42603"/>
                      <a:pt x="82251" y="42715"/>
                    </a:cubicBezTo>
                    <a:lnTo>
                      <a:pt x="82251" y="42603"/>
                    </a:lnTo>
                    <a:lnTo>
                      <a:pt x="82363" y="42491"/>
                    </a:lnTo>
                    <a:close/>
                    <a:moveTo>
                      <a:pt x="6948" y="45853"/>
                    </a:moveTo>
                    <a:cubicBezTo>
                      <a:pt x="6948" y="45853"/>
                      <a:pt x="7060" y="45853"/>
                      <a:pt x="6948" y="45965"/>
                    </a:cubicBezTo>
                    <a:lnTo>
                      <a:pt x="6948" y="45853"/>
                    </a:lnTo>
                    <a:close/>
                    <a:moveTo>
                      <a:pt x="86879" y="55104"/>
                    </a:moveTo>
                    <a:cubicBezTo>
                      <a:pt x="86895" y="55104"/>
                      <a:pt x="86920" y="55116"/>
                      <a:pt x="86958" y="55154"/>
                    </a:cubicBezTo>
                    <a:lnTo>
                      <a:pt x="86846" y="55154"/>
                    </a:lnTo>
                    <a:cubicBezTo>
                      <a:pt x="86846" y="55154"/>
                      <a:pt x="86846" y="55104"/>
                      <a:pt x="86879" y="55104"/>
                    </a:cubicBezTo>
                    <a:close/>
                    <a:moveTo>
                      <a:pt x="83484" y="64679"/>
                    </a:moveTo>
                    <a:lnTo>
                      <a:pt x="83484" y="64791"/>
                    </a:lnTo>
                    <a:cubicBezTo>
                      <a:pt x="83484" y="64791"/>
                      <a:pt x="83372" y="64679"/>
                      <a:pt x="83484" y="64679"/>
                    </a:cubicBezTo>
                    <a:close/>
                    <a:moveTo>
                      <a:pt x="38436" y="84289"/>
                    </a:moveTo>
                    <a:cubicBezTo>
                      <a:pt x="38436" y="84421"/>
                      <a:pt x="38402" y="84466"/>
                      <a:pt x="38360" y="84466"/>
                    </a:cubicBezTo>
                    <a:cubicBezTo>
                      <a:pt x="38295" y="84466"/>
                      <a:pt x="38212" y="84357"/>
                      <a:pt x="38212" y="84289"/>
                    </a:cubicBezTo>
                    <a:close/>
                    <a:moveTo>
                      <a:pt x="52318" y="86708"/>
                    </a:moveTo>
                    <a:cubicBezTo>
                      <a:pt x="52397" y="86708"/>
                      <a:pt x="52476" y="86787"/>
                      <a:pt x="52556" y="86866"/>
                    </a:cubicBezTo>
                    <a:lnTo>
                      <a:pt x="52219" y="86754"/>
                    </a:lnTo>
                    <a:cubicBezTo>
                      <a:pt x="52252" y="86721"/>
                      <a:pt x="52285" y="86708"/>
                      <a:pt x="52318" y="86708"/>
                    </a:cubicBezTo>
                    <a:close/>
                    <a:moveTo>
                      <a:pt x="47232" y="1"/>
                    </a:moveTo>
                    <a:cubicBezTo>
                      <a:pt x="46097" y="1"/>
                      <a:pt x="44924" y="77"/>
                      <a:pt x="43703" y="245"/>
                    </a:cubicBezTo>
                    <a:cubicBezTo>
                      <a:pt x="33842" y="693"/>
                      <a:pt x="22524" y="4167"/>
                      <a:pt x="16473" y="12123"/>
                    </a:cubicBezTo>
                    <a:cubicBezTo>
                      <a:pt x="16361" y="12123"/>
                      <a:pt x="16249" y="12235"/>
                      <a:pt x="16249" y="12347"/>
                    </a:cubicBezTo>
                    <a:cubicBezTo>
                      <a:pt x="15128" y="13580"/>
                      <a:pt x="13671" y="14364"/>
                      <a:pt x="12551" y="15373"/>
                    </a:cubicBezTo>
                    <a:cubicBezTo>
                      <a:pt x="12422" y="15326"/>
                      <a:pt x="12291" y="15303"/>
                      <a:pt x="12157" y="15303"/>
                    </a:cubicBezTo>
                    <a:cubicBezTo>
                      <a:pt x="10078" y="15303"/>
                      <a:pt x="7474" y="20748"/>
                      <a:pt x="6948" y="22433"/>
                    </a:cubicBezTo>
                    <a:cubicBezTo>
                      <a:pt x="560" y="33302"/>
                      <a:pt x="0" y="50895"/>
                      <a:pt x="3026" y="62886"/>
                    </a:cubicBezTo>
                    <a:cubicBezTo>
                      <a:pt x="2566" y="60220"/>
                      <a:pt x="2525" y="59221"/>
                      <a:pt x="2778" y="59221"/>
                    </a:cubicBezTo>
                    <a:cubicBezTo>
                      <a:pt x="3448" y="59221"/>
                      <a:pt x="6186" y="66269"/>
                      <a:pt x="8629" y="67816"/>
                    </a:cubicBezTo>
                    <a:cubicBezTo>
                      <a:pt x="9870" y="68653"/>
                      <a:pt x="10531" y="68925"/>
                      <a:pt x="10880" y="68925"/>
                    </a:cubicBezTo>
                    <a:cubicBezTo>
                      <a:pt x="11529" y="68925"/>
                      <a:pt x="11103" y="67987"/>
                      <a:pt x="11318" y="67987"/>
                    </a:cubicBezTo>
                    <a:cubicBezTo>
                      <a:pt x="11437" y="67987"/>
                      <a:pt x="11752" y="68273"/>
                      <a:pt x="12551" y="69161"/>
                    </a:cubicBezTo>
                    <a:cubicBezTo>
                      <a:pt x="12551" y="70282"/>
                      <a:pt x="15016" y="69497"/>
                      <a:pt x="14119" y="70730"/>
                    </a:cubicBezTo>
                    <a:cubicBezTo>
                      <a:pt x="14210" y="71275"/>
                      <a:pt x="15630" y="73076"/>
                      <a:pt x="16042" y="73076"/>
                    </a:cubicBezTo>
                    <a:cubicBezTo>
                      <a:pt x="16137" y="73076"/>
                      <a:pt x="16179" y="72979"/>
                      <a:pt x="16136" y="72747"/>
                    </a:cubicBezTo>
                    <a:cubicBezTo>
                      <a:pt x="17705" y="72187"/>
                      <a:pt x="14568" y="70282"/>
                      <a:pt x="15800" y="69609"/>
                    </a:cubicBezTo>
                    <a:lnTo>
                      <a:pt x="15800" y="69609"/>
                    </a:lnTo>
                    <a:cubicBezTo>
                      <a:pt x="18266" y="72187"/>
                      <a:pt x="20283" y="74652"/>
                      <a:pt x="23869" y="75884"/>
                    </a:cubicBezTo>
                    <a:cubicBezTo>
                      <a:pt x="25101" y="76333"/>
                      <a:pt x="28575" y="78238"/>
                      <a:pt x="26670" y="78686"/>
                    </a:cubicBezTo>
                    <a:cubicBezTo>
                      <a:pt x="26401" y="78744"/>
                      <a:pt x="26135" y="78762"/>
                      <a:pt x="25876" y="78762"/>
                    </a:cubicBezTo>
                    <a:cubicBezTo>
                      <a:pt x="25441" y="78762"/>
                      <a:pt x="25028" y="78711"/>
                      <a:pt x="24653" y="78711"/>
                    </a:cubicBezTo>
                    <a:cubicBezTo>
                      <a:pt x="23951" y="78711"/>
                      <a:pt x="23387" y="78890"/>
                      <a:pt x="23084" y="79919"/>
                    </a:cubicBezTo>
                    <a:cubicBezTo>
                      <a:pt x="22076" y="81936"/>
                      <a:pt x="27566" y="80479"/>
                      <a:pt x="27679" y="83056"/>
                    </a:cubicBezTo>
                    <a:cubicBezTo>
                      <a:pt x="28463" y="83392"/>
                      <a:pt x="27679" y="85185"/>
                      <a:pt x="27903" y="85634"/>
                    </a:cubicBezTo>
                    <a:cubicBezTo>
                      <a:pt x="28079" y="85281"/>
                      <a:pt x="28261" y="85149"/>
                      <a:pt x="28414" y="85149"/>
                    </a:cubicBezTo>
                    <a:cubicBezTo>
                      <a:pt x="28868" y="85149"/>
                      <a:pt x="29070" y="86300"/>
                      <a:pt x="28133" y="86300"/>
                    </a:cubicBezTo>
                    <a:cubicBezTo>
                      <a:pt x="27977" y="86300"/>
                      <a:pt x="27790" y="86268"/>
                      <a:pt x="27566" y="86194"/>
                    </a:cubicBezTo>
                    <a:lnTo>
                      <a:pt x="27566" y="86194"/>
                    </a:lnTo>
                    <a:cubicBezTo>
                      <a:pt x="23621" y="88709"/>
                      <a:pt x="30028" y="90334"/>
                      <a:pt x="39166" y="90334"/>
                    </a:cubicBezTo>
                    <a:cubicBezTo>
                      <a:pt x="50792" y="90334"/>
                      <a:pt x="66837" y="87703"/>
                      <a:pt x="71606" y="80927"/>
                    </a:cubicBezTo>
                    <a:cubicBezTo>
                      <a:pt x="73735" y="80479"/>
                      <a:pt x="75304" y="78574"/>
                      <a:pt x="76312" y="77229"/>
                    </a:cubicBezTo>
                    <a:lnTo>
                      <a:pt x="76760" y="76781"/>
                    </a:lnTo>
                    <a:lnTo>
                      <a:pt x="76984" y="76557"/>
                    </a:lnTo>
                    <a:cubicBezTo>
                      <a:pt x="80122" y="73755"/>
                      <a:pt x="85389" y="69833"/>
                      <a:pt x="86621" y="65463"/>
                    </a:cubicBezTo>
                    <a:lnTo>
                      <a:pt x="86621" y="65463"/>
                    </a:lnTo>
                    <a:cubicBezTo>
                      <a:pt x="86290" y="65602"/>
                      <a:pt x="86042" y="65666"/>
                      <a:pt x="85865" y="65666"/>
                    </a:cubicBezTo>
                    <a:cubicBezTo>
                      <a:pt x="84184" y="65666"/>
                      <a:pt x="88841" y="59956"/>
                      <a:pt x="88639" y="58740"/>
                    </a:cubicBezTo>
                    <a:cubicBezTo>
                      <a:pt x="86846" y="57171"/>
                      <a:pt x="91440" y="53697"/>
                      <a:pt x="90656" y="51008"/>
                    </a:cubicBezTo>
                    <a:lnTo>
                      <a:pt x="90656" y="51008"/>
                    </a:lnTo>
                    <a:cubicBezTo>
                      <a:pt x="90418" y="51279"/>
                      <a:pt x="90248" y="51393"/>
                      <a:pt x="90132" y="51393"/>
                    </a:cubicBezTo>
                    <a:cubicBezTo>
                      <a:pt x="89489" y="51393"/>
                      <a:pt x="90523" y="47868"/>
                      <a:pt x="91190" y="47868"/>
                    </a:cubicBezTo>
                    <a:cubicBezTo>
                      <a:pt x="91199" y="47868"/>
                      <a:pt x="91207" y="47869"/>
                      <a:pt x="91216" y="47870"/>
                    </a:cubicBezTo>
                    <a:cubicBezTo>
                      <a:pt x="91664" y="45068"/>
                      <a:pt x="91216" y="42603"/>
                      <a:pt x="91552" y="40026"/>
                    </a:cubicBezTo>
                    <a:cubicBezTo>
                      <a:pt x="91888" y="35431"/>
                      <a:pt x="88751" y="33302"/>
                      <a:pt x="87630" y="29828"/>
                    </a:cubicBezTo>
                    <a:cubicBezTo>
                      <a:pt x="87510" y="29618"/>
                      <a:pt x="87414" y="29537"/>
                      <a:pt x="87333" y="29537"/>
                    </a:cubicBezTo>
                    <a:cubicBezTo>
                      <a:pt x="87114" y="29537"/>
                      <a:pt x="87010" y="30143"/>
                      <a:pt x="86846" y="30389"/>
                    </a:cubicBezTo>
                    <a:cubicBezTo>
                      <a:pt x="85949" y="29380"/>
                      <a:pt x="86285" y="28708"/>
                      <a:pt x="86285" y="27699"/>
                    </a:cubicBezTo>
                    <a:cubicBezTo>
                      <a:pt x="87630" y="27363"/>
                      <a:pt x="86397" y="26131"/>
                      <a:pt x="86958" y="24450"/>
                    </a:cubicBezTo>
                    <a:lnTo>
                      <a:pt x="86958" y="24450"/>
                    </a:lnTo>
                    <a:cubicBezTo>
                      <a:pt x="87401" y="26077"/>
                      <a:pt x="88382" y="28485"/>
                      <a:pt x="88547" y="28485"/>
                    </a:cubicBezTo>
                    <a:cubicBezTo>
                      <a:pt x="88631" y="28485"/>
                      <a:pt x="88500" y="27845"/>
                      <a:pt x="87966" y="26131"/>
                    </a:cubicBezTo>
                    <a:cubicBezTo>
                      <a:pt x="84268" y="18286"/>
                      <a:pt x="81243" y="9994"/>
                      <a:pt x="71830" y="6072"/>
                    </a:cubicBezTo>
                    <a:cubicBezTo>
                      <a:pt x="71830" y="4798"/>
                      <a:pt x="68980" y="3765"/>
                      <a:pt x="67581" y="3765"/>
                    </a:cubicBezTo>
                    <a:cubicBezTo>
                      <a:pt x="66641" y="3765"/>
                      <a:pt x="66355" y="4230"/>
                      <a:pt x="68020" y="5400"/>
                    </a:cubicBezTo>
                    <a:cubicBezTo>
                      <a:pt x="68308" y="5606"/>
                      <a:pt x="68294" y="5676"/>
                      <a:pt x="68143" y="5676"/>
                    </a:cubicBezTo>
                    <a:cubicBezTo>
                      <a:pt x="67883" y="5676"/>
                      <a:pt x="67224" y="5471"/>
                      <a:pt x="67011" y="5400"/>
                    </a:cubicBezTo>
                    <a:cubicBezTo>
                      <a:pt x="60138" y="3077"/>
                      <a:pt x="54436" y="1"/>
                      <a:pt x="47232"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33"/>
              <p:cNvSpPr/>
              <p:nvPr/>
            </p:nvSpPr>
            <p:spPr>
              <a:xfrm>
                <a:off x="1371558" y="1876864"/>
                <a:ext cx="69664" cy="80077"/>
              </a:xfrm>
              <a:custGeom>
                <a:avLst/>
                <a:gdLst/>
                <a:ahLst/>
                <a:cxnLst/>
                <a:rect l="l" t="t" r="r" b="b"/>
                <a:pathLst>
                  <a:path w="3706" h="4260" extrusionOk="0">
                    <a:moveTo>
                      <a:pt x="327" y="1"/>
                    </a:moveTo>
                    <a:cubicBezTo>
                      <a:pt x="1" y="1"/>
                      <a:pt x="1735" y="2401"/>
                      <a:pt x="3370" y="4259"/>
                    </a:cubicBezTo>
                    <a:cubicBezTo>
                      <a:pt x="3706" y="3475"/>
                      <a:pt x="3370" y="2690"/>
                      <a:pt x="2697" y="2242"/>
                    </a:cubicBezTo>
                    <a:cubicBezTo>
                      <a:pt x="1188" y="620"/>
                      <a:pt x="492" y="1"/>
                      <a:pt x="3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33"/>
              <p:cNvSpPr/>
              <p:nvPr/>
            </p:nvSpPr>
            <p:spPr>
              <a:xfrm>
                <a:off x="1508777" y="2007467"/>
                <a:ext cx="61242" cy="47689"/>
              </a:xfrm>
              <a:custGeom>
                <a:avLst/>
                <a:gdLst/>
                <a:ahLst/>
                <a:cxnLst/>
                <a:rect l="l" t="t" r="r" b="b"/>
                <a:pathLst>
                  <a:path w="3258" h="2537" extrusionOk="0">
                    <a:moveTo>
                      <a:pt x="1000" y="1"/>
                    </a:moveTo>
                    <a:lnTo>
                      <a:pt x="1000" y="1"/>
                    </a:lnTo>
                    <a:cubicBezTo>
                      <a:pt x="1" y="846"/>
                      <a:pt x="1797" y="2536"/>
                      <a:pt x="2662" y="2536"/>
                    </a:cubicBezTo>
                    <a:cubicBezTo>
                      <a:pt x="3057" y="2536"/>
                      <a:pt x="3257" y="2183"/>
                      <a:pt x="2905" y="1233"/>
                    </a:cubicBezTo>
                    <a:cubicBezTo>
                      <a:pt x="2938" y="1006"/>
                      <a:pt x="2905" y="929"/>
                      <a:pt x="2833" y="929"/>
                    </a:cubicBezTo>
                    <a:cubicBezTo>
                      <a:pt x="2682" y="929"/>
                      <a:pt x="2363" y="1267"/>
                      <a:pt x="2124" y="1267"/>
                    </a:cubicBezTo>
                    <a:cubicBezTo>
                      <a:pt x="2083" y="1267"/>
                      <a:pt x="2044" y="1257"/>
                      <a:pt x="2009" y="1233"/>
                    </a:cubicBezTo>
                    <a:cubicBezTo>
                      <a:pt x="1112" y="1233"/>
                      <a:pt x="1673" y="113"/>
                      <a:pt x="1000"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33"/>
              <p:cNvSpPr/>
              <p:nvPr/>
            </p:nvSpPr>
            <p:spPr>
              <a:xfrm>
                <a:off x="1691861" y="2154292"/>
                <a:ext cx="59005" cy="18835"/>
              </a:xfrm>
              <a:custGeom>
                <a:avLst/>
                <a:gdLst/>
                <a:ahLst/>
                <a:cxnLst/>
                <a:rect l="l" t="t" r="r" b="b"/>
                <a:pathLst>
                  <a:path w="3139" h="1002" extrusionOk="0">
                    <a:moveTo>
                      <a:pt x="352" y="1"/>
                    </a:moveTo>
                    <a:cubicBezTo>
                      <a:pt x="203" y="1"/>
                      <a:pt x="83" y="43"/>
                      <a:pt x="1" y="146"/>
                    </a:cubicBezTo>
                    <a:cubicBezTo>
                      <a:pt x="231" y="835"/>
                      <a:pt x="1089" y="1001"/>
                      <a:pt x="1968" y="1001"/>
                    </a:cubicBezTo>
                    <a:cubicBezTo>
                      <a:pt x="2374" y="1001"/>
                      <a:pt x="2784" y="966"/>
                      <a:pt x="3139" y="930"/>
                    </a:cubicBezTo>
                    <a:cubicBezTo>
                      <a:pt x="2224" y="839"/>
                      <a:pt x="1010" y="1"/>
                      <a:pt x="352"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33"/>
              <p:cNvSpPr/>
              <p:nvPr/>
            </p:nvSpPr>
            <p:spPr>
              <a:xfrm>
                <a:off x="2972152" y="1470318"/>
                <a:ext cx="17275" cy="56919"/>
              </a:xfrm>
              <a:custGeom>
                <a:avLst/>
                <a:gdLst/>
                <a:ahLst/>
                <a:cxnLst/>
                <a:rect l="l" t="t" r="r" b="b"/>
                <a:pathLst>
                  <a:path w="919" h="3028" extrusionOk="0">
                    <a:moveTo>
                      <a:pt x="515" y="0"/>
                    </a:moveTo>
                    <a:cubicBezTo>
                      <a:pt x="82" y="0"/>
                      <a:pt x="1" y="2652"/>
                      <a:pt x="470" y="3027"/>
                    </a:cubicBezTo>
                    <a:cubicBezTo>
                      <a:pt x="806" y="2131"/>
                      <a:pt x="918" y="1234"/>
                      <a:pt x="806" y="338"/>
                    </a:cubicBezTo>
                    <a:cubicBezTo>
                      <a:pt x="697" y="101"/>
                      <a:pt x="599" y="0"/>
                      <a:pt x="515"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33"/>
              <p:cNvSpPr/>
              <p:nvPr/>
            </p:nvSpPr>
            <p:spPr>
              <a:xfrm>
                <a:off x="1487311" y="1946564"/>
                <a:ext cx="64269" cy="37275"/>
              </a:xfrm>
              <a:custGeom>
                <a:avLst/>
                <a:gdLst/>
                <a:ahLst/>
                <a:cxnLst/>
                <a:rect l="l" t="t" r="r" b="b"/>
                <a:pathLst>
                  <a:path w="3419" h="1983" extrusionOk="0">
                    <a:moveTo>
                      <a:pt x="480" y="0"/>
                    </a:moveTo>
                    <a:cubicBezTo>
                      <a:pt x="0" y="0"/>
                      <a:pt x="2927" y="1983"/>
                      <a:pt x="3312" y="1983"/>
                    </a:cubicBezTo>
                    <a:cubicBezTo>
                      <a:pt x="3418" y="1983"/>
                      <a:pt x="3331" y="1832"/>
                      <a:pt x="2927" y="1448"/>
                    </a:cubicBezTo>
                    <a:cubicBezTo>
                      <a:pt x="2927" y="1157"/>
                      <a:pt x="2675" y="865"/>
                      <a:pt x="2389" y="865"/>
                    </a:cubicBezTo>
                    <a:cubicBezTo>
                      <a:pt x="2344" y="865"/>
                      <a:pt x="2299" y="872"/>
                      <a:pt x="2254" y="887"/>
                    </a:cubicBezTo>
                    <a:cubicBezTo>
                      <a:pt x="2030" y="551"/>
                      <a:pt x="1806" y="663"/>
                      <a:pt x="1582" y="439"/>
                    </a:cubicBezTo>
                    <a:cubicBezTo>
                      <a:pt x="936" y="126"/>
                      <a:pt x="600" y="0"/>
                      <a:pt x="480"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33"/>
              <p:cNvSpPr/>
              <p:nvPr/>
            </p:nvSpPr>
            <p:spPr>
              <a:xfrm>
                <a:off x="2911475" y="1579868"/>
                <a:ext cx="30753" cy="43027"/>
              </a:xfrm>
              <a:custGeom>
                <a:avLst/>
                <a:gdLst/>
                <a:ahLst/>
                <a:cxnLst/>
                <a:rect l="l" t="t" r="r" b="b"/>
                <a:pathLst>
                  <a:path w="1636" h="2289" extrusionOk="0">
                    <a:moveTo>
                      <a:pt x="1457" y="1"/>
                    </a:moveTo>
                    <a:lnTo>
                      <a:pt x="1457" y="1"/>
                    </a:lnTo>
                    <a:cubicBezTo>
                      <a:pt x="784" y="449"/>
                      <a:pt x="336" y="1121"/>
                      <a:pt x="0" y="1906"/>
                    </a:cubicBezTo>
                    <a:cubicBezTo>
                      <a:pt x="68" y="2177"/>
                      <a:pt x="177" y="2289"/>
                      <a:pt x="305" y="2289"/>
                    </a:cubicBezTo>
                    <a:cubicBezTo>
                      <a:pt x="815" y="2289"/>
                      <a:pt x="1636" y="538"/>
                      <a:pt x="145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33"/>
              <p:cNvSpPr/>
              <p:nvPr/>
            </p:nvSpPr>
            <p:spPr>
              <a:xfrm>
                <a:off x="1226350" y="1388193"/>
                <a:ext cx="10564" cy="27407"/>
              </a:xfrm>
              <a:custGeom>
                <a:avLst/>
                <a:gdLst/>
                <a:ahLst/>
                <a:cxnLst/>
                <a:rect l="l" t="t" r="r" b="b"/>
                <a:pathLst>
                  <a:path w="562" h="1458" extrusionOk="0">
                    <a:moveTo>
                      <a:pt x="561" y="1"/>
                    </a:moveTo>
                    <a:cubicBezTo>
                      <a:pt x="1" y="785"/>
                      <a:pt x="1" y="897"/>
                      <a:pt x="561" y="1457"/>
                    </a:cubicBezTo>
                    <a:cubicBezTo>
                      <a:pt x="561" y="897"/>
                      <a:pt x="561" y="449"/>
                      <a:pt x="561"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33"/>
              <p:cNvSpPr/>
              <p:nvPr/>
            </p:nvSpPr>
            <p:spPr>
              <a:xfrm>
                <a:off x="1632894" y="2085400"/>
                <a:ext cx="8384" cy="6692"/>
              </a:xfrm>
              <a:custGeom>
                <a:avLst/>
                <a:gdLst/>
                <a:ahLst/>
                <a:cxnLst/>
                <a:rect l="l" t="t" r="r" b="b"/>
                <a:pathLst>
                  <a:path w="446" h="356" extrusionOk="0">
                    <a:moveTo>
                      <a:pt x="224" y="1"/>
                    </a:moveTo>
                    <a:cubicBezTo>
                      <a:pt x="0" y="1"/>
                      <a:pt x="0" y="337"/>
                      <a:pt x="224" y="337"/>
                    </a:cubicBezTo>
                    <a:cubicBezTo>
                      <a:pt x="249" y="349"/>
                      <a:pt x="271" y="355"/>
                      <a:pt x="291" y="355"/>
                    </a:cubicBezTo>
                    <a:cubicBezTo>
                      <a:pt x="446" y="355"/>
                      <a:pt x="424" y="1"/>
                      <a:pt x="224"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33"/>
              <p:cNvSpPr/>
              <p:nvPr/>
            </p:nvSpPr>
            <p:spPr>
              <a:xfrm>
                <a:off x="1356952" y="962700"/>
                <a:ext cx="10545" cy="9606"/>
              </a:xfrm>
              <a:custGeom>
                <a:avLst/>
                <a:gdLst/>
                <a:ahLst/>
                <a:cxnLst/>
                <a:rect l="l" t="t" r="r" b="b"/>
                <a:pathLst>
                  <a:path w="561" h="511" extrusionOk="0">
                    <a:moveTo>
                      <a:pt x="561" y="1"/>
                    </a:moveTo>
                    <a:cubicBezTo>
                      <a:pt x="337" y="113"/>
                      <a:pt x="1" y="337"/>
                      <a:pt x="225" y="449"/>
                    </a:cubicBezTo>
                    <a:cubicBezTo>
                      <a:pt x="289" y="492"/>
                      <a:pt x="341" y="510"/>
                      <a:pt x="383" y="510"/>
                    </a:cubicBezTo>
                    <a:cubicBezTo>
                      <a:pt x="561" y="510"/>
                      <a:pt x="561" y="182"/>
                      <a:pt x="561"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33"/>
              <p:cNvSpPr/>
              <p:nvPr/>
            </p:nvSpPr>
            <p:spPr>
              <a:xfrm>
                <a:off x="1521860" y="792811"/>
                <a:ext cx="6090" cy="4380"/>
              </a:xfrm>
              <a:custGeom>
                <a:avLst/>
                <a:gdLst/>
                <a:ahLst/>
                <a:cxnLst/>
                <a:rect l="l" t="t" r="r" b="b"/>
                <a:pathLst>
                  <a:path w="324" h="233" extrusionOk="0">
                    <a:moveTo>
                      <a:pt x="190" y="0"/>
                    </a:moveTo>
                    <a:cubicBezTo>
                      <a:pt x="138" y="0"/>
                      <a:pt x="80" y="28"/>
                      <a:pt x="80" y="74"/>
                    </a:cubicBezTo>
                    <a:cubicBezTo>
                      <a:pt x="1" y="153"/>
                      <a:pt x="34" y="233"/>
                      <a:pt x="99" y="233"/>
                    </a:cubicBezTo>
                    <a:cubicBezTo>
                      <a:pt x="127" y="233"/>
                      <a:pt x="159" y="219"/>
                      <a:pt x="192" y="186"/>
                    </a:cubicBezTo>
                    <a:cubicBezTo>
                      <a:pt x="324" y="55"/>
                      <a:pt x="263" y="0"/>
                      <a:pt x="190"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33"/>
              <p:cNvSpPr/>
              <p:nvPr/>
            </p:nvSpPr>
            <p:spPr>
              <a:xfrm>
                <a:off x="1740320" y="2182300"/>
                <a:ext cx="2124" cy="4229"/>
              </a:xfrm>
              <a:custGeom>
                <a:avLst/>
                <a:gdLst/>
                <a:ahLst/>
                <a:cxnLst/>
                <a:rect l="l" t="t" r="r" b="b"/>
                <a:pathLst>
                  <a:path w="113" h="225" extrusionOk="0">
                    <a:moveTo>
                      <a:pt x="0" y="1"/>
                    </a:moveTo>
                    <a:lnTo>
                      <a:pt x="0" y="225"/>
                    </a:lnTo>
                    <a:cubicBezTo>
                      <a:pt x="112" y="113"/>
                      <a:pt x="112" y="1"/>
                      <a:pt x="0"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33"/>
              <p:cNvSpPr/>
              <p:nvPr/>
            </p:nvSpPr>
            <p:spPr>
              <a:xfrm>
                <a:off x="1738215" y="2180194"/>
                <a:ext cx="2124" cy="19"/>
              </a:xfrm>
              <a:custGeom>
                <a:avLst/>
                <a:gdLst/>
                <a:ahLst/>
                <a:cxnLst/>
                <a:rect l="l" t="t" r="r" b="b"/>
                <a:pathLst>
                  <a:path w="113" h="1" extrusionOk="0">
                    <a:moveTo>
                      <a:pt x="0" y="0"/>
                    </a:moveTo>
                    <a:lnTo>
                      <a:pt x="112" y="0"/>
                    </a:lnTo>
                    <a:cubicBezTo>
                      <a:pt x="112" y="0"/>
                      <a:pt x="112" y="0"/>
                      <a:pt x="0"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3" name="Google Shape;3433;p33"/>
            <p:cNvGrpSpPr/>
            <p:nvPr/>
          </p:nvGrpSpPr>
          <p:grpSpPr>
            <a:xfrm rot="5400000">
              <a:off x="1409181" y="748730"/>
              <a:ext cx="1397415" cy="1345892"/>
              <a:chOff x="1226350" y="572639"/>
              <a:chExt cx="1763077" cy="1698072"/>
            </a:xfrm>
          </p:grpSpPr>
          <p:sp>
            <p:nvSpPr>
              <p:cNvPr id="3434" name="Google Shape;3434;p33"/>
              <p:cNvSpPr/>
              <p:nvPr/>
            </p:nvSpPr>
            <p:spPr>
              <a:xfrm>
                <a:off x="1228474" y="572639"/>
                <a:ext cx="1727283" cy="1698072"/>
              </a:xfrm>
              <a:custGeom>
                <a:avLst/>
                <a:gdLst/>
                <a:ahLst/>
                <a:cxnLst/>
                <a:rect l="l" t="t" r="r" b="b"/>
                <a:pathLst>
                  <a:path w="91889" h="90335" extrusionOk="0">
                    <a:moveTo>
                      <a:pt x="5379" y="31173"/>
                    </a:moveTo>
                    <a:cubicBezTo>
                      <a:pt x="5491" y="31173"/>
                      <a:pt x="5491" y="31285"/>
                      <a:pt x="5603" y="31285"/>
                    </a:cubicBezTo>
                    <a:cubicBezTo>
                      <a:pt x="5603" y="31285"/>
                      <a:pt x="5603" y="31397"/>
                      <a:pt x="5603" y="31397"/>
                    </a:cubicBezTo>
                    <a:cubicBezTo>
                      <a:pt x="5491" y="31285"/>
                      <a:pt x="5491" y="31285"/>
                      <a:pt x="5379" y="31173"/>
                    </a:cubicBezTo>
                    <a:close/>
                    <a:moveTo>
                      <a:pt x="82363" y="42491"/>
                    </a:moveTo>
                    <a:cubicBezTo>
                      <a:pt x="82363" y="42603"/>
                      <a:pt x="82363" y="42603"/>
                      <a:pt x="82251" y="42715"/>
                    </a:cubicBezTo>
                    <a:lnTo>
                      <a:pt x="82251" y="42603"/>
                    </a:lnTo>
                    <a:lnTo>
                      <a:pt x="82363" y="42491"/>
                    </a:lnTo>
                    <a:close/>
                    <a:moveTo>
                      <a:pt x="6948" y="45853"/>
                    </a:moveTo>
                    <a:cubicBezTo>
                      <a:pt x="6948" y="45853"/>
                      <a:pt x="7060" y="45853"/>
                      <a:pt x="6948" y="45965"/>
                    </a:cubicBezTo>
                    <a:lnTo>
                      <a:pt x="6948" y="45853"/>
                    </a:lnTo>
                    <a:close/>
                    <a:moveTo>
                      <a:pt x="86879" y="55104"/>
                    </a:moveTo>
                    <a:cubicBezTo>
                      <a:pt x="86895" y="55104"/>
                      <a:pt x="86920" y="55116"/>
                      <a:pt x="86958" y="55154"/>
                    </a:cubicBezTo>
                    <a:lnTo>
                      <a:pt x="86846" y="55154"/>
                    </a:lnTo>
                    <a:cubicBezTo>
                      <a:pt x="86846" y="55154"/>
                      <a:pt x="86846" y="55104"/>
                      <a:pt x="86879" y="55104"/>
                    </a:cubicBezTo>
                    <a:close/>
                    <a:moveTo>
                      <a:pt x="83484" y="64679"/>
                    </a:moveTo>
                    <a:lnTo>
                      <a:pt x="83484" y="64791"/>
                    </a:lnTo>
                    <a:cubicBezTo>
                      <a:pt x="83484" y="64791"/>
                      <a:pt x="83372" y="64679"/>
                      <a:pt x="83484" y="64679"/>
                    </a:cubicBezTo>
                    <a:close/>
                    <a:moveTo>
                      <a:pt x="38436" y="84289"/>
                    </a:moveTo>
                    <a:cubicBezTo>
                      <a:pt x="38436" y="84421"/>
                      <a:pt x="38402" y="84466"/>
                      <a:pt x="38360" y="84466"/>
                    </a:cubicBezTo>
                    <a:cubicBezTo>
                      <a:pt x="38295" y="84466"/>
                      <a:pt x="38212" y="84357"/>
                      <a:pt x="38212" y="84289"/>
                    </a:cubicBezTo>
                    <a:close/>
                    <a:moveTo>
                      <a:pt x="52318" y="86708"/>
                    </a:moveTo>
                    <a:cubicBezTo>
                      <a:pt x="52397" y="86708"/>
                      <a:pt x="52476" y="86787"/>
                      <a:pt x="52556" y="86866"/>
                    </a:cubicBezTo>
                    <a:lnTo>
                      <a:pt x="52219" y="86754"/>
                    </a:lnTo>
                    <a:cubicBezTo>
                      <a:pt x="52252" y="86721"/>
                      <a:pt x="52285" y="86708"/>
                      <a:pt x="52318" y="86708"/>
                    </a:cubicBezTo>
                    <a:close/>
                    <a:moveTo>
                      <a:pt x="47232" y="1"/>
                    </a:moveTo>
                    <a:cubicBezTo>
                      <a:pt x="46097" y="1"/>
                      <a:pt x="44924" y="77"/>
                      <a:pt x="43703" y="245"/>
                    </a:cubicBezTo>
                    <a:cubicBezTo>
                      <a:pt x="33842" y="693"/>
                      <a:pt x="22524" y="4167"/>
                      <a:pt x="16473" y="12123"/>
                    </a:cubicBezTo>
                    <a:cubicBezTo>
                      <a:pt x="16361" y="12123"/>
                      <a:pt x="16249" y="12235"/>
                      <a:pt x="16249" y="12347"/>
                    </a:cubicBezTo>
                    <a:cubicBezTo>
                      <a:pt x="15128" y="13580"/>
                      <a:pt x="13671" y="14364"/>
                      <a:pt x="12551" y="15373"/>
                    </a:cubicBezTo>
                    <a:cubicBezTo>
                      <a:pt x="12422" y="15326"/>
                      <a:pt x="12291" y="15303"/>
                      <a:pt x="12157" y="15303"/>
                    </a:cubicBezTo>
                    <a:cubicBezTo>
                      <a:pt x="10078" y="15303"/>
                      <a:pt x="7474" y="20748"/>
                      <a:pt x="6948" y="22433"/>
                    </a:cubicBezTo>
                    <a:cubicBezTo>
                      <a:pt x="560" y="33302"/>
                      <a:pt x="0" y="50895"/>
                      <a:pt x="3026" y="62886"/>
                    </a:cubicBezTo>
                    <a:cubicBezTo>
                      <a:pt x="2566" y="60220"/>
                      <a:pt x="2525" y="59221"/>
                      <a:pt x="2778" y="59221"/>
                    </a:cubicBezTo>
                    <a:cubicBezTo>
                      <a:pt x="3448" y="59221"/>
                      <a:pt x="6186" y="66269"/>
                      <a:pt x="8629" y="67816"/>
                    </a:cubicBezTo>
                    <a:cubicBezTo>
                      <a:pt x="9870" y="68653"/>
                      <a:pt x="10531" y="68925"/>
                      <a:pt x="10880" y="68925"/>
                    </a:cubicBezTo>
                    <a:cubicBezTo>
                      <a:pt x="11529" y="68925"/>
                      <a:pt x="11103" y="67987"/>
                      <a:pt x="11318" y="67987"/>
                    </a:cubicBezTo>
                    <a:cubicBezTo>
                      <a:pt x="11437" y="67987"/>
                      <a:pt x="11752" y="68273"/>
                      <a:pt x="12551" y="69161"/>
                    </a:cubicBezTo>
                    <a:cubicBezTo>
                      <a:pt x="12551" y="70282"/>
                      <a:pt x="15016" y="69497"/>
                      <a:pt x="14119" y="70730"/>
                    </a:cubicBezTo>
                    <a:cubicBezTo>
                      <a:pt x="14210" y="71275"/>
                      <a:pt x="15630" y="73076"/>
                      <a:pt x="16042" y="73076"/>
                    </a:cubicBezTo>
                    <a:cubicBezTo>
                      <a:pt x="16137" y="73076"/>
                      <a:pt x="16179" y="72979"/>
                      <a:pt x="16136" y="72747"/>
                    </a:cubicBezTo>
                    <a:cubicBezTo>
                      <a:pt x="17705" y="72187"/>
                      <a:pt x="14568" y="70282"/>
                      <a:pt x="15800" y="69609"/>
                    </a:cubicBezTo>
                    <a:lnTo>
                      <a:pt x="15800" y="69609"/>
                    </a:lnTo>
                    <a:cubicBezTo>
                      <a:pt x="18266" y="72187"/>
                      <a:pt x="20283" y="74652"/>
                      <a:pt x="23869" y="75884"/>
                    </a:cubicBezTo>
                    <a:cubicBezTo>
                      <a:pt x="25101" y="76333"/>
                      <a:pt x="28575" y="78238"/>
                      <a:pt x="26670" y="78686"/>
                    </a:cubicBezTo>
                    <a:cubicBezTo>
                      <a:pt x="26401" y="78744"/>
                      <a:pt x="26135" y="78762"/>
                      <a:pt x="25876" y="78762"/>
                    </a:cubicBezTo>
                    <a:cubicBezTo>
                      <a:pt x="25441" y="78762"/>
                      <a:pt x="25028" y="78711"/>
                      <a:pt x="24653" y="78711"/>
                    </a:cubicBezTo>
                    <a:cubicBezTo>
                      <a:pt x="23951" y="78711"/>
                      <a:pt x="23387" y="78890"/>
                      <a:pt x="23084" y="79919"/>
                    </a:cubicBezTo>
                    <a:cubicBezTo>
                      <a:pt x="22076" y="81936"/>
                      <a:pt x="27566" y="80479"/>
                      <a:pt x="27679" y="83056"/>
                    </a:cubicBezTo>
                    <a:cubicBezTo>
                      <a:pt x="28463" y="83392"/>
                      <a:pt x="27679" y="85185"/>
                      <a:pt x="27903" y="85634"/>
                    </a:cubicBezTo>
                    <a:cubicBezTo>
                      <a:pt x="28079" y="85281"/>
                      <a:pt x="28261" y="85149"/>
                      <a:pt x="28414" y="85149"/>
                    </a:cubicBezTo>
                    <a:cubicBezTo>
                      <a:pt x="28868" y="85149"/>
                      <a:pt x="29070" y="86300"/>
                      <a:pt x="28133" y="86300"/>
                    </a:cubicBezTo>
                    <a:cubicBezTo>
                      <a:pt x="27977" y="86300"/>
                      <a:pt x="27790" y="86268"/>
                      <a:pt x="27566" y="86194"/>
                    </a:cubicBezTo>
                    <a:lnTo>
                      <a:pt x="27566" y="86194"/>
                    </a:lnTo>
                    <a:cubicBezTo>
                      <a:pt x="23621" y="88709"/>
                      <a:pt x="30028" y="90334"/>
                      <a:pt x="39166" y="90334"/>
                    </a:cubicBezTo>
                    <a:cubicBezTo>
                      <a:pt x="50792" y="90334"/>
                      <a:pt x="66837" y="87703"/>
                      <a:pt x="71606" y="80927"/>
                    </a:cubicBezTo>
                    <a:cubicBezTo>
                      <a:pt x="73735" y="80479"/>
                      <a:pt x="75304" y="78574"/>
                      <a:pt x="76312" y="77229"/>
                    </a:cubicBezTo>
                    <a:lnTo>
                      <a:pt x="76760" y="76781"/>
                    </a:lnTo>
                    <a:lnTo>
                      <a:pt x="76984" y="76557"/>
                    </a:lnTo>
                    <a:cubicBezTo>
                      <a:pt x="80122" y="73755"/>
                      <a:pt x="85389" y="69833"/>
                      <a:pt x="86621" y="65463"/>
                    </a:cubicBezTo>
                    <a:lnTo>
                      <a:pt x="86621" y="65463"/>
                    </a:lnTo>
                    <a:cubicBezTo>
                      <a:pt x="86290" y="65602"/>
                      <a:pt x="86042" y="65666"/>
                      <a:pt x="85865" y="65666"/>
                    </a:cubicBezTo>
                    <a:cubicBezTo>
                      <a:pt x="84184" y="65666"/>
                      <a:pt x="88841" y="59956"/>
                      <a:pt x="88639" y="58740"/>
                    </a:cubicBezTo>
                    <a:cubicBezTo>
                      <a:pt x="86846" y="57171"/>
                      <a:pt x="91440" y="53697"/>
                      <a:pt x="90656" y="51008"/>
                    </a:cubicBezTo>
                    <a:lnTo>
                      <a:pt x="90656" y="51008"/>
                    </a:lnTo>
                    <a:cubicBezTo>
                      <a:pt x="90418" y="51279"/>
                      <a:pt x="90248" y="51393"/>
                      <a:pt x="90132" y="51393"/>
                    </a:cubicBezTo>
                    <a:cubicBezTo>
                      <a:pt x="89489" y="51393"/>
                      <a:pt x="90523" y="47868"/>
                      <a:pt x="91190" y="47868"/>
                    </a:cubicBezTo>
                    <a:cubicBezTo>
                      <a:pt x="91199" y="47868"/>
                      <a:pt x="91207" y="47869"/>
                      <a:pt x="91216" y="47870"/>
                    </a:cubicBezTo>
                    <a:cubicBezTo>
                      <a:pt x="91664" y="45068"/>
                      <a:pt x="91216" y="42603"/>
                      <a:pt x="91552" y="40026"/>
                    </a:cubicBezTo>
                    <a:cubicBezTo>
                      <a:pt x="91888" y="35431"/>
                      <a:pt x="88751" y="33302"/>
                      <a:pt x="87630" y="29828"/>
                    </a:cubicBezTo>
                    <a:cubicBezTo>
                      <a:pt x="87510" y="29618"/>
                      <a:pt x="87414" y="29537"/>
                      <a:pt x="87333" y="29537"/>
                    </a:cubicBezTo>
                    <a:cubicBezTo>
                      <a:pt x="87114" y="29537"/>
                      <a:pt x="87010" y="30143"/>
                      <a:pt x="86846" y="30389"/>
                    </a:cubicBezTo>
                    <a:cubicBezTo>
                      <a:pt x="85949" y="29380"/>
                      <a:pt x="86285" y="28708"/>
                      <a:pt x="86285" y="27699"/>
                    </a:cubicBezTo>
                    <a:cubicBezTo>
                      <a:pt x="87630" y="27363"/>
                      <a:pt x="86397" y="26131"/>
                      <a:pt x="86958" y="24450"/>
                    </a:cubicBezTo>
                    <a:lnTo>
                      <a:pt x="86958" y="24450"/>
                    </a:lnTo>
                    <a:cubicBezTo>
                      <a:pt x="87401" y="26077"/>
                      <a:pt x="88382" y="28485"/>
                      <a:pt x="88547" y="28485"/>
                    </a:cubicBezTo>
                    <a:cubicBezTo>
                      <a:pt x="88631" y="28485"/>
                      <a:pt x="88500" y="27845"/>
                      <a:pt x="87966" y="26131"/>
                    </a:cubicBezTo>
                    <a:cubicBezTo>
                      <a:pt x="84268" y="18286"/>
                      <a:pt x="81243" y="9994"/>
                      <a:pt x="71830" y="6072"/>
                    </a:cubicBezTo>
                    <a:cubicBezTo>
                      <a:pt x="71830" y="4798"/>
                      <a:pt x="68980" y="3765"/>
                      <a:pt x="67581" y="3765"/>
                    </a:cubicBezTo>
                    <a:cubicBezTo>
                      <a:pt x="66641" y="3765"/>
                      <a:pt x="66355" y="4230"/>
                      <a:pt x="68020" y="5400"/>
                    </a:cubicBezTo>
                    <a:cubicBezTo>
                      <a:pt x="68308" y="5606"/>
                      <a:pt x="68294" y="5676"/>
                      <a:pt x="68143" y="5676"/>
                    </a:cubicBezTo>
                    <a:cubicBezTo>
                      <a:pt x="67883" y="5676"/>
                      <a:pt x="67224" y="5471"/>
                      <a:pt x="67011" y="5400"/>
                    </a:cubicBezTo>
                    <a:cubicBezTo>
                      <a:pt x="60138" y="3077"/>
                      <a:pt x="54436" y="1"/>
                      <a:pt x="47232"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33"/>
              <p:cNvSpPr/>
              <p:nvPr/>
            </p:nvSpPr>
            <p:spPr>
              <a:xfrm>
                <a:off x="1371558" y="1876864"/>
                <a:ext cx="69664" cy="80077"/>
              </a:xfrm>
              <a:custGeom>
                <a:avLst/>
                <a:gdLst/>
                <a:ahLst/>
                <a:cxnLst/>
                <a:rect l="l" t="t" r="r" b="b"/>
                <a:pathLst>
                  <a:path w="3706" h="4260" extrusionOk="0">
                    <a:moveTo>
                      <a:pt x="327" y="1"/>
                    </a:moveTo>
                    <a:cubicBezTo>
                      <a:pt x="1" y="1"/>
                      <a:pt x="1735" y="2401"/>
                      <a:pt x="3370" y="4259"/>
                    </a:cubicBezTo>
                    <a:cubicBezTo>
                      <a:pt x="3706" y="3475"/>
                      <a:pt x="3370" y="2690"/>
                      <a:pt x="2697" y="2242"/>
                    </a:cubicBezTo>
                    <a:cubicBezTo>
                      <a:pt x="1188" y="620"/>
                      <a:pt x="492" y="1"/>
                      <a:pt x="32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33"/>
              <p:cNvSpPr/>
              <p:nvPr/>
            </p:nvSpPr>
            <p:spPr>
              <a:xfrm>
                <a:off x="1508777" y="2007467"/>
                <a:ext cx="61242" cy="47689"/>
              </a:xfrm>
              <a:custGeom>
                <a:avLst/>
                <a:gdLst/>
                <a:ahLst/>
                <a:cxnLst/>
                <a:rect l="l" t="t" r="r" b="b"/>
                <a:pathLst>
                  <a:path w="3258" h="2537" extrusionOk="0">
                    <a:moveTo>
                      <a:pt x="1000" y="1"/>
                    </a:moveTo>
                    <a:lnTo>
                      <a:pt x="1000" y="1"/>
                    </a:lnTo>
                    <a:cubicBezTo>
                      <a:pt x="1" y="846"/>
                      <a:pt x="1797" y="2536"/>
                      <a:pt x="2662" y="2536"/>
                    </a:cubicBezTo>
                    <a:cubicBezTo>
                      <a:pt x="3057" y="2536"/>
                      <a:pt x="3257" y="2183"/>
                      <a:pt x="2905" y="1233"/>
                    </a:cubicBezTo>
                    <a:cubicBezTo>
                      <a:pt x="2938" y="1006"/>
                      <a:pt x="2905" y="929"/>
                      <a:pt x="2833" y="929"/>
                    </a:cubicBezTo>
                    <a:cubicBezTo>
                      <a:pt x="2682" y="929"/>
                      <a:pt x="2363" y="1267"/>
                      <a:pt x="2124" y="1267"/>
                    </a:cubicBezTo>
                    <a:cubicBezTo>
                      <a:pt x="2083" y="1267"/>
                      <a:pt x="2044" y="1257"/>
                      <a:pt x="2009" y="1233"/>
                    </a:cubicBezTo>
                    <a:cubicBezTo>
                      <a:pt x="1112" y="1233"/>
                      <a:pt x="1673" y="113"/>
                      <a:pt x="1000"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33"/>
              <p:cNvSpPr/>
              <p:nvPr/>
            </p:nvSpPr>
            <p:spPr>
              <a:xfrm>
                <a:off x="1691861" y="2154292"/>
                <a:ext cx="59005" cy="18835"/>
              </a:xfrm>
              <a:custGeom>
                <a:avLst/>
                <a:gdLst/>
                <a:ahLst/>
                <a:cxnLst/>
                <a:rect l="l" t="t" r="r" b="b"/>
                <a:pathLst>
                  <a:path w="3139" h="1002" extrusionOk="0">
                    <a:moveTo>
                      <a:pt x="352" y="1"/>
                    </a:moveTo>
                    <a:cubicBezTo>
                      <a:pt x="203" y="1"/>
                      <a:pt x="83" y="43"/>
                      <a:pt x="1" y="146"/>
                    </a:cubicBezTo>
                    <a:cubicBezTo>
                      <a:pt x="231" y="835"/>
                      <a:pt x="1089" y="1001"/>
                      <a:pt x="1968" y="1001"/>
                    </a:cubicBezTo>
                    <a:cubicBezTo>
                      <a:pt x="2374" y="1001"/>
                      <a:pt x="2784" y="966"/>
                      <a:pt x="3139" y="930"/>
                    </a:cubicBezTo>
                    <a:cubicBezTo>
                      <a:pt x="2224" y="839"/>
                      <a:pt x="1010" y="1"/>
                      <a:pt x="352"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33"/>
              <p:cNvSpPr/>
              <p:nvPr/>
            </p:nvSpPr>
            <p:spPr>
              <a:xfrm>
                <a:off x="2972152" y="1470318"/>
                <a:ext cx="17275" cy="56919"/>
              </a:xfrm>
              <a:custGeom>
                <a:avLst/>
                <a:gdLst/>
                <a:ahLst/>
                <a:cxnLst/>
                <a:rect l="l" t="t" r="r" b="b"/>
                <a:pathLst>
                  <a:path w="919" h="3028" extrusionOk="0">
                    <a:moveTo>
                      <a:pt x="515" y="0"/>
                    </a:moveTo>
                    <a:cubicBezTo>
                      <a:pt x="82" y="0"/>
                      <a:pt x="1" y="2652"/>
                      <a:pt x="470" y="3027"/>
                    </a:cubicBezTo>
                    <a:cubicBezTo>
                      <a:pt x="806" y="2131"/>
                      <a:pt x="918" y="1234"/>
                      <a:pt x="806" y="338"/>
                    </a:cubicBezTo>
                    <a:cubicBezTo>
                      <a:pt x="697" y="101"/>
                      <a:pt x="599" y="0"/>
                      <a:pt x="515"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33"/>
              <p:cNvSpPr/>
              <p:nvPr/>
            </p:nvSpPr>
            <p:spPr>
              <a:xfrm>
                <a:off x="1487311" y="1946564"/>
                <a:ext cx="64269" cy="37275"/>
              </a:xfrm>
              <a:custGeom>
                <a:avLst/>
                <a:gdLst/>
                <a:ahLst/>
                <a:cxnLst/>
                <a:rect l="l" t="t" r="r" b="b"/>
                <a:pathLst>
                  <a:path w="3419" h="1983" extrusionOk="0">
                    <a:moveTo>
                      <a:pt x="480" y="0"/>
                    </a:moveTo>
                    <a:cubicBezTo>
                      <a:pt x="0" y="0"/>
                      <a:pt x="2927" y="1983"/>
                      <a:pt x="3312" y="1983"/>
                    </a:cubicBezTo>
                    <a:cubicBezTo>
                      <a:pt x="3418" y="1983"/>
                      <a:pt x="3331" y="1832"/>
                      <a:pt x="2927" y="1448"/>
                    </a:cubicBezTo>
                    <a:cubicBezTo>
                      <a:pt x="2927" y="1157"/>
                      <a:pt x="2675" y="865"/>
                      <a:pt x="2389" y="865"/>
                    </a:cubicBezTo>
                    <a:cubicBezTo>
                      <a:pt x="2344" y="865"/>
                      <a:pt x="2299" y="872"/>
                      <a:pt x="2254" y="887"/>
                    </a:cubicBezTo>
                    <a:cubicBezTo>
                      <a:pt x="2030" y="551"/>
                      <a:pt x="1806" y="663"/>
                      <a:pt x="1582" y="439"/>
                    </a:cubicBezTo>
                    <a:cubicBezTo>
                      <a:pt x="936" y="126"/>
                      <a:pt x="600" y="0"/>
                      <a:pt x="480"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33"/>
              <p:cNvSpPr/>
              <p:nvPr/>
            </p:nvSpPr>
            <p:spPr>
              <a:xfrm>
                <a:off x="2911475" y="1579868"/>
                <a:ext cx="30753" cy="43027"/>
              </a:xfrm>
              <a:custGeom>
                <a:avLst/>
                <a:gdLst/>
                <a:ahLst/>
                <a:cxnLst/>
                <a:rect l="l" t="t" r="r" b="b"/>
                <a:pathLst>
                  <a:path w="1636" h="2289" extrusionOk="0">
                    <a:moveTo>
                      <a:pt x="1457" y="1"/>
                    </a:moveTo>
                    <a:lnTo>
                      <a:pt x="1457" y="1"/>
                    </a:lnTo>
                    <a:cubicBezTo>
                      <a:pt x="784" y="449"/>
                      <a:pt x="336" y="1121"/>
                      <a:pt x="0" y="1906"/>
                    </a:cubicBezTo>
                    <a:cubicBezTo>
                      <a:pt x="68" y="2177"/>
                      <a:pt x="177" y="2289"/>
                      <a:pt x="305" y="2289"/>
                    </a:cubicBezTo>
                    <a:cubicBezTo>
                      <a:pt x="815" y="2289"/>
                      <a:pt x="1636" y="538"/>
                      <a:pt x="1457"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33"/>
              <p:cNvSpPr/>
              <p:nvPr/>
            </p:nvSpPr>
            <p:spPr>
              <a:xfrm>
                <a:off x="1226350" y="1388193"/>
                <a:ext cx="10564" cy="27407"/>
              </a:xfrm>
              <a:custGeom>
                <a:avLst/>
                <a:gdLst/>
                <a:ahLst/>
                <a:cxnLst/>
                <a:rect l="l" t="t" r="r" b="b"/>
                <a:pathLst>
                  <a:path w="562" h="1458" extrusionOk="0">
                    <a:moveTo>
                      <a:pt x="561" y="1"/>
                    </a:moveTo>
                    <a:cubicBezTo>
                      <a:pt x="1" y="785"/>
                      <a:pt x="1" y="897"/>
                      <a:pt x="561" y="1457"/>
                    </a:cubicBezTo>
                    <a:cubicBezTo>
                      <a:pt x="561" y="897"/>
                      <a:pt x="561" y="449"/>
                      <a:pt x="561"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33"/>
              <p:cNvSpPr/>
              <p:nvPr/>
            </p:nvSpPr>
            <p:spPr>
              <a:xfrm>
                <a:off x="1632894" y="2085400"/>
                <a:ext cx="8384" cy="6692"/>
              </a:xfrm>
              <a:custGeom>
                <a:avLst/>
                <a:gdLst/>
                <a:ahLst/>
                <a:cxnLst/>
                <a:rect l="l" t="t" r="r" b="b"/>
                <a:pathLst>
                  <a:path w="446" h="356" extrusionOk="0">
                    <a:moveTo>
                      <a:pt x="224" y="1"/>
                    </a:moveTo>
                    <a:cubicBezTo>
                      <a:pt x="0" y="1"/>
                      <a:pt x="0" y="337"/>
                      <a:pt x="224" y="337"/>
                    </a:cubicBezTo>
                    <a:cubicBezTo>
                      <a:pt x="249" y="349"/>
                      <a:pt x="271" y="355"/>
                      <a:pt x="291" y="355"/>
                    </a:cubicBezTo>
                    <a:cubicBezTo>
                      <a:pt x="446" y="355"/>
                      <a:pt x="424" y="1"/>
                      <a:pt x="224"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33"/>
              <p:cNvSpPr/>
              <p:nvPr/>
            </p:nvSpPr>
            <p:spPr>
              <a:xfrm>
                <a:off x="1356952" y="962700"/>
                <a:ext cx="10545" cy="9606"/>
              </a:xfrm>
              <a:custGeom>
                <a:avLst/>
                <a:gdLst/>
                <a:ahLst/>
                <a:cxnLst/>
                <a:rect l="l" t="t" r="r" b="b"/>
                <a:pathLst>
                  <a:path w="561" h="511" extrusionOk="0">
                    <a:moveTo>
                      <a:pt x="561" y="1"/>
                    </a:moveTo>
                    <a:cubicBezTo>
                      <a:pt x="337" y="113"/>
                      <a:pt x="1" y="337"/>
                      <a:pt x="225" y="449"/>
                    </a:cubicBezTo>
                    <a:cubicBezTo>
                      <a:pt x="289" y="492"/>
                      <a:pt x="341" y="510"/>
                      <a:pt x="383" y="510"/>
                    </a:cubicBezTo>
                    <a:cubicBezTo>
                      <a:pt x="561" y="510"/>
                      <a:pt x="561" y="182"/>
                      <a:pt x="561"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33"/>
              <p:cNvSpPr/>
              <p:nvPr/>
            </p:nvSpPr>
            <p:spPr>
              <a:xfrm>
                <a:off x="1521860" y="792811"/>
                <a:ext cx="6090" cy="4380"/>
              </a:xfrm>
              <a:custGeom>
                <a:avLst/>
                <a:gdLst/>
                <a:ahLst/>
                <a:cxnLst/>
                <a:rect l="l" t="t" r="r" b="b"/>
                <a:pathLst>
                  <a:path w="324" h="233" extrusionOk="0">
                    <a:moveTo>
                      <a:pt x="190" y="0"/>
                    </a:moveTo>
                    <a:cubicBezTo>
                      <a:pt x="138" y="0"/>
                      <a:pt x="80" y="28"/>
                      <a:pt x="80" y="74"/>
                    </a:cubicBezTo>
                    <a:cubicBezTo>
                      <a:pt x="1" y="153"/>
                      <a:pt x="34" y="233"/>
                      <a:pt x="99" y="233"/>
                    </a:cubicBezTo>
                    <a:cubicBezTo>
                      <a:pt x="127" y="233"/>
                      <a:pt x="159" y="219"/>
                      <a:pt x="192" y="186"/>
                    </a:cubicBezTo>
                    <a:cubicBezTo>
                      <a:pt x="324" y="55"/>
                      <a:pt x="263" y="0"/>
                      <a:pt x="190"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33"/>
              <p:cNvSpPr/>
              <p:nvPr/>
            </p:nvSpPr>
            <p:spPr>
              <a:xfrm>
                <a:off x="1740320" y="2182300"/>
                <a:ext cx="2124" cy="4229"/>
              </a:xfrm>
              <a:custGeom>
                <a:avLst/>
                <a:gdLst/>
                <a:ahLst/>
                <a:cxnLst/>
                <a:rect l="l" t="t" r="r" b="b"/>
                <a:pathLst>
                  <a:path w="113" h="225" extrusionOk="0">
                    <a:moveTo>
                      <a:pt x="0" y="1"/>
                    </a:moveTo>
                    <a:lnTo>
                      <a:pt x="0" y="225"/>
                    </a:lnTo>
                    <a:cubicBezTo>
                      <a:pt x="112" y="113"/>
                      <a:pt x="112" y="1"/>
                      <a:pt x="0"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33"/>
              <p:cNvSpPr/>
              <p:nvPr/>
            </p:nvSpPr>
            <p:spPr>
              <a:xfrm>
                <a:off x="1738215" y="2180194"/>
                <a:ext cx="2124" cy="19"/>
              </a:xfrm>
              <a:custGeom>
                <a:avLst/>
                <a:gdLst/>
                <a:ahLst/>
                <a:cxnLst/>
                <a:rect l="l" t="t" r="r" b="b"/>
                <a:pathLst>
                  <a:path w="113" h="1" extrusionOk="0">
                    <a:moveTo>
                      <a:pt x="0" y="0"/>
                    </a:moveTo>
                    <a:lnTo>
                      <a:pt x="112" y="0"/>
                    </a:lnTo>
                    <a:cubicBezTo>
                      <a:pt x="112" y="0"/>
                      <a:pt x="112" y="0"/>
                      <a:pt x="0"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447" name="Google Shape;3447;p33"/>
          <p:cNvSpPr txBox="1">
            <a:spLocks noGrp="1"/>
          </p:cNvSpPr>
          <p:nvPr>
            <p:ph type="title" idx="9"/>
          </p:nvPr>
        </p:nvSpPr>
        <p:spPr>
          <a:xfrm>
            <a:off x="721913" y="311400"/>
            <a:ext cx="7704000" cy="592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Topics today</a:t>
            </a:r>
            <a:endParaRPr/>
          </a:p>
        </p:txBody>
      </p:sp>
      <p:sp>
        <p:nvSpPr>
          <p:cNvPr id="3448" name="Google Shape;3448;p33"/>
          <p:cNvSpPr txBox="1">
            <a:spLocks noGrp="1"/>
          </p:cNvSpPr>
          <p:nvPr>
            <p:ph type="title"/>
          </p:nvPr>
        </p:nvSpPr>
        <p:spPr>
          <a:xfrm>
            <a:off x="800431" y="1717425"/>
            <a:ext cx="768000" cy="527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3449" name="Google Shape;3449;p33"/>
          <p:cNvSpPr txBox="1">
            <a:spLocks noGrp="1"/>
          </p:cNvSpPr>
          <p:nvPr>
            <p:ph type="subTitle" idx="1"/>
          </p:nvPr>
        </p:nvSpPr>
        <p:spPr>
          <a:xfrm>
            <a:off x="1695200" y="1497716"/>
            <a:ext cx="2789400" cy="889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What are emotions</a:t>
            </a:r>
            <a:endParaRPr/>
          </a:p>
        </p:txBody>
      </p:sp>
      <p:sp>
        <p:nvSpPr>
          <p:cNvPr id="3450" name="Google Shape;3450;p33"/>
          <p:cNvSpPr txBox="1">
            <a:spLocks noGrp="1"/>
          </p:cNvSpPr>
          <p:nvPr>
            <p:ph type="title" idx="3"/>
          </p:nvPr>
        </p:nvSpPr>
        <p:spPr>
          <a:xfrm>
            <a:off x="800431" y="3204922"/>
            <a:ext cx="768000" cy="527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3451" name="Google Shape;3451;p33"/>
          <p:cNvSpPr txBox="1">
            <a:spLocks noGrp="1"/>
          </p:cNvSpPr>
          <p:nvPr>
            <p:ph type="subTitle" idx="4"/>
          </p:nvPr>
        </p:nvSpPr>
        <p:spPr>
          <a:xfrm>
            <a:off x="1695200" y="2994605"/>
            <a:ext cx="2789400" cy="889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Functions of emotions</a:t>
            </a:r>
            <a:endParaRPr/>
          </a:p>
        </p:txBody>
      </p:sp>
      <p:sp>
        <p:nvSpPr>
          <p:cNvPr id="3452" name="Google Shape;3452;p33"/>
          <p:cNvSpPr txBox="1">
            <a:spLocks noGrp="1"/>
          </p:cNvSpPr>
          <p:nvPr>
            <p:ph type="title" idx="6"/>
          </p:nvPr>
        </p:nvSpPr>
        <p:spPr>
          <a:xfrm>
            <a:off x="4694382" y="1717425"/>
            <a:ext cx="768000" cy="527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3453" name="Google Shape;3453;p33"/>
          <p:cNvSpPr txBox="1">
            <a:spLocks noGrp="1"/>
          </p:cNvSpPr>
          <p:nvPr>
            <p:ph type="subTitle" idx="7"/>
          </p:nvPr>
        </p:nvSpPr>
        <p:spPr>
          <a:xfrm>
            <a:off x="5589175" y="1577500"/>
            <a:ext cx="2789400" cy="1135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What to do with overwhelming emotions</a:t>
            </a:r>
            <a:endParaRPr/>
          </a:p>
          <a:p>
            <a:pPr marL="0" lvl="0" indent="0" algn="l" rtl="0">
              <a:spcBef>
                <a:spcPts val="0"/>
              </a:spcBef>
              <a:spcAft>
                <a:spcPts val="0"/>
              </a:spcAft>
              <a:buNone/>
            </a:pPr>
            <a:endParaRPr/>
          </a:p>
        </p:txBody>
      </p:sp>
      <p:sp>
        <p:nvSpPr>
          <p:cNvPr id="3454" name="Google Shape;3454;p33"/>
          <p:cNvSpPr txBox="1">
            <a:spLocks noGrp="1"/>
          </p:cNvSpPr>
          <p:nvPr>
            <p:ph type="title" idx="13"/>
          </p:nvPr>
        </p:nvSpPr>
        <p:spPr>
          <a:xfrm>
            <a:off x="4694389" y="3204922"/>
            <a:ext cx="768000" cy="527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sp>
        <p:nvSpPr>
          <p:cNvPr id="3455" name="Google Shape;3455;p33"/>
          <p:cNvSpPr txBox="1">
            <a:spLocks noGrp="1"/>
          </p:cNvSpPr>
          <p:nvPr>
            <p:ph type="subTitle" idx="14"/>
          </p:nvPr>
        </p:nvSpPr>
        <p:spPr>
          <a:xfrm>
            <a:off x="5589175" y="2994561"/>
            <a:ext cx="2789400" cy="889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Identifying specific emotions</a:t>
            </a:r>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459"/>
        <p:cNvGrpSpPr/>
        <p:nvPr/>
      </p:nvGrpSpPr>
      <p:grpSpPr>
        <a:xfrm>
          <a:off x="0" y="0"/>
          <a:ext cx="0" cy="0"/>
          <a:chOff x="0" y="0"/>
          <a:chExt cx="0" cy="0"/>
        </a:xfrm>
      </p:grpSpPr>
      <p:grpSp>
        <p:nvGrpSpPr>
          <p:cNvPr id="3460" name="Google Shape;3460;p34"/>
          <p:cNvGrpSpPr/>
          <p:nvPr/>
        </p:nvGrpSpPr>
        <p:grpSpPr>
          <a:xfrm>
            <a:off x="1736536" y="1628463"/>
            <a:ext cx="1901162" cy="1886583"/>
            <a:chOff x="1226350" y="2492082"/>
            <a:chExt cx="1662000" cy="1649255"/>
          </a:xfrm>
        </p:grpSpPr>
        <p:grpSp>
          <p:nvGrpSpPr>
            <p:cNvPr id="3461" name="Google Shape;3461;p34"/>
            <p:cNvGrpSpPr/>
            <p:nvPr/>
          </p:nvGrpSpPr>
          <p:grpSpPr>
            <a:xfrm>
              <a:off x="1226350" y="2492082"/>
              <a:ext cx="1662000" cy="1649255"/>
              <a:chOff x="1226350" y="2492021"/>
              <a:chExt cx="1662000" cy="1649255"/>
            </a:xfrm>
          </p:grpSpPr>
          <p:sp>
            <p:nvSpPr>
              <p:cNvPr id="3462" name="Google Shape;3462;p34"/>
              <p:cNvSpPr/>
              <p:nvPr/>
            </p:nvSpPr>
            <p:spPr>
              <a:xfrm>
                <a:off x="1226350" y="2492021"/>
                <a:ext cx="1662000" cy="1649255"/>
              </a:xfrm>
              <a:custGeom>
                <a:avLst/>
                <a:gdLst/>
                <a:ahLst/>
                <a:cxnLst/>
                <a:rect l="l" t="t" r="r" b="b"/>
                <a:pathLst>
                  <a:path w="88416" h="87738" extrusionOk="0">
                    <a:moveTo>
                      <a:pt x="74464" y="20195"/>
                    </a:moveTo>
                    <a:cubicBezTo>
                      <a:pt x="74492" y="20195"/>
                      <a:pt x="74520" y="20223"/>
                      <a:pt x="74520" y="20279"/>
                    </a:cubicBezTo>
                    <a:lnTo>
                      <a:pt x="74408" y="20279"/>
                    </a:lnTo>
                    <a:cubicBezTo>
                      <a:pt x="74408" y="20223"/>
                      <a:pt x="74436" y="20195"/>
                      <a:pt x="74464" y="20195"/>
                    </a:cubicBezTo>
                    <a:close/>
                    <a:moveTo>
                      <a:pt x="83597" y="44259"/>
                    </a:moveTo>
                    <a:cubicBezTo>
                      <a:pt x="83522" y="44259"/>
                      <a:pt x="83447" y="44309"/>
                      <a:pt x="83406" y="44309"/>
                    </a:cubicBezTo>
                    <a:cubicBezTo>
                      <a:pt x="83385" y="44309"/>
                      <a:pt x="83373" y="44297"/>
                      <a:pt x="83373" y="44259"/>
                    </a:cubicBezTo>
                    <a:close/>
                    <a:moveTo>
                      <a:pt x="85838" y="48742"/>
                    </a:moveTo>
                    <a:cubicBezTo>
                      <a:pt x="85838" y="48742"/>
                      <a:pt x="85614" y="48854"/>
                      <a:pt x="85614" y="48854"/>
                    </a:cubicBezTo>
                    <a:lnTo>
                      <a:pt x="85726" y="48742"/>
                    </a:lnTo>
                    <a:close/>
                    <a:moveTo>
                      <a:pt x="6837" y="56474"/>
                    </a:moveTo>
                    <a:lnTo>
                      <a:pt x="6837" y="56474"/>
                    </a:lnTo>
                    <a:cubicBezTo>
                      <a:pt x="6837" y="56474"/>
                      <a:pt x="6949" y="56586"/>
                      <a:pt x="6949" y="56698"/>
                    </a:cubicBezTo>
                    <a:cubicBezTo>
                      <a:pt x="6837" y="56698"/>
                      <a:pt x="6837" y="56474"/>
                      <a:pt x="6837" y="56474"/>
                    </a:cubicBezTo>
                    <a:close/>
                    <a:moveTo>
                      <a:pt x="54798" y="79221"/>
                    </a:moveTo>
                    <a:cubicBezTo>
                      <a:pt x="54798" y="79221"/>
                      <a:pt x="54698" y="79271"/>
                      <a:pt x="54632" y="79271"/>
                    </a:cubicBezTo>
                    <a:cubicBezTo>
                      <a:pt x="54598" y="79271"/>
                      <a:pt x="54574" y="79259"/>
                      <a:pt x="54574" y="79221"/>
                    </a:cubicBezTo>
                    <a:close/>
                    <a:moveTo>
                      <a:pt x="49610" y="81413"/>
                    </a:moveTo>
                    <a:cubicBezTo>
                      <a:pt x="49631" y="81413"/>
                      <a:pt x="49643" y="81425"/>
                      <a:pt x="49643" y="81463"/>
                    </a:cubicBezTo>
                    <a:cubicBezTo>
                      <a:pt x="49606" y="81500"/>
                      <a:pt x="49568" y="81512"/>
                      <a:pt x="49535" y="81512"/>
                    </a:cubicBezTo>
                    <a:cubicBezTo>
                      <a:pt x="49469" y="81512"/>
                      <a:pt x="49419" y="81463"/>
                      <a:pt x="49419" y="81463"/>
                    </a:cubicBezTo>
                    <a:cubicBezTo>
                      <a:pt x="49494" y="81463"/>
                      <a:pt x="49568" y="81413"/>
                      <a:pt x="49610" y="81413"/>
                    </a:cubicBezTo>
                    <a:close/>
                    <a:moveTo>
                      <a:pt x="38997" y="81911"/>
                    </a:moveTo>
                    <a:cubicBezTo>
                      <a:pt x="38960" y="81948"/>
                      <a:pt x="38935" y="81961"/>
                      <a:pt x="38914" y="81961"/>
                    </a:cubicBezTo>
                    <a:cubicBezTo>
                      <a:pt x="38873" y="81961"/>
                      <a:pt x="38848" y="81911"/>
                      <a:pt x="38773" y="81911"/>
                    </a:cubicBezTo>
                    <a:close/>
                    <a:moveTo>
                      <a:pt x="32050" y="83143"/>
                    </a:moveTo>
                    <a:cubicBezTo>
                      <a:pt x="32162" y="83143"/>
                      <a:pt x="32050" y="83256"/>
                      <a:pt x="32050" y="83256"/>
                    </a:cubicBezTo>
                    <a:cubicBezTo>
                      <a:pt x="32050" y="83256"/>
                      <a:pt x="32050" y="83143"/>
                      <a:pt x="32050" y="83143"/>
                    </a:cubicBezTo>
                    <a:close/>
                    <a:moveTo>
                      <a:pt x="47052" y="0"/>
                    </a:moveTo>
                    <a:cubicBezTo>
                      <a:pt x="46554" y="0"/>
                      <a:pt x="46044" y="59"/>
                      <a:pt x="45497" y="220"/>
                    </a:cubicBezTo>
                    <a:cubicBezTo>
                      <a:pt x="30257" y="781"/>
                      <a:pt x="19163" y="9185"/>
                      <a:pt x="10422" y="15908"/>
                    </a:cubicBezTo>
                    <a:cubicBezTo>
                      <a:pt x="5044" y="22632"/>
                      <a:pt x="2690" y="28683"/>
                      <a:pt x="785" y="38656"/>
                    </a:cubicBezTo>
                    <a:cubicBezTo>
                      <a:pt x="1" y="46612"/>
                      <a:pt x="3699" y="60620"/>
                      <a:pt x="6164" y="63309"/>
                    </a:cubicBezTo>
                    <a:cubicBezTo>
                      <a:pt x="5156" y="70481"/>
                      <a:pt x="18267" y="83480"/>
                      <a:pt x="24318" y="85161"/>
                    </a:cubicBezTo>
                    <a:cubicBezTo>
                      <a:pt x="24654" y="85385"/>
                      <a:pt x="25102" y="85385"/>
                      <a:pt x="25214" y="85721"/>
                    </a:cubicBezTo>
                    <a:cubicBezTo>
                      <a:pt x="32386" y="87626"/>
                      <a:pt x="42023" y="87738"/>
                      <a:pt x="49083" y="87738"/>
                    </a:cubicBezTo>
                    <a:cubicBezTo>
                      <a:pt x="51660" y="87178"/>
                      <a:pt x="54349" y="87402"/>
                      <a:pt x="56142" y="86841"/>
                    </a:cubicBezTo>
                    <a:cubicBezTo>
                      <a:pt x="56927" y="86617"/>
                      <a:pt x="59728" y="87065"/>
                      <a:pt x="59728" y="85721"/>
                    </a:cubicBezTo>
                    <a:cubicBezTo>
                      <a:pt x="59728" y="85630"/>
                      <a:pt x="59728" y="85466"/>
                      <a:pt x="59788" y="85466"/>
                    </a:cubicBezTo>
                    <a:cubicBezTo>
                      <a:pt x="59802" y="85466"/>
                      <a:pt x="59819" y="85475"/>
                      <a:pt x="59840" y="85497"/>
                    </a:cubicBezTo>
                    <a:cubicBezTo>
                      <a:pt x="60064" y="85609"/>
                      <a:pt x="60203" y="85654"/>
                      <a:pt x="60286" y="85654"/>
                    </a:cubicBezTo>
                    <a:cubicBezTo>
                      <a:pt x="60616" y="85654"/>
                      <a:pt x="60042" y="84936"/>
                      <a:pt x="60401" y="84936"/>
                    </a:cubicBezTo>
                    <a:cubicBezTo>
                      <a:pt x="62427" y="84384"/>
                      <a:pt x="62864" y="81711"/>
                      <a:pt x="64698" y="81711"/>
                    </a:cubicBezTo>
                    <a:cubicBezTo>
                      <a:pt x="65095" y="81711"/>
                      <a:pt x="65557" y="81836"/>
                      <a:pt x="66116" y="82135"/>
                    </a:cubicBezTo>
                    <a:cubicBezTo>
                      <a:pt x="68357" y="81911"/>
                      <a:pt x="74632" y="79446"/>
                      <a:pt x="76201" y="74851"/>
                    </a:cubicBezTo>
                    <a:cubicBezTo>
                      <a:pt x="79339" y="73506"/>
                      <a:pt x="79899" y="70257"/>
                      <a:pt x="81916" y="69248"/>
                    </a:cubicBezTo>
                    <a:cubicBezTo>
                      <a:pt x="81580" y="68576"/>
                      <a:pt x="81580" y="67679"/>
                      <a:pt x="81916" y="66895"/>
                    </a:cubicBezTo>
                    <a:cubicBezTo>
                      <a:pt x="81916" y="67007"/>
                      <a:pt x="81972" y="67063"/>
                      <a:pt x="82042" y="67063"/>
                    </a:cubicBezTo>
                    <a:cubicBezTo>
                      <a:pt x="82112" y="67063"/>
                      <a:pt x="82196" y="67007"/>
                      <a:pt x="82252" y="66895"/>
                    </a:cubicBezTo>
                    <a:lnTo>
                      <a:pt x="82028" y="66783"/>
                    </a:lnTo>
                    <a:cubicBezTo>
                      <a:pt x="82364" y="66447"/>
                      <a:pt x="82588" y="65886"/>
                      <a:pt x="82700" y="65438"/>
                    </a:cubicBezTo>
                    <a:cubicBezTo>
                      <a:pt x="84829" y="62301"/>
                      <a:pt x="84493" y="58827"/>
                      <a:pt x="86398" y="56361"/>
                    </a:cubicBezTo>
                    <a:cubicBezTo>
                      <a:pt x="85614" y="53448"/>
                      <a:pt x="87519" y="50983"/>
                      <a:pt x="86622" y="48293"/>
                    </a:cubicBezTo>
                    <a:cubicBezTo>
                      <a:pt x="87295" y="47957"/>
                      <a:pt x="88415" y="45268"/>
                      <a:pt x="87295" y="44707"/>
                    </a:cubicBezTo>
                    <a:cubicBezTo>
                      <a:pt x="87519" y="43699"/>
                      <a:pt x="88415" y="42466"/>
                      <a:pt x="88079" y="41010"/>
                    </a:cubicBezTo>
                    <a:cubicBezTo>
                      <a:pt x="87743" y="37536"/>
                      <a:pt x="86622" y="34174"/>
                      <a:pt x="84829" y="31260"/>
                    </a:cubicBezTo>
                    <a:cubicBezTo>
                      <a:pt x="84829" y="30812"/>
                      <a:pt x="84269" y="30924"/>
                      <a:pt x="83821" y="30588"/>
                    </a:cubicBezTo>
                    <a:lnTo>
                      <a:pt x="83821" y="30588"/>
                    </a:lnTo>
                    <a:cubicBezTo>
                      <a:pt x="83889" y="30606"/>
                      <a:pt x="83951" y="30615"/>
                      <a:pt x="84009" y="30615"/>
                    </a:cubicBezTo>
                    <a:cubicBezTo>
                      <a:pt x="85759" y="30615"/>
                      <a:pt x="82889" y="22618"/>
                      <a:pt x="81804" y="22184"/>
                    </a:cubicBezTo>
                    <a:cubicBezTo>
                      <a:pt x="76537" y="9969"/>
                      <a:pt x="62978" y="3022"/>
                      <a:pt x="50876" y="444"/>
                    </a:cubicBezTo>
                    <a:cubicBezTo>
                      <a:pt x="49438" y="364"/>
                      <a:pt x="48285" y="0"/>
                      <a:pt x="47052"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34"/>
              <p:cNvSpPr/>
              <p:nvPr/>
            </p:nvSpPr>
            <p:spPr>
              <a:xfrm>
                <a:off x="2867227" y="3397689"/>
                <a:ext cx="8440" cy="6335"/>
              </a:xfrm>
              <a:custGeom>
                <a:avLst/>
                <a:gdLst/>
                <a:ahLst/>
                <a:cxnLst/>
                <a:rect l="l" t="t" r="r" b="b"/>
                <a:pathLst>
                  <a:path w="449" h="337" extrusionOk="0">
                    <a:moveTo>
                      <a:pt x="1" y="0"/>
                    </a:moveTo>
                    <a:cubicBezTo>
                      <a:pt x="1" y="112"/>
                      <a:pt x="1" y="336"/>
                      <a:pt x="225" y="336"/>
                    </a:cubicBezTo>
                    <a:cubicBezTo>
                      <a:pt x="449" y="224"/>
                      <a:pt x="113" y="0"/>
                      <a:pt x="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34"/>
              <p:cNvSpPr/>
              <p:nvPr/>
            </p:nvSpPr>
            <p:spPr>
              <a:xfrm>
                <a:off x="1325354" y="3688030"/>
                <a:ext cx="5865" cy="6673"/>
              </a:xfrm>
              <a:custGeom>
                <a:avLst/>
                <a:gdLst/>
                <a:ahLst/>
                <a:cxnLst/>
                <a:rect l="l" t="t" r="r" b="b"/>
                <a:pathLst>
                  <a:path w="312" h="355" extrusionOk="0">
                    <a:moveTo>
                      <a:pt x="175" y="0"/>
                    </a:moveTo>
                    <a:cubicBezTo>
                      <a:pt x="158" y="0"/>
                      <a:pt x="138" y="6"/>
                      <a:pt x="113" y="18"/>
                    </a:cubicBezTo>
                    <a:cubicBezTo>
                      <a:pt x="1" y="18"/>
                      <a:pt x="1" y="354"/>
                      <a:pt x="113" y="354"/>
                    </a:cubicBezTo>
                    <a:cubicBezTo>
                      <a:pt x="212" y="354"/>
                      <a:pt x="312" y="0"/>
                      <a:pt x="175"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34"/>
              <p:cNvSpPr/>
              <p:nvPr/>
            </p:nvSpPr>
            <p:spPr>
              <a:xfrm>
                <a:off x="1319039" y="3681771"/>
                <a:ext cx="3271" cy="8910"/>
              </a:xfrm>
              <a:custGeom>
                <a:avLst/>
                <a:gdLst/>
                <a:ahLst/>
                <a:cxnLst/>
                <a:rect l="l" t="t" r="r" b="b"/>
                <a:pathLst>
                  <a:path w="174" h="474" extrusionOk="0">
                    <a:moveTo>
                      <a:pt x="98" y="1"/>
                    </a:moveTo>
                    <a:cubicBezTo>
                      <a:pt x="78" y="1"/>
                      <a:pt x="46" y="36"/>
                      <a:pt x="1" y="127"/>
                    </a:cubicBezTo>
                    <a:cubicBezTo>
                      <a:pt x="1" y="239"/>
                      <a:pt x="1" y="351"/>
                      <a:pt x="1" y="463"/>
                    </a:cubicBezTo>
                    <a:cubicBezTo>
                      <a:pt x="7" y="470"/>
                      <a:pt x="14" y="473"/>
                      <a:pt x="21" y="473"/>
                    </a:cubicBezTo>
                    <a:cubicBezTo>
                      <a:pt x="102" y="473"/>
                      <a:pt x="173" y="1"/>
                      <a:pt x="9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34"/>
              <p:cNvSpPr/>
              <p:nvPr/>
            </p:nvSpPr>
            <p:spPr>
              <a:xfrm>
                <a:off x="2822997" y="3073306"/>
                <a:ext cx="19" cy="4229"/>
              </a:xfrm>
              <a:custGeom>
                <a:avLst/>
                <a:gdLst/>
                <a:ahLst/>
                <a:cxnLst/>
                <a:rect l="l" t="t" r="r" b="b"/>
                <a:pathLst>
                  <a:path w="1" h="225" extrusionOk="0">
                    <a:moveTo>
                      <a:pt x="1" y="0"/>
                    </a:moveTo>
                    <a:lnTo>
                      <a:pt x="1" y="112"/>
                    </a:lnTo>
                    <a:cubicBezTo>
                      <a:pt x="1" y="224"/>
                      <a:pt x="1" y="112"/>
                      <a:pt x="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7" name="Google Shape;3467;p34"/>
            <p:cNvGrpSpPr/>
            <p:nvPr/>
          </p:nvGrpSpPr>
          <p:grpSpPr>
            <a:xfrm>
              <a:off x="1342191" y="2607035"/>
              <a:ext cx="1430317" cy="1419349"/>
              <a:chOff x="1226350" y="2492021"/>
              <a:chExt cx="1662000" cy="1649255"/>
            </a:xfrm>
          </p:grpSpPr>
          <p:sp>
            <p:nvSpPr>
              <p:cNvPr id="3468" name="Google Shape;3468;p34"/>
              <p:cNvSpPr/>
              <p:nvPr/>
            </p:nvSpPr>
            <p:spPr>
              <a:xfrm rot="10800000">
                <a:off x="1226350" y="2492021"/>
                <a:ext cx="1662000" cy="1649255"/>
              </a:xfrm>
              <a:custGeom>
                <a:avLst/>
                <a:gdLst/>
                <a:ahLst/>
                <a:cxnLst/>
                <a:rect l="l" t="t" r="r" b="b"/>
                <a:pathLst>
                  <a:path w="88416" h="87738" extrusionOk="0">
                    <a:moveTo>
                      <a:pt x="74464" y="20195"/>
                    </a:moveTo>
                    <a:cubicBezTo>
                      <a:pt x="74492" y="20195"/>
                      <a:pt x="74520" y="20223"/>
                      <a:pt x="74520" y="20279"/>
                    </a:cubicBezTo>
                    <a:lnTo>
                      <a:pt x="74408" y="20279"/>
                    </a:lnTo>
                    <a:cubicBezTo>
                      <a:pt x="74408" y="20223"/>
                      <a:pt x="74436" y="20195"/>
                      <a:pt x="74464" y="20195"/>
                    </a:cubicBezTo>
                    <a:close/>
                    <a:moveTo>
                      <a:pt x="83597" y="44259"/>
                    </a:moveTo>
                    <a:cubicBezTo>
                      <a:pt x="83522" y="44259"/>
                      <a:pt x="83447" y="44309"/>
                      <a:pt x="83406" y="44309"/>
                    </a:cubicBezTo>
                    <a:cubicBezTo>
                      <a:pt x="83385" y="44309"/>
                      <a:pt x="83373" y="44297"/>
                      <a:pt x="83373" y="44259"/>
                    </a:cubicBezTo>
                    <a:close/>
                    <a:moveTo>
                      <a:pt x="85838" y="48742"/>
                    </a:moveTo>
                    <a:cubicBezTo>
                      <a:pt x="85838" y="48742"/>
                      <a:pt x="85614" y="48854"/>
                      <a:pt x="85614" y="48854"/>
                    </a:cubicBezTo>
                    <a:lnTo>
                      <a:pt x="85726" y="48742"/>
                    </a:lnTo>
                    <a:close/>
                    <a:moveTo>
                      <a:pt x="6837" y="56474"/>
                    </a:moveTo>
                    <a:lnTo>
                      <a:pt x="6837" y="56474"/>
                    </a:lnTo>
                    <a:cubicBezTo>
                      <a:pt x="6837" y="56474"/>
                      <a:pt x="6949" y="56586"/>
                      <a:pt x="6949" y="56698"/>
                    </a:cubicBezTo>
                    <a:cubicBezTo>
                      <a:pt x="6837" y="56698"/>
                      <a:pt x="6837" y="56474"/>
                      <a:pt x="6837" y="56474"/>
                    </a:cubicBezTo>
                    <a:close/>
                    <a:moveTo>
                      <a:pt x="54798" y="79221"/>
                    </a:moveTo>
                    <a:cubicBezTo>
                      <a:pt x="54798" y="79221"/>
                      <a:pt x="54698" y="79271"/>
                      <a:pt x="54632" y="79271"/>
                    </a:cubicBezTo>
                    <a:cubicBezTo>
                      <a:pt x="54598" y="79271"/>
                      <a:pt x="54574" y="79259"/>
                      <a:pt x="54574" y="79221"/>
                    </a:cubicBezTo>
                    <a:close/>
                    <a:moveTo>
                      <a:pt x="49610" y="81413"/>
                    </a:moveTo>
                    <a:cubicBezTo>
                      <a:pt x="49631" y="81413"/>
                      <a:pt x="49643" y="81425"/>
                      <a:pt x="49643" y="81463"/>
                    </a:cubicBezTo>
                    <a:cubicBezTo>
                      <a:pt x="49606" y="81500"/>
                      <a:pt x="49568" y="81512"/>
                      <a:pt x="49535" y="81512"/>
                    </a:cubicBezTo>
                    <a:cubicBezTo>
                      <a:pt x="49469" y="81512"/>
                      <a:pt x="49419" y="81463"/>
                      <a:pt x="49419" y="81463"/>
                    </a:cubicBezTo>
                    <a:cubicBezTo>
                      <a:pt x="49494" y="81463"/>
                      <a:pt x="49568" y="81413"/>
                      <a:pt x="49610" y="81413"/>
                    </a:cubicBezTo>
                    <a:close/>
                    <a:moveTo>
                      <a:pt x="38997" y="81911"/>
                    </a:moveTo>
                    <a:cubicBezTo>
                      <a:pt x="38960" y="81948"/>
                      <a:pt x="38935" y="81961"/>
                      <a:pt x="38914" y="81961"/>
                    </a:cubicBezTo>
                    <a:cubicBezTo>
                      <a:pt x="38873" y="81961"/>
                      <a:pt x="38848" y="81911"/>
                      <a:pt x="38773" y="81911"/>
                    </a:cubicBezTo>
                    <a:close/>
                    <a:moveTo>
                      <a:pt x="32050" y="83143"/>
                    </a:moveTo>
                    <a:cubicBezTo>
                      <a:pt x="32162" y="83143"/>
                      <a:pt x="32050" y="83256"/>
                      <a:pt x="32050" y="83256"/>
                    </a:cubicBezTo>
                    <a:cubicBezTo>
                      <a:pt x="32050" y="83256"/>
                      <a:pt x="32050" y="83143"/>
                      <a:pt x="32050" y="83143"/>
                    </a:cubicBezTo>
                    <a:close/>
                    <a:moveTo>
                      <a:pt x="47052" y="0"/>
                    </a:moveTo>
                    <a:cubicBezTo>
                      <a:pt x="46554" y="0"/>
                      <a:pt x="46044" y="59"/>
                      <a:pt x="45497" y="220"/>
                    </a:cubicBezTo>
                    <a:cubicBezTo>
                      <a:pt x="30257" y="781"/>
                      <a:pt x="19163" y="9185"/>
                      <a:pt x="10422" y="15908"/>
                    </a:cubicBezTo>
                    <a:cubicBezTo>
                      <a:pt x="5044" y="22632"/>
                      <a:pt x="2690" y="28683"/>
                      <a:pt x="785" y="38656"/>
                    </a:cubicBezTo>
                    <a:cubicBezTo>
                      <a:pt x="1" y="46612"/>
                      <a:pt x="3699" y="60620"/>
                      <a:pt x="6164" y="63309"/>
                    </a:cubicBezTo>
                    <a:cubicBezTo>
                      <a:pt x="5156" y="70481"/>
                      <a:pt x="18267" y="83480"/>
                      <a:pt x="24318" y="85161"/>
                    </a:cubicBezTo>
                    <a:cubicBezTo>
                      <a:pt x="24654" y="85385"/>
                      <a:pt x="25102" y="85385"/>
                      <a:pt x="25214" y="85721"/>
                    </a:cubicBezTo>
                    <a:cubicBezTo>
                      <a:pt x="32386" y="87626"/>
                      <a:pt x="42023" y="87738"/>
                      <a:pt x="49083" y="87738"/>
                    </a:cubicBezTo>
                    <a:cubicBezTo>
                      <a:pt x="51660" y="87178"/>
                      <a:pt x="54349" y="87402"/>
                      <a:pt x="56142" y="86841"/>
                    </a:cubicBezTo>
                    <a:cubicBezTo>
                      <a:pt x="56927" y="86617"/>
                      <a:pt x="59728" y="87065"/>
                      <a:pt x="59728" y="85721"/>
                    </a:cubicBezTo>
                    <a:cubicBezTo>
                      <a:pt x="59728" y="85630"/>
                      <a:pt x="59728" y="85466"/>
                      <a:pt x="59788" y="85466"/>
                    </a:cubicBezTo>
                    <a:cubicBezTo>
                      <a:pt x="59802" y="85466"/>
                      <a:pt x="59819" y="85475"/>
                      <a:pt x="59840" y="85497"/>
                    </a:cubicBezTo>
                    <a:cubicBezTo>
                      <a:pt x="60064" y="85609"/>
                      <a:pt x="60203" y="85654"/>
                      <a:pt x="60286" y="85654"/>
                    </a:cubicBezTo>
                    <a:cubicBezTo>
                      <a:pt x="60616" y="85654"/>
                      <a:pt x="60042" y="84936"/>
                      <a:pt x="60401" y="84936"/>
                    </a:cubicBezTo>
                    <a:cubicBezTo>
                      <a:pt x="62427" y="84384"/>
                      <a:pt x="62864" y="81711"/>
                      <a:pt x="64698" y="81711"/>
                    </a:cubicBezTo>
                    <a:cubicBezTo>
                      <a:pt x="65095" y="81711"/>
                      <a:pt x="65557" y="81836"/>
                      <a:pt x="66116" y="82135"/>
                    </a:cubicBezTo>
                    <a:cubicBezTo>
                      <a:pt x="68357" y="81911"/>
                      <a:pt x="74632" y="79446"/>
                      <a:pt x="76201" y="74851"/>
                    </a:cubicBezTo>
                    <a:cubicBezTo>
                      <a:pt x="79339" y="73506"/>
                      <a:pt x="79899" y="70257"/>
                      <a:pt x="81916" y="69248"/>
                    </a:cubicBezTo>
                    <a:cubicBezTo>
                      <a:pt x="81580" y="68576"/>
                      <a:pt x="81580" y="67679"/>
                      <a:pt x="81916" y="66895"/>
                    </a:cubicBezTo>
                    <a:cubicBezTo>
                      <a:pt x="81916" y="67007"/>
                      <a:pt x="81972" y="67063"/>
                      <a:pt x="82042" y="67063"/>
                    </a:cubicBezTo>
                    <a:cubicBezTo>
                      <a:pt x="82112" y="67063"/>
                      <a:pt x="82196" y="67007"/>
                      <a:pt x="82252" y="66895"/>
                    </a:cubicBezTo>
                    <a:lnTo>
                      <a:pt x="82028" y="66783"/>
                    </a:lnTo>
                    <a:cubicBezTo>
                      <a:pt x="82364" y="66447"/>
                      <a:pt x="82588" y="65886"/>
                      <a:pt x="82700" y="65438"/>
                    </a:cubicBezTo>
                    <a:cubicBezTo>
                      <a:pt x="84829" y="62301"/>
                      <a:pt x="84493" y="58827"/>
                      <a:pt x="86398" y="56361"/>
                    </a:cubicBezTo>
                    <a:cubicBezTo>
                      <a:pt x="85614" y="53448"/>
                      <a:pt x="87519" y="50983"/>
                      <a:pt x="86622" y="48293"/>
                    </a:cubicBezTo>
                    <a:cubicBezTo>
                      <a:pt x="87295" y="47957"/>
                      <a:pt x="88415" y="45268"/>
                      <a:pt x="87295" y="44707"/>
                    </a:cubicBezTo>
                    <a:cubicBezTo>
                      <a:pt x="87519" y="43699"/>
                      <a:pt x="88415" y="42466"/>
                      <a:pt x="88079" y="41010"/>
                    </a:cubicBezTo>
                    <a:cubicBezTo>
                      <a:pt x="87743" y="37536"/>
                      <a:pt x="86622" y="34174"/>
                      <a:pt x="84829" y="31260"/>
                    </a:cubicBezTo>
                    <a:cubicBezTo>
                      <a:pt x="84829" y="30812"/>
                      <a:pt x="84269" y="30924"/>
                      <a:pt x="83821" y="30588"/>
                    </a:cubicBezTo>
                    <a:lnTo>
                      <a:pt x="83821" y="30588"/>
                    </a:lnTo>
                    <a:cubicBezTo>
                      <a:pt x="83889" y="30606"/>
                      <a:pt x="83951" y="30615"/>
                      <a:pt x="84009" y="30615"/>
                    </a:cubicBezTo>
                    <a:cubicBezTo>
                      <a:pt x="85759" y="30615"/>
                      <a:pt x="82889" y="22618"/>
                      <a:pt x="81804" y="22184"/>
                    </a:cubicBezTo>
                    <a:cubicBezTo>
                      <a:pt x="76537" y="9969"/>
                      <a:pt x="62978" y="3022"/>
                      <a:pt x="50876" y="444"/>
                    </a:cubicBezTo>
                    <a:cubicBezTo>
                      <a:pt x="49438" y="364"/>
                      <a:pt x="48285" y="0"/>
                      <a:pt x="47052"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34"/>
              <p:cNvSpPr/>
              <p:nvPr/>
            </p:nvSpPr>
            <p:spPr>
              <a:xfrm>
                <a:off x="2867227" y="3397689"/>
                <a:ext cx="8440" cy="6335"/>
              </a:xfrm>
              <a:custGeom>
                <a:avLst/>
                <a:gdLst/>
                <a:ahLst/>
                <a:cxnLst/>
                <a:rect l="l" t="t" r="r" b="b"/>
                <a:pathLst>
                  <a:path w="449" h="337" extrusionOk="0">
                    <a:moveTo>
                      <a:pt x="1" y="0"/>
                    </a:moveTo>
                    <a:cubicBezTo>
                      <a:pt x="1" y="112"/>
                      <a:pt x="1" y="336"/>
                      <a:pt x="225" y="336"/>
                    </a:cubicBezTo>
                    <a:cubicBezTo>
                      <a:pt x="449" y="224"/>
                      <a:pt x="113" y="0"/>
                      <a:pt x="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34"/>
              <p:cNvSpPr/>
              <p:nvPr/>
            </p:nvSpPr>
            <p:spPr>
              <a:xfrm>
                <a:off x="1325354" y="3688030"/>
                <a:ext cx="5865" cy="6673"/>
              </a:xfrm>
              <a:custGeom>
                <a:avLst/>
                <a:gdLst/>
                <a:ahLst/>
                <a:cxnLst/>
                <a:rect l="l" t="t" r="r" b="b"/>
                <a:pathLst>
                  <a:path w="312" h="355" extrusionOk="0">
                    <a:moveTo>
                      <a:pt x="175" y="0"/>
                    </a:moveTo>
                    <a:cubicBezTo>
                      <a:pt x="158" y="0"/>
                      <a:pt x="138" y="6"/>
                      <a:pt x="113" y="18"/>
                    </a:cubicBezTo>
                    <a:cubicBezTo>
                      <a:pt x="1" y="18"/>
                      <a:pt x="1" y="354"/>
                      <a:pt x="113" y="354"/>
                    </a:cubicBezTo>
                    <a:cubicBezTo>
                      <a:pt x="212" y="354"/>
                      <a:pt x="312" y="0"/>
                      <a:pt x="175"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34"/>
              <p:cNvSpPr/>
              <p:nvPr/>
            </p:nvSpPr>
            <p:spPr>
              <a:xfrm>
                <a:off x="1319039" y="3681771"/>
                <a:ext cx="3271" cy="8910"/>
              </a:xfrm>
              <a:custGeom>
                <a:avLst/>
                <a:gdLst/>
                <a:ahLst/>
                <a:cxnLst/>
                <a:rect l="l" t="t" r="r" b="b"/>
                <a:pathLst>
                  <a:path w="174" h="474" extrusionOk="0">
                    <a:moveTo>
                      <a:pt x="98" y="1"/>
                    </a:moveTo>
                    <a:cubicBezTo>
                      <a:pt x="78" y="1"/>
                      <a:pt x="46" y="36"/>
                      <a:pt x="1" y="127"/>
                    </a:cubicBezTo>
                    <a:cubicBezTo>
                      <a:pt x="1" y="239"/>
                      <a:pt x="1" y="351"/>
                      <a:pt x="1" y="463"/>
                    </a:cubicBezTo>
                    <a:cubicBezTo>
                      <a:pt x="7" y="470"/>
                      <a:pt x="14" y="473"/>
                      <a:pt x="21" y="473"/>
                    </a:cubicBezTo>
                    <a:cubicBezTo>
                      <a:pt x="102" y="473"/>
                      <a:pt x="173" y="1"/>
                      <a:pt x="9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34"/>
              <p:cNvSpPr/>
              <p:nvPr/>
            </p:nvSpPr>
            <p:spPr>
              <a:xfrm>
                <a:off x="2822997" y="3073306"/>
                <a:ext cx="19" cy="4229"/>
              </a:xfrm>
              <a:custGeom>
                <a:avLst/>
                <a:gdLst/>
                <a:ahLst/>
                <a:cxnLst/>
                <a:rect l="l" t="t" r="r" b="b"/>
                <a:pathLst>
                  <a:path w="1" h="225" extrusionOk="0">
                    <a:moveTo>
                      <a:pt x="1" y="0"/>
                    </a:moveTo>
                    <a:lnTo>
                      <a:pt x="1" y="112"/>
                    </a:lnTo>
                    <a:cubicBezTo>
                      <a:pt x="1" y="224"/>
                      <a:pt x="1" y="112"/>
                      <a:pt x="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473" name="Google Shape;3473;p34"/>
          <p:cNvSpPr txBox="1">
            <a:spLocks noGrp="1"/>
          </p:cNvSpPr>
          <p:nvPr>
            <p:ph type="title"/>
          </p:nvPr>
        </p:nvSpPr>
        <p:spPr>
          <a:xfrm>
            <a:off x="4019102" y="1920250"/>
            <a:ext cx="3389400" cy="61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What are emotions?</a:t>
            </a:r>
            <a:endParaRPr/>
          </a:p>
        </p:txBody>
      </p:sp>
      <p:sp>
        <p:nvSpPr>
          <p:cNvPr id="3474" name="Google Shape;3474;p34"/>
          <p:cNvSpPr txBox="1">
            <a:spLocks noGrp="1"/>
          </p:cNvSpPr>
          <p:nvPr>
            <p:ph type="title" idx="2"/>
          </p:nvPr>
        </p:nvSpPr>
        <p:spPr>
          <a:xfrm>
            <a:off x="2030577" y="2080650"/>
            <a:ext cx="1313100" cy="982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3475" name="Google Shape;3475;p34"/>
          <p:cNvSpPr txBox="1">
            <a:spLocks noGrp="1"/>
          </p:cNvSpPr>
          <p:nvPr>
            <p:ph type="subTitle" idx="1"/>
          </p:nvPr>
        </p:nvSpPr>
        <p:spPr>
          <a:xfrm>
            <a:off x="4019102" y="2863450"/>
            <a:ext cx="3389400" cy="651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What do you think?</a:t>
            </a:r>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479"/>
        <p:cNvGrpSpPr/>
        <p:nvPr/>
      </p:nvGrpSpPr>
      <p:grpSpPr>
        <a:xfrm>
          <a:off x="0" y="0"/>
          <a:ext cx="0" cy="0"/>
          <a:chOff x="0" y="0"/>
          <a:chExt cx="0" cy="0"/>
        </a:xfrm>
      </p:grpSpPr>
      <p:sp>
        <p:nvSpPr>
          <p:cNvPr id="3480" name="Google Shape;3480;p35"/>
          <p:cNvSpPr txBox="1">
            <a:spLocks noGrp="1"/>
          </p:cNvSpPr>
          <p:nvPr>
            <p:ph type="title"/>
          </p:nvPr>
        </p:nvSpPr>
        <p:spPr>
          <a:xfrm>
            <a:off x="720000" y="311400"/>
            <a:ext cx="7704000" cy="592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What are emotions? </a:t>
            </a:r>
            <a:endParaRPr/>
          </a:p>
        </p:txBody>
      </p:sp>
      <p:sp>
        <p:nvSpPr>
          <p:cNvPr id="3481" name="Google Shape;3481;p35"/>
          <p:cNvSpPr txBox="1">
            <a:spLocks noGrp="1"/>
          </p:cNvSpPr>
          <p:nvPr>
            <p:ph type="body" idx="1"/>
          </p:nvPr>
        </p:nvSpPr>
        <p:spPr>
          <a:xfrm>
            <a:off x="720000" y="1109667"/>
            <a:ext cx="7125000" cy="3569700"/>
          </a:xfrm>
          <a:prstGeom prst="rect">
            <a:avLst/>
          </a:prstGeom>
        </p:spPr>
        <p:txBody>
          <a:bodyPr spcFirstLastPara="1" wrap="square" lIns="91425" tIns="91425" rIns="91425" bIns="91425" anchor="ctr" anchorCtr="0">
            <a:noAutofit/>
          </a:bodyPr>
          <a:lstStyle/>
          <a:p>
            <a:pPr marL="457200" lvl="0" indent="-457200" algn="l" rtl="0">
              <a:spcBef>
                <a:spcPts val="0"/>
              </a:spcBef>
              <a:spcAft>
                <a:spcPts val="0"/>
              </a:spcAft>
              <a:buSzPts val="3600"/>
              <a:buChar char="-"/>
            </a:pPr>
            <a:r>
              <a:rPr lang="en" sz="2200">
                <a:solidFill>
                  <a:srgbClr val="212121"/>
                </a:solidFill>
              </a:rPr>
              <a:t>According to the book "Discovering Psychology" by Don Hockenbury and Sandra E. Hockenbury, an emotion is a </a:t>
            </a:r>
            <a:r>
              <a:rPr lang="en" sz="2200" u="sng">
                <a:solidFill>
                  <a:srgbClr val="212121"/>
                </a:solidFill>
              </a:rPr>
              <a:t>complex psychological state</a:t>
            </a:r>
            <a:r>
              <a:rPr lang="en" sz="2200">
                <a:solidFill>
                  <a:srgbClr val="212121"/>
                </a:solidFill>
              </a:rPr>
              <a:t> that involves three distinct components: a </a:t>
            </a:r>
            <a:r>
              <a:rPr lang="en" sz="2200" u="sng">
                <a:solidFill>
                  <a:srgbClr val="212121"/>
                </a:solidFill>
              </a:rPr>
              <a:t>subjective experience</a:t>
            </a:r>
            <a:r>
              <a:rPr lang="en" sz="2200">
                <a:solidFill>
                  <a:srgbClr val="212121"/>
                </a:solidFill>
              </a:rPr>
              <a:t>, a </a:t>
            </a:r>
            <a:r>
              <a:rPr lang="en" sz="2200" u="sng">
                <a:solidFill>
                  <a:srgbClr val="212121"/>
                </a:solidFill>
              </a:rPr>
              <a:t>physiological response</a:t>
            </a:r>
            <a:r>
              <a:rPr lang="en" sz="2200">
                <a:solidFill>
                  <a:srgbClr val="212121"/>
                </a:solidFill>
              </a:rPr>
              <a:t>, and a </a:t>
            </a:r>
            <a:r>
              <a:rPr lang="en" sz="2200" u="sng">
                <a:solidFill>
                  <a:srgbClr val="212121"/>
                </a:solidFill>
              </a:rPr>
              <a:t>behavioral or expressive response</a:t>
            </a:r>
            <a:r>
              <a:rPr lang="en" sz="2200">
                <a:solidFill>
                  <a:srgbClr val="212121"/>
                </a:solidFill>
              </a:rPr>
              <a:t>. </a:t>
            </a:r>
            <a:r>
              <a:rPr lang="en">
                <a:solidFill>
                  <a:srgbClr val="212121"/>
                </a:solidFill>
              </a:rPr>
              <a:t>(from Very Well Mind https://www.verywellmind.com/what-are-emotions-2795178)</a:t>
            </a:r>
            <a:endParaRPr sz="2000"/>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485"/>
        <p:cNvGrpSpPr/>
        <p:nvPr/>
      </p:nvGrpSpPr>
      <p:grpSpPr>
        <a:xfrm>
          <a:off x="0" y="0"/>
          <a:ext cx="0" cy="0"/>
          <a:chOff x="0" y="0"/>
          <a:chExt cx="0" cy="0"/>
        </a:xfrm>
      </p:grpSpPr>
      <p:sp>
        <p:nvSpPr>
          <p:cNvPr id="3486" name="Google Shape;3486;p36"/>
          <p:cNvSpPr txBox="1">
            <a:spLocks noGrp="1"/>
          </p:cNvSpPr>
          <p:nvPr>
            <p:ph type="title"/>
          </p:nvPr>
        </p:nvSpPr>
        <p:spPr>
          <a:xfrm>
            <a:off x="720000" y="311400"/>
            <a:ext cx="7704000" cy="592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More about emotions</a:t>
            </a:r>
            <a:endParaRPr/>
          </a:p>
        </p:txBody>
      </p:sp>
      <p:sp>
        <p:nvSpPr>
          <p:cNvPr id="3487" name="Google Shape;3487;p36"/>
          <p:cNvSpPr txBox="1">
            <a:spLocks noGrp="1"/>
          </p:cNvSpPr>
          <p:nvPr>
            <p:ph type="body" idx="1"/>
          </p:nvPr>
        </p:nvSpPr>
        <p:spPr>
          <a:xfrm>
            <a:off x="720000" y="1109667"/>
            <a:ext cx="7125000" cy="3569700"/>
          </a:xfrm>
          <a:prstGeom prst="rect">
            <a:avLst/>
          </a:prstGeom>
        </p:spPr>
        <p:txBody>
          <a:bodyPr spcFirstLastPara="1" wrap="square" lIns="91425" tIns="91425" rIns="91425" bIns="91425" anchor="ctr" anchorCtr="0">
            <a:noAutofit/>
          </a:bodyPr>
          <a:lstStyle/>
          <a:p>
            <a:pPr marL="457200" lvl="0" indent="-393700" algn="l" rtl="0">
              <a:spcBef>
                <a:spcPts val="0"/>
              </a:spcBef>
              <a:spcAft>
                <a:spcPts val="0"/>
              </a:spcAft>
              <a:buSzPts val="2600"/>
              <a:buChar char="-"/>
            </a:pPr>
            <a:r>
              <a:rPr lang="en" sz="2600"/>
              <a:t>Emotions are not “good” or “bad.”</a:t>
            </a:r>
            <a:endParaRPr sz="2600"/>
          </a:p>
          <a:p>
            <a:pPr marL="457200" lvl="0" indent="-393700" algn="l" rtl="0">
              <a:spcBef>
                <a:spcPts val="0"/>
              </a:spcBef>
              <a:spcAft>
                <a:spcPts val="0"/>
              </a:spcAft>
              <a:buSzPts val="2600"/>
              <a:buChar char="-"/>
            </a:pPr>
            <a:r>
              <a:rPr lang="en" sz="2600"/>
              <a:t>There is no “right” way to feel.</a:t>
            </a:r>
            <a:endParaRPr sz="2600"/>
          </a:p>
          <a:p>
            <a:pPr marL="457200" lvl="0" indent="-393700" algn="l" rtl="0">
              <a:spcBef>
                <a:spcPts val="0"/>
              </a:spcBef>
              <a:spcAft>
                <a:spcPts val="0"/>
              </a:spcAft>
              <a:buSzPts val="2600"/>
              <a:buChar char="-"/>
            </a:pPr>
            <a:r>
              <a:rPr lang="en" sz="2600"/>
              <a:t>Emotions happen for a reason, even if we don’t know what that reason is. </a:t>
            </a:r>
            <a:endParaRPr sz="2600"/>
          </a:p>
          <a:p>
            <a:pPr marL="457200" lvl="0" indent="-393700" algn="l" rtl="0">
              <a:spcBef>
                <a:spcPts val="0"/>
              </a:spcBef>
              <a:spcAft>
                <a:spcPts val="0"/>
              </a:spcAft>
              <a:buSzPts val="2600"/>
              <a:buChar char="-"/>
            </a:pPr>
            <a:r>
              <a:rPr lang="en" sz="2600"/>
              <a:t>Emotions do not always give us factual information, but it is important to listen to what they tell us, anyway, and then figure out how true it is. </a:t>
            </a:r>
            <a:endParaRPr sz="2600"/>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3491"/>
        <p:cNvGrpSpPr/>
        <p:nvPr/>
      </p:nvGrpSpPr>
      <p:grpSpPr>
        <a:xfrm>
          <a:off x="0" y="0"/>
          <a:ext cx="0" cy="0"/>
          <a:chOff x="0" y="0"/>
          <a:chExt cx="0" cy="0"/>
        </a:xfrm>
      </p:grpSpPr>
      <p:sp>
        <p:nvSpPr>
          <p:cNvPr id="3492" name="Google Shape;3492;p37"/>
          <p:cNvSpPr txBox="1">
            <a:spLocks noGrp="1"/>
          </p:cNvSpPr>
          <p:nvPr>
            <p:ph type="title"/>
          </p:nvPr>
        </p:nvSpPr>
        <p:spPr>
          <a:xfrm>
            <a:off x="3932700" y="1920250"/>
            <a:ext cx="3475800" cy="61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Functions of emotions</a:t>
            </a:r>
            <a:endParaRPr/>
          </a:p>
        </p:txBody>
      </p:sp>
      <p:grpSp>
        <p:nvGrpSpPr>
          <p:cNvPr id="3493" name="Google Shape;3493;p37"/>
          <p:cNvGrpSpPr/>
          <p:nvPr/>
        </p:nvGrpSpPr>
        <p:grpSpPr>
          <a:xfrm>
            <a:off x="1744149" y="1628451"/>
            <a:ext cx="1901162" cy="1886583"/>
            <a:chOff x="1226350" y="2492082"/>
            <a:chExt cx="1662000" cy="1649255"/>
          </a:xfrm>
        </p:grpSpPr>
        <p:grpSp>
          <p:nvGrpSpPr>
            <p:cNvPr id="3494" name="Google Shape;3494;p37"/>
            <p:cNvGrpSpPr/>
            <p:nvPr/>
          </p:nvGrpSpPr>
          <p:grpSpPr>
            <a:xfrm>
              <a:off x="1226350" y="2492082"/>
              <a:ext cx="1662000" cy="1649255"/>
              <a:chOff x="1226350" y="2492021"/>
              <a:chExt cx="1662000" cy="1649255"/>
            </a:xfrm>
          </p:grpSpPr>
          <p:sp>
            <p:nvSpPr>
              <p:cNvPr id="3495" name="Google Shape;3495;p37"/>
              <p:cNvSpPr/>
              <p:nvPr/>
            </p:nvSpPr>
            <p:spPr>
              <a:xfrm>
                <a:off x="1226350" y="2492021"/>
                <a:ext cx="1662000" cy="1649255"/>
              </a:xfrm>
              <a:custGeom>
                <a:avLst/>
                <a:gdLst/>
                <a:ahLst/>
                <a:cxnLst/>
                <a:rect l="l" t="t" r="r" b="b"/>
                <a:pathLst>
                  <a:path w="88416" h="87738" extrusionOk="0">
                    <a:moveTo>
                      <a:pt x="74464" y="20195"/>
                    </a:moveTo>
                    <a:cubicBezTo>
                      <a:pt x="74492" y="20195"/>
                      <a:pt x="74520" y="20223"/>
                      <a:pt x="74520" y="20279"/>
                    </a:cubicBezTo>
                    <a:lnTo>
                      <a:pt x="74408" y="20279"/>
                    </a:lnTo>
                    <a:cubicBezTo>
                      <a:pt x="74408" y="20223"/>
                      <a:pt x="74436" y="20195"/>
                      <a:pt x="74464" y="20195"/>
                    </a:cubicBezTo>
                    <a:close/>
                    <a:moveTo>
                      <a:pt x="83597" y="44259"/>
                    </a:moveTo>
                    <a:cubicBezTo>
                      <a:pt x="83522" y="44259"/>
                      <a:pt x="83447" y="44309"/>
                      <a:pt x="83406" y="44309"/>
                    </a:cubicBezTo>
                    <a:cubicBezTo>
                      <a:pt x="83385" y="44309"/>
                      <a:pt x="83373" y="44297"/>
                      <a:pt x="83373" y="44259"/>
                    </a:cubicBezTo>
                    <a:close/>
                    <a:moveTo>
                      <a:pt x="85838" y="48742"/>
                    </a:moveTo>
                    <a:cubicBezTo>
                      <a:pt x="85838" y="48742"/>
                      <a:pt x="85614" y="48854"/>
                      <a:pt x="85614" y="48854"/>
                    </a:cubicBezTo>
                    <a:lnTo>
                      <a:pt x="85726" y="48742"/>
                    </a:lnTo>
                    <a:close/>
                    <a:moveTo>
                      <a:pt x="6837" y="56474"/>
                    </a:moveTo>
                    <a:lnTo>
                      <a:pt x="6837" y="56474"/>
                    </a:lnTo>
                    <a:cubicBezTo>
                      <a:pt x="6837" y="56474"/>
                      <a:pt x="6949" y="56586"/>
                      <a:pt x="6949" y="56698"/>
                    </a:cubicBezTo>
                    <a:cubicBezTo>
                      <a:pt x="6837" y="56698"/>
                      <a:pt x="6837" y="56474"/>
                      <a:pt x="6837" y="56474"/>
                    </a:cubicBezTo>
                    <a:close/>
                    <a:moveTo>
                      <a:pt x="54798" y="79221"/>
                    </a:moveTo>
                    <a:cubicBezTo>
                      <a:pt x="54798" y="79221"/>
                      <a:pt x="54698" y="79271"/>
                      <a:pt x="54632" y="79271"/>
                    </a:cubicBezTo>
                    <a:cubicBezTo>
                      <a:pt x="54598" y="79271"/>
                      <a:pt x="54574" y="79259"/>
                      <a:pt x="54574" y="79221"/>
                    </a:cubicBezTo>
                    <a:close/>
                    <a:moveTo>
                      <a:pt x="49610" y="81413"/>
                    </a:moveTo>
                    <a:cubicBezTo>
                      <a:pt x="49631" y="81413"/>
                      <a:pt x="49643" y="81425"/>
                      <a:pt x="49643" y="81463"/>
                    </a:cubicBezTo>
                    <a:cubicBezTo>
                      <a:pt x="49606" y="81500"/>
                      <a:pt x="49568" y="81512"/>
                      <a:pt x="49535" y="81512"/>
                    </a:cubicBezTo>
                    <a:cubicBezTo>
                      <a:pt x="49469" y="81512"/>
                      <a:pt x="49419" y="81463"/>
                      <a:pt x="49419" y="81463"/>
                    </a:cubicBezTo>
                    <a:cubicBezTo>
                      <a:pt x="49494" y="81463"/>
                      <a:pt x="49568" y="81413"/>
                      <a:pt x="49610" y="81413"/>
                    </a:cubicBezTo>
                    <a:close/>
                    <a:moveTo>
                      <a:pt x="38997" y="81911"/>
                    </a:moveTo>
                    <a:cubicBezTo>
                      <a:pt x="38960" y="81948"/>
                      <a:pt x="38935" y="81961"/>
                      <a:pt x="38914" y="81961"/>
                    </a:cubicBezTo>
                    <a:cubicBezTo>
                      <a:pt x="38873" y="81961"/>
                      <a:pt x="38848" y="81911"/>
                      <a:pt x="38773" y="81911"/>
                    </a:cubicBezTo>
                    <a:close/>
                    <a:moveTo>
                      <a:pt x="32050" y="83143"/>
                    </a:moveTo>
                    <a:cubicBezTo>
                      <a:pt x="32162" y="83143"/>
                      <a:pt x="32050" y="83256"/>
                      <a:pt x="32050" y="83256"/>
                    </a:cubicBezTo>
                    <a:cubicBezTo>
                      <a:pt x="32050" y="83256"/>
                      <a:pt x="32050" y="83143"/>
                      <a:pt x="32050" y="83143"/>
                    </a:cubicBezTo>
                    <a:close/>
                    <a:moveTo>
                      <a:pt x="47052" y="0"/>
                    </a:moveTo>
                    <a:cubicBezTo>
                      <a:pt x="46554" y="0"/>
                      <a:pt x="46044" y="59"/>
                      <a:pt x="45497" y="220"/>
                    </a:cubicBezTo>
                    <a:cubicBezTo>
                      <a:pt x="30257" y="781"/>
                      <a:pt x="19163" y="9185"/>
                      <a:pt x="10422" y="15908"/>
                    </a:cubicBezTo>
                    <a:cubicBezTo>
                      <a:pt x="5044" y="22632"/>
                      <a:pt x="2690" y="28683"/>
                      <a:pt x="785" y="38656"/>
                    </a:cubicBezTo>
                    <a:cubicBezTo>
                      <a:pt x="1" y="46612"/>
                      <a:pt x="3699" y="60620"/>
                      <a:pt x="6164" y="63309"/>
                    </a:cubicBezTo>
                    <a:cubicBezTo>
                      <a:pt x="5156" y="70481"/>
                      <a:pt x="18267" y="83480"/>
                      <a:pt x="24318" y="85161"/>
                    </a:cubicBezTo>
                    <a:cubicBezTo>
                      <a:pt x="24654" y="85385"/>
                      <a:pt x="25102" y="85385"/>
                      <a:pt x="25214" y="85721"/>
                    </a:cubicBezTo>
                    <a:cubicBezTo>
                      <a:pt x="32386" y="87626"/>
                      <a:pt x="42023" y="87738"/>
                      <a:pt x="49083" y="87738"/>
                    </a:cubicBezTo>
                    <a:cubicBezTo>
                      <a:pt x="51660" y="87178"/>
                      <a:pt x="54349" y="87402"/>
                      <a:pt x="56142" y="86841"/>
                    </a:cubicBezTo>
                    <a:cubicBezTo>
                      <a:pt x="56927" y="86617"/>
                      <a:pt x="59728" y="87065"/>
                      <a:pt x="59728" y="85721"/>
                    </a:cubicBezTo>
                    <a:cubicBezTo>
                      <a:pt x="59728" y="85630"/>
                      <a:pt x="59728" y="85466"/>
                      <a:pt x="59788" y="85466"/>
                    </a:cubicBezTo>
                    <a:cubicBezTo>
                      <a:pt x="59802" y="85466"/>
                      <a:pt x="59819" y="85475"/>
                      <a:pt x="59840" y="85497"/>
                    </a:cubicBezTo>
                    <a:cubicBezTo>
                      <a:pt x="60064" y="85609"/>
                      <a:pt x="60203" y="85654"/>
                      <a:pt x="60286" y="85654"/>
                    </a:cubicBezTo>
                    <a:cubicBezTo>
                      <a:pt x="60616" y="85654"/>
                      <a:pt x="60042" y="84936"/>
                      <a:pt x="60401" y="84936"/>
                    </a:cubicBezTo>
                    <a:cubicBezTo>
                      <a:pt x="62427" y="84384"/>
                      <a:pt x="62864" y="81711"/>
                      <a:pt x="64698" y="81711"/>
                    </a:cubicBezTo>
                    <a:cubicBezTo>
                      <a:pt x="65095" y="81711"/>
                      <a:pt x="65557" y="81836"/>
                      <a:pt x="66116" y="82135"/>
                    </a:cubicBezTo>
                    <a:cubicBezTo>
                      <a:pt x="68357" y="81911"/>
                      <a:pt x="74632" y="79446"/>
                      <a:pt x="76201" y="74851"/>
                    </a:cubicBezTo>
                    <a:cubicBezTo>
                      <a:pt x="79339" y="73506"/>
                      <a:pt x="79899" y="70257"/>
                      <a:pt x="81916" y="69248"/>
                    </a:cubicBezTo>
                    <a:cubicBezTo>
                      <a:pt x="81580" y="68576"/>
                      <a:pt x="81580" y="67679"/>
                      <a:pt x="81916" y="66895"/>
                    </a:cubicBezTo>
                    <a:cubicBezTo>
                      <a:pt x="81916" y="67007"/>
                      <a:pt x="81972" y="67063"/>
                      <a:pt x="82042" y="67063"/>
                    </a:cubicBezTo>
                    <a:cubicBezTo>
                      <a:pt x="82112" y="67063"/>
                      <a:pt x="82196" y="67007"/>
                      <a:pt x="82252" y="66895"/>
                    </a:cubicBezTo>
                    <a:lnTo>
                      <a:pt x="82028" y="66783"/>
                    </a:lnTo>
                    <a:cubicBezTo>
                      <a:pt x="82364" y="66447"/>
                      <a:pt x="82588" y="65886"/>
                      <a:pt x="82700" y="65438"/>
                    </a:cubicBezTo>
                    <a:cubicBezTo>
                      <a:pt x="84829" y="62301"/>
                      <a:pt x="84493" y="58827"/>
                      <a:pt x="86398" y="56361"/>
                    </a:cubicBezTo>
                    <a:cubicBezTo>
                      <a:pt x="85614" y="53448"/>
                      <a:pt x="87519" y="50983"/>
                      <a:pt x="86622" y="48293"/>
                    </a:cubicBezTo>
                    <a:cubicBezTo>
                      <a:pt x="87295" y="47957"/>
                      <a:pt x="88415" y="45268"/>
                      <a:pt x="87295" y="44707"/>
                    </a:cubicBezTo>
                    <a:cubicBezTo>
                      <a:pt x="87519" y="43699"/>
                      <a:pt x="88415" y="42466"/>
                      <a:pt x="88079" y="41010"/>
                    </a:cubicBezTo>
                    <a:cubicBezTo>
                      <a:pt x="87743" y="37536"/>
                      <a:pt x="86622" y="34174"/>
                      <a:pt x="84829" y="31260"/>
                    </a:cubicBezTo>
                    <a:cubicBezTo>
                      <a:pt x="84829" y="30812"/>
                      <a:pt x="84269" y="30924"/>
                      <a:pt x="83821" y="30588"/>
                    </a:cubicBezTo>
                    <a:lnTo>
                      <a:pt x="83821" y="30588"/>
                    </a:lnTo>
                    <a:cubicBezTo>
                      <a:pt x="83889" y="30606"/>
                      <a:pt x="83951" y="30615"/>
                      <a:pt x="84009" y="30615"/>
                    </a:cubicBezTo>
                    <a:cubicBezTo>
                      <a:pt x="85759" y="30615"/>
                      <a:pt x="82889" y="22618"/>
                      <a:pt x="81804" y="22184"/>
                    </a:cubicBezTo>
                    <a:cubicBezTo>
                      <a:pt x="76537" y="9969"/>
                      <a:pt x="62978" y="3022"/>
                      <a:pt x="50876" y="444"/>
                    </a:cubicBezTo>
                    <a:cubicBezTo>
                      <a:pt x="49438" y="364"/>
                      <a:pt x="48285" y="0"/>
                      <a:pt x="47052"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37"/>
              <p:cNvSpPr/>
              <p:nvPr/>
            </p:nvSpPr>
            <p:spPr>
              <a:xfrm>
                <a:off x="2867227" y="3397689"/>
                <a:ext cx="8440" cy="6335"/>
              </a:xfrm>
              <a:custGeom>
                <a:avLst/>
                <a:gdLst/>
                <a:ahLst/>
                <a:cxnLst/>
                <a:rect l="l" t="t" r="r" b="b"/>
                <a:pathLst>
                  <a:path w="449" h="337" extrusionOk="0">
                    <a:moveTo>
                      <a:pt x="1" y="0"/>
                    </a:moveTo>
                    <a:cubicBezTo>
                      <a:pt x="1" y="112"/>
                      <a:pt x="1" y="336"/>
                      <a:pt x="225" y="336"/>
                    </a:cubicBezTo>
                    <a:cubicBezTo>
                      <a:pt x="449" y="224"/>
                      <a:pt x="113" y="0"/>
                      <a:pt x="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37"/>
              <p:cNvSpPr/>
              <p:nvPr/>
            </p:nvSpPr>
            <p:spPr>
              <a:xfrm>
                <a:off x="1325354" y="3688030"/>
                <a:ext cx="5865" cy="6673"/>
              </a:xfrm>
              <a:custGeom>
                <a:avLst/>
                <a:gdLst/>
                <a:ahLst/>
                <a:cxnLst/>
                <a:rect l="l" t="t" r="r" b="b"/>
                <a:pathLst>
                  <a:path w="312" h="355" extrusionOk="0">
                    <a:moveTo>
                      <a:pt x="175" y="0"/>
                    </a:moveTo>
                    <a:cubicBezTo>
                      <a:pt x="158" y="0"/>
                      <a:pt x="138" y="6"/>
                      <a:pt x="113" y="18"/>
                    </a:cubicBezTo>
                    <a:cubicBezTo>
                      <a:pt x="1" y="18"/>
                      <a:pt x="1" y="354"/>
                      <a:pt x="113" y="354"/>
                    </a:cubicBezTo>
                    <a:cubicBezTo>
                      <a:pt x="212" y="354"/>
                      <a:pt x="312" y="0"/>
                      <a:pt x="175"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37"/>
              <p:cNvSpPr/>
              <p:nvPr/>
            </p:nvSpPr>
            <p:spPr>
              <a:xfrm>
                <a:off x="1319039" y="3681771"/>
                <a:ext cx="3271" cy="8910"/>
              </a:xfrm>
              <a:custGeom>
                <a:avLst/>
                <a:gdLst/>
                <a:ahLst/>
                <a:cxnLst/>
                <a:rect l="l" t="t" r="r" b="b"/>
                <a:pathLst>
                  <a:path w="174" h="474" extrusionOk="0">
                    <a:moveTo>
                      <a:pt x="98" y="1"/>
                    </a:moveTo>
                    <a:cubicBezTo>
                      <a:pt x="78" y="1"/>
                      <a:pt x="46" y="36"/>
                      <a:pt x="1" y="127"/>
                    </a:cubicBezTo>
                    <a:cubicBezTo>
                      <a:pt x="1" y="239"/>
                      <a:pt x="1" y="351"/>
                      <a:pt x="1" y="463"/>
                    </a:cubicBezTo>
                    <a:cubicBezTo>
                      <a:pt x="7" y="470"/>
                      <a:pt x="14" y="473"/>
                      <a:pt x="21" y="473"/>
                    </a:cubicBezTo>
                    <a:cubicBezTo>
                      <a:pt x="102" y="473"/>
                      <a:pt x="173" y="1"/>
                      <a:pt x="9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37"/>
              <p:cNvSpPr/>
              <p:nvPr/>
            </p:nvSpPr>
            <p:spPr>
              <a:xfrm>
                <a:off x="2822997" y="3073306"/>
                <a:ext cx="19" cy="4229"/>
              </a:xfrm>
              <a:custGeom>
                <a:avLst/>
                <a:gdLst/>
                <a:ahLst/>
                <a:cxnLst/>
                <a:rect l="l" t="t" r="r" b="b"/>
                <a:pathLst>
                  <a:path w="1" h="225" extrusionOk="0">
                    <a:moveTo>
                      <a:pt x="1" y="0"/>
                    </a:moveTo>
                    <a:lnTo>
                      <a:pt x="1" y="112"/>
                    </a:lnTo>
                    <a:cubicBezTo>
                      <a:pt x="1" y="224"/>
                      <a:pt x="1" y="112"/>
                      <a:pt x="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0" name="Google Shape;3500;p37"/>
            <p:cNvGrpSpPr/>
            <p:nvPr/>
          </p:nvGrpSpPr>
          <p:grpSpPr>
            <a:xfrm>
              <a:off x="1342191" y="2607035"/>
              <a:ext cx="1430317" cy="1419349"/>
              <a:chOff x="1226350" y="2492021"/>
              <a:chExt cx="1662000" cy="1649255"/>
            </a:xfrm>
          </p:grpSpPr>
          <p:sp>
            <p:nvSpPr>
              <p:cNvPr id="3501" name="Google Shape;3501;p37"/>
              <p:cNvSpPr/>
              <p:nvPr/>
            </p:nvSpPr>
            <p:spPr>
              <a:xfrm rot="10800000">
                <a:off x="1226350" y="2492021"/>
                <a:ext cx="1662000" cy="1649255"/>
              </a:xfrm>
              <a:custGeom>
                <a:avLst/>
                <a:gdLst/>
                <a:ahLst/>
                <a:cxnLst/>
                <a:rect l="l" t="t" r="r" b="b"/>
                <a:pathLst>
                  <a:path w="88416" h="87738" extrusionOk="0">
                    <a:moveTo>
                      <a:pt x="74464" y="20195"/>
                    </a:moveTo>
                    <a:cubicBezTo>
                      <a:pt x="74492" y="20195"/>
                      <a:pt x="74520" y="20223"/>
                      <a:pt x="74520" y="20279"/>
                    </a:cubicBezTo>
                    <a:lnTo>
                      <a:pt x="74408" y="20279"/>
                    </a:lnTo>
                    <a:cubicBezTo>
                      <a:pt x="74408" y="20223"/>
                      <a:pt x="74436" y="20195"/>
                      <a:pt x="74464" y="20195"/>
                    </a:cubicBezTo>
                    <a:close/>
                    <a:moveTo>
                      <a:pt x="83597" y="44259"/>
                    </a:moveTo>
                    <a:cubicBezTo>
                      <a:pt x="83522" y="44259"/>
                      <a:pt x="83447" y="44309"/>
                      <a:pt x="83406" y="44309"/>
                    </a:cubicBezTo>
                    <a:cubicBezTo>
                      <a:pt x="83385" y="44309"/>
                      <a:pt x="83373" y="44297"/>
                      <a:pt x="83373" y="44259"/>
                    </a:cubicBezTo>
                    <a:close/>
                    <a:moveTo>
                      <a:pt x="85838" y="48742"/>
                    </a:moveTo>
                    <a:cubicBezTo>
                      <a:pt x="85838" y="48742"/>
                      <a:pt x="85614" y="48854"/>
                      <a:pt x="85614" y="48854"/>
                    </a:cubicBezTo>
                    <a:lnTo>
                      <a:pt x="85726" y="48742"/>
                    </a:lnTo>
                    <a:close/>
                    <a:moveTo>
                      <a:pt x="6837" y="56474"/>
                    </a:moveTo>
                    <a:lnTo>
                      <a:pt x="6837" y="56474"/>
                    </a:lnTo>
                    <a:cubicBezTo>
                      <a:pt x="6837" y="56474"/>
                      <a:pt x="6949" y="56586"/>
                      <a:pt x="6949" y="56698"/>
                    </a:cubicBezTo>
                    <a:cubicBezTo>
                      <a:pt x="6837" y="56698"/>
                      <a:pt x="6837" y="56474"/>
                      <a:pt x="6837" y="56474"/>
                    </a:cubicBezTo>
                    <a:close/>
                    <a:moveTo>
                      <a:pt x="54798" y="79221"/>
                    </a:moveTo>
                    <a:cubicBezTo>
                      <a:pt x="54798" y="79221"/>
                      <a:pt x="54698" y="79271"/>
                      <a:pt x="54632" y="79271"/>
                    </a:cubicBezTo>
                    <a:cubicBezTo>
                      <a:pt x="54598" y="79271"/>
                      <a:pt x="54574" y="79259"/>
                      <a:pt x="54574" y="79221"/>
                    </a:cubicBezTo>
                    <a:close/>
                    <a:moveTo>
                      <a:pt x="49610" y="81413"/>
                    </a:moveTo>
                    <a:cubicBezTo>
                      <a:pt x="49631" y="81413"/>
                      <a:pt x="49643" y="81425"/>
                      <a:pt x="49643" y="81463"/>
                    </a:cubicBezTo>
                    <a:cubicBezTo>
                      <a:pt x="49606" y="81500"/>
                      <a:pt x="49568" y="81512"/>
                      <a:pt x="49535" y="81512"/>
                    </a:cubicBezTo>
                    <a:cubicBezTo>
                      <a:pt x="49469" y="81512"/>
                      <a:pt x="49419" y="81463"/>
                      <a:pt x="49419" y="81463"/>
                    </a:cubicBezTo>
                    <a:cubicBezTo>
                      <a:pt x="49494" y="81463"/>
                      <a:pt x="49568" y="81413"/>
                      <a:pt x="49610" y="81413"/>
                    </a:cubicBezTo>
                    <a:close/>
                    <a:moveTo>
                      <a:pt x="38997" y="81911"/>
                    </a:moveTo>
                    <a:cubicBezTo>
                      <a:pt x="38960" y="81948"/>
                      <a:pt x="38935" y="81961"/>
                      <a:pt x="38914" y="81961"/>
                    </a:cubicBezTo>
                    <a:cubicBezTo>
                      <a:pt x="38873" y="81961"/>
                      <a:pt x="38848" y="81911"/>
                      <a:pt x="38773" y="81911"/>
                    </a:cubicBezTo>
                    <a:close/>
                    <a:moveTo>
                      <a:pt x="32050" y="83143"/>
                    </a:moveTo>
                    <a:cubicBezTo>
                      <a:pt x="32162" y="83143"/>
                      <a:pt x="32050" y="83256"/>
                      <a:pt x="32050" y="83256"/>
                    </a:cubicBezTo>
                    <a:cubicBezTo>
                      <a:pt x="32050" y="83256"/>
                      <a:pt x="32050" y="83143"/>
                      <a:pt x="32050" y="83143"/>
                    </a:cubicBezTo>
                    <a:close/>
                    <a:moveTo>
                      <a:pt x="47052" y="0"/>
                    </a:moveTo>
                    <a:cubicBezTo>
                      <a:pt x="46554" y="0"/>
                      <a:pt x="46044" y="59"/>
                      <a:pt x="45497" y="220"/>
                    </a:cubicBezTo>
                    <a:cubicBezTo>
                      <a:pt x="30257" y="781"/>
                      <a:pt x="19163" y="9185"/>
                      <a:pt x="10422" y="15908"/>
                    </a:cubicBezTo>
                    <a:cubicBezTo>
                      <a:pt x="5044" y="22632"/>
                      <a:pt x="2690" y="28683"/>
                      <a:pt x="785" y="38656"/>
                    </a:cubicBezTo>
                    <a:cubicBezTo>
                      <a:pt x="1" y="46612"/>
                      <a:pt x="3699" y="60620"/>
                      <a:pt x="6164" y="63309"/>
                    </a:cubicBezTo>
                    <a:cubicBezTo>
                      <a:pt x="5156" y="70481"/>
                      <a:pt x="18267" y="83480"/>
                      <a:pt x="24318" y="85161"/>
                    </a:cubicBezTo>
                    <a:cubicBezTo>
                      <a:pt x="24654" y="85385"/>
                      <a:pt x="25102" y="85385"/>
                      <a:pt x="25214" y="85721"/>
                    </a:cubicBezTo>
                    <a:cubicBezTo>
                      <a:pt x="32386" y="87626"/>
                      <a:pt x="42023" y="87738"/>
                      <a:pt x="49083" y="87738"/>
                    </a:cubicBezTo>
                    <a:cubicBezTo>
                      <a:pt x="51660" y="87178"/>
                      <a:pt x="54349" y="87402"/>
                      <a:pt x="56142" y="86841"/>
                    </a:cubicBezTo>
                    <a:cubicBezTo>
                      <a:pt x="56927" y="86617"/>
                      <a:pt x="59728" y="87065"/>
                      <a:pt x="59728" y="85721"/>
                    </a:cubicBezTo>
                    <a:cubicBezTo>
                      <a:pt x="59728" y="85630"/>
                      <a:pt x="59728" y="85466"/>
                      <a:pt x="59788" y="85466"/>
                    </a:cubicBezTo>
                    <a:cubicBezTo>
                      <a:pt x="59802" y="85466"/>
                      <a:pt x="59819" y="85475"/>
                      <a:pt x="59840" y="85497"/>
                    </a:cubicBezTo>
                    <a:cubicBezTo>
                      <a:pt x="60064" y="85609"/>
                      <a:pt x="60203" y="85654"/>
                      <a:pt x="60286" y="85654"/>
                    </a:cubicBezTo>
                    <a:cubicBezTo>
                      <a:pt x="60616" y="85654"/>
                      <a:pt x="60042" y="84936"/>
                      <a:pt x="60401" y="84936"/>
                    </a:cubicBezTo>
                    <a:cubicBezTo>
                      <a:pt x="62427" y="84384"/>
                      <a:pt x="62864" y="81711"/>
                      <a:pt x="64698" y="81711"/>
                    </a:cubicBezTo>
                    <a:cubicBezTo>
                      <a:pt x="65095" y="81711"/>
                      <a:pt x="65557" y="81836"/>
                      <a:pt x="66116" y="82135"/>
                    </a:cubicBezTo>
                    <a:cubicBezTo>
                      <a:pt x="68357" y="81911"/>
                      <a:pt x="74632" y="79446"/>
                      <a:pt x="76201" y="74851"/>
                    </a:cubicBezTo>
                    <a:cubicBezTo>
                      <a:pt x="79339" y="73506"/>
                      <a:pt x="79899" y="70257"/>
                      <a:pt x="81916" y="69248"/>
                    </a:cubicBezTo>
                    <a:cubicBezTo>
                      <a:pt x="81580" y="68576"/>
                      <a:pt x="81580" y="67679"/>
                      <a:pt x="81916" y="66895"/>
                    </a:cubicBezTo>
                    <a:cubicBezTo>
                      <a:pt x="81916" y="67007"/>
                      <a:pt x="81972" y="67063"/>
                      <a:pt x="82042" y="67063"/>
                    </a:cubicBezTo>
                    <a:cubicBezTo>
                      <a:pt x="82112" y="67063"/>
                      <a:pt x="82196" y="67007"/>
                      <a:pt x="82252" y="66895"/>
                    </a:cubicBezTo>
                    <a:lnTo>
                      <a:pt x="82028" y="66783"/>
                    </a:lnTo>
                    <a:cubicBezTo>
                      <a:pt x="82364" y="66447"/>
                      <a:pt x="82588" y="65886"/>
                      <a:pt x="82700" y="65438"/>
                    </a:cubicBezTo>
                    <a:cubicBezTo>
                      <a:pt x="84829" y="62301"/>
                      <a:pt x="84493" y="58827"/>
                      <a:pt x="86398" y="56361"/>
                    </a:cubicBezTo>
                    <a:cubicBezTo>
                      <a:pt x="85614" y="53448"/>
                      <a:pt x="87519" y="50983"/>
                      <a:pt x="86622" y="48293"/>
                    </a:cubicBezTo>
                    <a:cubicBezTo>
                      <a:pt x="87295" y="47957"/>
                      <a:pt x="88415" y="45268"/>
                      <a:pt x="87295" y="44707"/>
                    </a:cubicBezTo>
                    <a:cubicBezTo>
                      <a:pt x="87519" y="43699"/>
                      <a:pt x="88415" y="42466"/>
                      <a:pt x="88079" y="41010"/>
                    </a:cubicBezTo>
                    <a:cubicBezTo>
                      <a:pt x="87743" y="37536"/>
                      <a:pt x="86622" y="34174"/>
                      <a:pt x="84829" y="31260"/>
                    </a:cubicBezTo>
                    <a:cubicBezTo>
                      <a:pt x="84829" y="30812"/>
                      <a:pt x="84269" y="30924"/>
                      <a:pt x="83821" y="30588"/>
                    </a:cubicBezTo>
                    <a:lnTo>
                      <a:pt x="83821" y="30588"/>
                    </a:lnTo>
                    <a:cubicBezTo>
                      <a:pt x="83889" y="30606"/>
                      <a:pt x="83951" y="30615"/>
                      <a:pt x="84009" y="30615"/>
                    </a:cubicBezTo>
                    <a:cubicBezTo>
                      <a:pt x="85759" y="30615"/>
                      <a:pt x="82889" y="22618"/>
                      <a:pt x="81804" y="22184"/>
                    </a:cubicBezTo>
                    <a:cubicBezTo>
                      <a:pt x="76537" y="9969"/>
                      <a:pt x="62978" y="3022"/>
                      <a:pt x="50876" y="444"/>
                    </a:cubicBezTo>
                    <a:cubicBezTo>
                      <a:pt x="49438" y="364"/>
                      <a:pt x="48285" y="0"/>
                      <a:pt x="47052"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37"/>
              <p:cNvSpPr/>
              <p:nvPr/>
            </p:nvSpPr>
            <p:spPr>
              <a:xfrm>
                <a:off x="2867227" y="3397689"/>
                <a:ext cx="8440" cy="6335"/>
              </a:xfrm>
              <a:custGeom>
                <a:avLst/>
                <a:gdLst/>
                <a:ahLst/>
                <a:cxnLst/>
                <a:rect l="l" t="t" r="r" b="b"/>
                <a:pathLst>
                  <a:path w="449" h="337" extrusionOk="0">
                    <a:moveTo>
                      <a:pt x="1" y="0"/>
                    </a:moveTo>
                    <a:cubicBezTo>
                      <a:pt x="1" y="112"/>
                      <a:pt x="1" y="336"/>
                      <a:pt x="225" y="336"/>
                    </a:cubicBezTo>
                    <a:cubicBezTo>
                      <a:pt x="449" y="224"/>
                      <a:pt x="113" y="0"/>
                      <a:pt x="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37"/>
              <p:cNvSpPr/>
              <p:nvPr/>
            </p:nvSpPr>
            <p:spPr>
              <a:xfrm>
                <a:off x="1325354" y="3688030"/>
                <a:ext cx="5865" cy="6673"/>
              </a:xfrm>
              <a:custGeom>
                <a:avLst/>
                <a:gdLst/>
                <a:ahLst/>
                <a:cxnLst/>
                <a:rect l="l" t="t" r="r" b="b"/>
                <a:pathLst>
                  <a:path w="312" h="355" extrusionOk="0">
                    <a:moveTo>
                      <a:pt x="175" y="0"/>
                    </a:moveTo>
                    <a:cubicBezTo>
                      <a:pt x="158" y="0"/>
                      <a:pt x="138" y="6"/>
                      <a:pt x="113" y="18"/>
                    </a:cubicBezTo>
                    <a:cubicBezTo>
                      <a:pt x="1" y="18"/>
                      <a:pt x="1" y="354"/>
                      <a:pt x="113" y="354"/>
                    </a:cubicBezTo>
                    <a:cubicBezTo>
                      <a:pt x="212" y="354"/>
                      <a:pt x="312" y="0"/>
                      <a:pt x="175"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37"/>
              <p:cNvSpPr/>
              <p:nvPr/>
            </p:nvSpPr>
            <p:spPr>
              <a:xfrm>
                <a:off x="1319039" y="3681771"/>
                <a:ext cx="3271" cy="8910"/>
              </a:xfrm>
              <a:custGeom>
                <a:avLst/>
                <a:gdLst/>
                <a:ahLst/>
                <a:cxnLst/>
                <a:rect l="l" t="t" r="r" b="b"/>
                <a:pathLst>
                  <a:path w="174" h="474" extrusionOk="0">
                    <a:moveTo>
                      <a:pt x="98" y="1"/>
                    </a:moveTo>
                    <a:cubicBezTo>
                      <a:pt x="78" y="1"/>
                      <a:pt x="46" y="36"/>
                      <a:pt x="1" y="127"/>
                    </a:cubicBezTo>
                    <a:cubicBezTo>
                      <a:pt x="1" y="239"/>
                      <a:pt x="1" y="351"/>
                      <a:pt x="1" y="463"/>
                    </a:cubicBezTo>
                    <a:cubicBezTo>
                      <a:pt x="7" y="470"/>
                      <a:pt x="14" y="473"/>
                      <a:pt x="21" y="473"/>
                    </a:cubicBezTo>
                    <a:cubicBezTo>
                      <a:pt x="102" y="473"/>
                      <a:pt x="173" y="1"/>
                      <a:pt x="98"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37"/>
              <p:cNvSpPr/>
              <p:nvPr/>
            </p:nvSpPr>
            <p:spPr>
              <a:xfrm>
                <a:off x="2822997" y="3073306"/>
                <a:ext cx="19" cy="4229"/>
              </a:xfrm>
              <a:custGeom>
                <a:avLst/>
                <a:gdLst/>
                <a:ahLst/>
                <a:cxnLst/>
                <a:rect l="l" t="t" r="r" b="b"/>
                <a:pathLst>
                  <a:path w="1" h="225" extrusionOk="0">
                    <a:moveTo>
                      <a:pt x="1" y="0"/>
                    </a:moveTo>
                    <a:lnTo>
                      <a:pt x="1" y="112"/>
                    </a:lnTo>
                    <a:cubicBezTo>
                      <a:pt x="1" y="224"/>
                      <a:pt x="1" y="112"/>
                      <a:pt x="1"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506" name="Google Shape;3506;p37"/>
          <p:cNvSpPr txBox="1">
            <a:spLocks noGrp="1"/>
          </p:cNvSpPr>
          <p:nvPr>
            <p:ph type="title" idx="2"/>
          </p:nvPr>
        </p:nvSpPr>
        <p:spPr>
          <a:xfrm>
            <a:off x="2006975" y="2080650"/>
            <a:ext cx="1375500" cy="982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3507" name="Google Shape;3507;p37"/>
          <p:cNvSpPr txBox="1">
            <a:spLocks noGrp="1"/>
          </p:cNvSpPr>
          <p:nvPr>
            <p:ph type="subTitle" idx="1"/>
          </p:nvPr>
        </p:nvSpPr>
        <p:spPr>
          <a:xfrm>
            <a:off x="3975902" y="2863450"/>
            <a:ext cx="3389400" cy="651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What do you think?</a:t>
            </a:r>
            <a:endParaRPr dirty="0"/>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511"/>
        <p:cNvGrpSpPr/>
        <p:nvPr/>
      </p:nvGrpSpPr>
      <p:grpSpPr>
        <a:xfrm>
          <a:off x="0" y="0"/>
          <a:ext cx="0" cy="0"/>
          <a:chOff x="0" y="0"/>
          <a:chExt cx="0" cy="0"/>
        </a:xfrm>
      </p:grpSpPr>
      <p:sp>
        <p:nvSpPr>
          <p:cNvPr id="3512" name="Google Shape;3512;p38"/>
          <p:cNvSpPr txBox="1">
            <a:spLocks noGrp="1"/>
          </p:cNvSpPr>
          <p:nvPr>
            <p:ph type="title" idx="9"/>
          </p:nvPr>
        </p:nvSpPr>
        <p:spPr>
          <a:xfrm>
            <a:off x="720000" y="311400"/>
            <a:ext cx="7704000" cy="592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Functions of Emotions</a:t>
            </a:r>
            <a:endParaRPr/>
          </a:p>
        </p:txBody>
      </p:sp>
      <p:grpSp>
        <p:nvGrpSpPr>
          <p:cNvPr id="3513" name="Google Shape;3513;p38"/>
          <p:cNvGrpSpPr/>
          <p:nvPr/>
        </p:nvGrpSpPr>
        <p:grpSpPr>
          <a:xfrm>
            <a:off x="4168093" y="1579674"/>
            <a:ext cx="807233" cy="801043"/>
            <a:chOff x="1226350" y="2492082"/>
            <a:chExt cx="1662000" cy="1649255"/>
          </a:xfrm>
        </p:grpSpPr>
        <p:grpSp>
          <p:nvGrpSpPr>
            <p:cNvPr id="3514" name="Google Shape;3514;p38"/>
            <p:cNvGrpSpPr/>
            <p:nvPr/>
          </p:nvGrpSpPr>
          <p:grpSpPr>
            <a:xfrm>
              <a:off x="1226350" y="2492082"/>
              <a:ext cx="1662000" cy="1649255"/>
              <a:chOff x="1226350" y="2492021"/>
              <a:chExt cx="1662000" cy="1649255"/>
            </a:xfrm>
          </p:grpSpPr>
          <p:sp>
            <p:nvSpPr>
              <p:cNvPr id="3515" name="Google Shape;3515;p38"/>
              <p:cNvSpPr/>
              <p:nvPr/>
            </p:nvSpPr>
            <p:spPr>
              <a:xfrm>
                <a:off x="1226350" y="2492021"/>
                <a:ext cx="1662000" cy="1649255"/>
              </a:xfrm>
              <a:custGeom>
                <a:avLst/>
                <a:gdLst/>
                <a:ahLst/>
                <a:cxnLst/>
                <a:rect l="l" t="t" r="r" b="b"/>
                <a:pathLst>
                  <a:path w="88416" h="87738" extrusionOk="0">
                    <a:moveTo>
                      <a:pt x="74464" y="20195"/>
                    </a:moveTo>
                    <a:cubicBezTo>
                      <a:pt x="74492" y="20195"/>
                      <a:pt x="74520" y="20223"/>
                      <a:pt x="74520" y="20279"/>
                    </a:cubicBezTo>
                    <a:lnTo>
                      <a:pt x="74408" y="20279"/>
                    </a:lnTo>
                    <a:cubicBezTo>
                      <a:pt x="74408" y="20223"/>
                      <a:pt x="74436" y="20195"/>
                      <a:pt x="74464" y="20195"/>
                    </a:cubicBezTo>
                    <a:close/>
                    <a:moveTo>
                      <a:pt x="83597" y="44259"/>
                    </a:moveTo>
                    <a:cubicBezTo>
                      <a:pt x="83522" y="44259"/>
                      <a:pt x="83447" y="44309"/>
                      <a:pt x="83406" y="44309"/>
                    </a:cubicBezTo>
                    <a:cubicBezTo>
                      <a:pt x="83385" y="44309"/>
                      <a:pt x="83373" y="44297"/>
                      <a:pt x="83373" y="44259"/>
                    </a:cubicBezTo>
                    <a:close/>
                    <a:moveTo>
                      <a:pt x="85838" y="48742"/>
                    </a:moveTo>
                    <a:cubicBezTo>
                      <a:pt x="85838" y="48742"/>
                      <a:pt x="85614" y="48854"/>
                      <a:pt x="85614" y="48854"/>
                    </a:cubicBezTo>
                    <a:lnTo>
                      <a:pt x="85726" y="48742"/>
                    </a:lnTo>
                    <a:close/>
                    <a:moveTo>
                      <a:pt x="6837" y="56474"/>
                    </a:moveTo>
                    <a:lnTo>
                      <a:pt x="6837" y="56474"/>
                    </a:lnTo>
                    <a:cubicBezTo>
                      <a:pt x="6837" y="56474"/>
                      <a:pt x="6949" y="56586"/>
                      <a:pt x="6949" y="56698"/>
                    </a:cubicBezTo>
                    <a:cubicBezTo>
                      <a:pt x="6837" y="56698"/>
                      <a:pt x="6837" y="56474"/>
                      <a:pt x="6837" y="56474"/>
                    </a:cubicBezTo>
                    <a:close/>
                    <a:moveTo>
                      <a:pt x="54798" y="79221"/>
                    </a:moveTo>
                    <a:cubicBezTo>
                      <a:pt x="54798" y="79221"/>
                      <a:pt x="54698" y="79271"/>
                      <a:pt x="54632" y="79271"/>
                    </a:cubicBezTo>
                    <a:cubicBezTo>
                      <a:pt x="54598" y="79271"/>
                      <a:pt x="54574" y="79259"/>
                      <a:pt x="54574" y="79221"/>
                    </a:cubicBezTo>
                    <a:close/>
                    <a:moveTo>
                      <a:pt x="49610" y="81413"/>
                    </a:moveTo>
                    <a:cubicBezTo>
                      <a:pt x="49631" y="81413"/>
                      <a:pt x="49643" y="81425"/>
                      <a:pt x="49643" y="81463"/>
                    </a:cubicBezTo>
                    <a:cubicBezTo>
                      <a:pt x="49606" y="81500"/>
                      <a:pt x="49568" y="81512"/>
                      <a:pt x="49535" y="81512"/>
                    </a:cubicBezTo>
                    <a:cubicBezTo>
                      <a:pt x="49469" y="81512"/>
                      <a:pt x="49419" y="81463"/>
                      <a:pt x="49419" y="81463"/>
                    </a:cubicBezTo>
                    <a:cubicBezTo>
                      <a:pt x="49494" y="81463"/>
                      <a:pt x="49568" y="81413"/>
                      <a:pt x="49610" y="81413"/>
                    </a:cubicBezTo>
                    <a:close/>
                    <a:moveTo>
                      <a:pt x="38997" y="81911"/>
                    </a:moveTo>
                    <a:cubicBezTo>
                      <a:pt x="38960" y="81948"/>
                      <a:pt x="38935" y="81961"/>
                      <a:pt x="38914" y="81961"/>
                    </a:cubicBezTo>
                    <a:cubicBezTo>
                      <a:pt x="38873" y="81961"/>
                      <a:pt x="38848" y="81911"/>
                      <a:pt x="38773" y="81911"/>
                    </a:cubicBezTo>
                    <a:close/>
                    <a:moveTo>
                      <a:pt x="32050" y="83143"/>
                    </a:moveTo>
                    <a:cubicBezTo>
                      <a:pt x="32162" y="83143"/>
                      <a:pt x="32050" y="83256"/>
                      <a:pt x="32050" y="83256"/>
                    </a:cubicBezTo>
                    <a:cubicBezTo>
                      <a:pt x="32050" y="83256"/>
                      <a:pt x="32050" y="83143"/>
                      <a:pt x="32050" y="83143"/>
                    </a:cubicBezTo>
                    <a:close/>
                    <a:moveTo>
                      <a:pt x="47052" y="0"/>
                    </a:moveTo>
                    <a:cubicBezTo>
                      <a:pt x="46554" y="0"/>
                      <a:pt x="46044" y="59"/>
                      <a:pt x="45497" y="220"/>
                    </a:cubicBezTo>
                    <a:cubicBezTo>
                      <a:pt x="30257" y="781"/>
                      <a:pt x="19163" y="9185"/>
                      <a:pt x="10422" y="15908"/>
                    </a:cubicBezTo>
                    <a:cubicBezTo>
                      <a:pt x="5044" y="22632"/>
                      <a:pt x="2690" y="28683"/>
                      <a:pt x="785" y="38656"/>
                    </a:cubicBezTo>
                    <a:cubicBezTo>
                      <a:pt x="1" y="46612"/>
                      <a:pt x="3699" y="60620"/>
                      <a:pt x="6164" y="63309"/>
                    </a:cubicBezTo>
                    <a:cubicBezTo>
                      <a:pt x="5156" y="70481"/>
                      <a:pt x="18267" y="83480"/>
                      <a:pt x="24318" y="85161"/>
                    </a:cubicBezTo>
                    <a:cubicBezTo>
                      <a:pt x="24654" y="85385"/>
                      <a:pt x="25102" y="85385"/>
                      <a:pt x="25214" y="85721"/>
                    </a:cubicBezTo>
                    <a:cubicBezTo>
                      <a:pt x="32386" y="87626"/>
                      <a:pt x="42023" y="87738"/>
                      <a:pt x="49083" y="87738"/>
                    </a:cubicBezTo>
                    <a:cubicBezTo>
                      <a:pt x="51660" y="87178"/>
                      <a:pt x="54349" y="87402"/>
                      <a:pt x="56142" y="86841"/>
                    </a:cubicBezTo>
                    <a:cubicBezTo>
                      <a:pt x="56927" y="86617"/>
                      <a:pt x="59728" y="87065"/>
                      <a:pt x="59728" y="85721"/>
                    </a:cubicBezTo>
                    <a:cubicBezTo>
                      <a:pt x="59728" y="85630"/>
                      <a:pt x="59728" y="85466"/>
                      <a:pt x="59788" y="85466"/>
                    </a:cubicBezTo>
                    <a:cubicBezTo>
                      <a:pt x="59802" y="85466"/>
                      <a:pt x="59819" y="85475"/>
                      <a:pt x="59840" y="85497"/>
                    </a:cubicBezTo>
                    <a:cubicBezTo>
                      <a:pt x="60064" y="85609"/>
                      <a:pt x="60203" y="85654"/>
                      <a:pt x="60286" y="85654"/>
                    </a:cubicBezTo>
                    <a:cubicBezTo>
                      <a:pt x="60616" y="85654"/>
                      <a:pt x="60042" y="84936"/>
                      <a:pt x="60401" y="84936"/>
                    </a:cubicBezTo>
                    <a:cubicBezTo>
                      <a:pt x="62427" y="84384"/>
                      <a:pt x="62864" y="81711"/>
                      <a:pt x="64698" y="81711"/>
                    </a:cubicBezTo>
                    <a:cubicBezTo>
                      <a:pt x="65095" y="81711"/>
                      <a:pt x="65557" y="81836"/>
                      <a:pt x="66116" y="82135"/>
                    </a:cubicBezTo>
                    <a:cubicBezTo>
                      <a:pt x="68357" y="81911"/>
                      <a:pt x="74632" y="79446"/>
                      <a:pt x="76201" y="74851"/>
                    </a:cubicBezTo>
                    <a:cubicBezTo>
                      <a:pt x="79339" y="73506"/>
                      <a:pt x="79899" y="70257"/>
                      <a:pt x="81916" y="69248"/>
                    </a:cubicBezTo>
                    <a:cubicBezTo>
                      <a:pt x="81580" y="68576"/>
                      <a:pt x="81580" y="67679"/>
                      <a:pt x="81916" y="66895"/>
                    </a:cubicBezTo>
                    <a:cubicBezTo>
                      <a:pt x="81916" y="67007"/>
                      <a:pt x="81972" y="67063"/>
                      <a:pt x="82042" y="67063"/>
                    </a:cubicBezTo>
                    <a:cubicBezTo>
                      <a:pt x="82112" y="67063"/>
                      <a:pt x="82196" y="67007"/>
                      <a:pt x="82252" y="66895"/>
                    </a:cubicBezTo>
                    <a:lnTo>
                      <a:pt x="82028" y="66783"/>
                    </a:lnTo>
                    <a:cubicBezTo>
                      <a:pt x="82364" y="66447"/>
                      <a:pt x="82588" y="65886"/>
                      <a:pt x="82700" y="65438"/>
                    </a:cubicBezTo>
                    <a:cubicBezTo>
                      <a:pt x="84829" y="62301"/>
                      <a:pt x="84493" y="58827"/>
                      <a:pt x="86398" y="56361"/>
                    </a:cubicBezTo>
                    <a:cubicBezTo>
                      <a:pt x="85614" y="53448"/>
                      <a:pt x="87519" y="50983"/>
                      <a:pt x="86622" y="48293"/>
                    </a:cubicBezTo>
                    <a:cubicBezTo>
                      <a:pt x="87295" y="47957"/>
                      <a:pt x="88415" y="45268"/>
                      <a:pt x="87295" y="44707"/>
                    </a:cubicBezTo>
                    <a:cubicBezTo>
                      <a:pt x="87519" y="43699"/>
                      <a:pt x="88415" y="42466"/>
                      <a:pt x="88079" y="41010"/>
                    </a:cubicBezTo>
                    <a:cubicBezTo>
                      <a:pt x="87743" y="37536"/>
                      <a:pt x="86622" y="34174"/>
                      <a:pt x="84829" y="31260"/>
                    </a:cubicBezTo>
                    <a:cubicBezTo>
                      <a:pt x="84829" y="30812"/>
                      <a:pt x="84269" y="30924"/>
                      <a:pt x="83821" y="30588"/>
                    </a:cubicBezTo>
                    <a:lnTo>
                      <a:pt x="83821" y="30588"/>
                    </a:lnTo>
                    <a:cubicBezTo>
                      <a:pt x="83889" y="30606"/>
                      <a:pt x="83951" y="30615"/>
                      <a:pt x="84009" y="30615"/>
                    </a:cubicBezTo>
                    <a:cubicBezTo>
                      <a:pt x="85759" y="30615"/>
                      <a:pt x="82889" y="22618"/>
                      <a:pt x="81804" y="22184"/>
                    </a:cubicBezTo>
                    <a:cubicBezTo>
                      <a:pt x="76537" y="9969"/>
                      <a:pt x="62978" y="3022"/>
                      <a:pt x="50876" y="444"/>
                    </a:cubicBezTo>
                    <a:cubicBezTo>
                      <a:pt x="49438" y="364"/>
                      <a:pt x="48285" y="0"/>
                      <a:pt x="47052"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38"/>
              <p:cNvSpPr/>
              <p:nvPr/>
            </p:nvSpPr>
            <p:spPr>
              <a:xfrm>
                <a:off x="2867227" y="3397689"/>
                <a:ext cx="8440" cy="6335"/>
              </a:xfrm>
              <a:custGeom>
                <a:avLst/>
                <a:gdLst/>
                <a:ahLst/>
                <a:cxnLst/>
                <a:rect l="l" t="t" r="r" b="b"/>
                <a:pathLst>
                  <a:path w="449" h="337" extrusionOk="0">
                    <a:moveTo>
                      <a:pt x="1" y="0"/>
                    </a:moveTo>
                    <a:cubicBezTo>
                      <a:pt x="1" y="112"/>
                      <a:pt x="1" y="336"/>
                      <a:pt x="225" y="336"/>
                    </a:cubicBezTo>
                    <a:cubicBezTo>
                      <a:pt x="449" y="224"/>
                      <a:pt x="113" y="0"/>
                      <a:pt x="1"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38"/>
              <p:cNvSpPr/>
              <p:nvPr/>
            </p:nvSpPr>
            <p:spPr>
              <a:xfrm>
                <a:off x="1325354" y="3688030"/>
                <a:ext cx="5865" cy="6673"/>
              </a:xfrm>
              <a:custGeom>
                <a:avLst/>
                <a:gdLst/>
                <a:ahLst/>
                <a:cxnLst/>
                <a:rect l="l" t="t" r="r" b="b"/>
                <a:pathLst>
                  <a:path w="312" h="355" extrusionOk="0">
                    <a:moveTo>
                      <a:pt x="175" y="0"/>
                    </a:moveTo>
                    <a:cubicBezTo>
                      <a:pt x="158" y="0"/>
                      <a:pt x="138" y="6"/>
                      <a:pt x="113" y="18"/>
                    </a:cubicBezTo>
                    <a:cubicBezTo>
                      <a:pt x="1" y="18"/>
                      <a:pt x="1" y="354"/>
                      <a:pt x="113" y="354"/>
                    </a:cubicBezTo>
                    <a:cubicBezTo>
                      <a:pt x="212" y="354"/>
                      <a:pt x="312" y="0"/>
                      <a:pt x="175"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38"/>
              <p:cNvSpPr/>
              <p:nvPr/>
            </p:nvSpPr>
            <p:spPr>
              <a:xfrm>
                <a:off x="1319039" y="3681771"/>
                <a:ext cx="3271" cy="8910"/>
              </a:xfrm>
              <a:custGeom>
                <a:avLst/>
                <a:gdLst/>
                <a:ahLst/>
                <a:cxnLst/>
                <a:rect l="l" t="t" r="r" b="b"/>
                <a:pathLst>
                  <a:path w="174" h="474" extrusionOk="0">
                    <a:moveTo>
                      <a:pt x="98" y="1"/>
                    </a:moveTo>
                    <a:cubicBezTo>
                      <a:pt x="78" y="1"/>
                      <a:pt x="46" y="36"/>
                      <a:pt x="1" y="127"/>
                    </a:cubicBezTo>
                    <a:cubicBezTo>
                      <a:pt x="1" y="239"/>
                      <a:pt x="1" y="351"/>
                      <a:pt x="1" y="463"/>
                    </a:cubicBezTo>
                    <a:cubicBezTo>
                      <a:pt x="7" y="470"/>
                      <a:pt x="14" y="473"/>
                      <a:pt x="21" y="473"/>
                    </a:cubicBezTo>
                    <a:cubicBezTo>
                      <a:pt x="102" y="473"/>
                      <a:pt x="173" y="1"/>
                      <a:pt x="9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38"/>
              <p:cNvSpPr/>
              <p:nvPr/>
            </p:nvSpPr>
            <p:spPr>
              <a:xfrm>
                <a:off x="2822997" y="3073306"/>
                <a:ext cx="19" cy="4229"/>
              </a:xfrm>
              <a:custGeom>
                <a:avLst/>
                <a:gdLst/>
                <a:ahLst/>
                <a:cxnLst/>
                <a:rect l="l" t="t" r="r" b="b"/>
                <a:pathLst>
                  <a:path w="1" h="225" extrusionOk="0">
                    <a:moveTo>
                      <a:pt x="1" y="0"/>
                    </a:moveTo>
                    <a:lnTo>
                      <a:pt x="1" y="112"/>
                    </a:lnTo>
                    <a:cubicBezTo>
                      <a:pt x="1" y="224"/>
                      <a:pt x="1" y="112"/>
                      <a:pt x="1"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0" name="Google Shape;3520;p38"/>
            <p:cNvGrpSpPr/>
            <p:nvPr/>
          </p:nvGrpSpPr>
          <p:grpSpPr>
            <a:xfrm>
              <a:off x="1342191" y="2607035"/>
              <a:ext cx="1430317" cy="1419349"/>
              <a:chOff x="1226350" y="2492021"/>
              <a:chExt cx="1662000" cy="1649255"/>
            </a:xfrm>
          </p:grpSpPr>
          <p:sp>
            <p:nvSpPr>
              <p:cNvPr id="3521" name="Google Shape;3521;p38"/>
              <p:cNvSpPr/>
              <p:nvPr/>
            </p:nvSpPr>
            <p:spPr>
              <a:xfrm rot="10800000">
                <a:off x="1226350" y="2492021"/>
                <a:ext cx="1662000" cy="1649255"/>
              </a:xfrm>
              <a:custGeom>
                <a:avLst/>
                <a:gdLst/>
                <a:ahLst/>
                <a:cxnLst/>
                <a:rect l="l" t="t" r="r" b="b"/>
                <a:pathLst>
                  <a:path w="88416" h="87738" extrusionOk="0">
                    <a:moveTo>
                      <a:pt x="74464" y="20195"/>
                    </a:moveTo>
                    <a:cubicBezTo>
                      <a:pt x="74492" y="20195"/>
                      <a:pt x="74520" y="20223"/>
                      <a:pt x="74520" y="20279"/>
                    </a:cubicBezTo>
                    <a:lnTo>
                      <a:pt x="74408" y="20279"/>
                    </a:lnTo>
                    <a:cubicBezTo>
                      <a:pt x="74408" y="20223"/>
                      <a:pt x="74436" y="20195"/>
                      <a:pt x="74464" y="20195"/>
                    </a:cubicBezTo>
                    <a:close/>
                    <a:moveTo>
                      <a:pt x="83597" y="44259"/>
                    </a:moveTo>
                    <a:cubicBezTo>
                      <a:pt x="83522" y="44259"/>
                      <a:pt x="83447" y="44309"/>
                      <a:pt x="83406" y="44309"/>
                    </a:cubicBezTo>
                    <a:cubicBezTo>
                      <a:pt x="83385" y="44309"/>
                      <a:pt x="83373" y="44297"/>
                      <a:pt x="83373" y="44259"/>
                    </a:cubicBezTo>
                    <a:close/>
                    <a:moveTo>
                      <a:pt x="85838" y="48742"/>
                    </a:moveTo>
                    <a:cubicBezTo>
                      <a:pt x="85838" y="48742"/>
                      <a:pt x="85614" y="48854"/>
                      <a:pt x="85614" y="48854"/>
                    </a:cubicBezTo>
                    <a:lnTo>
                      <a:pt x="85726" y="48742"/>
                    </a:lnTo>
                    <a:close/>
                    <a:moveTo>
                      <a:pt x="6837" y="56474"/>
                    </a:moveTo>
                    <a:lnTo>
                      <a:pt x="6837" y="56474"/>
                    </a:lnTo>
                    <a:cubicBezTo>
                      <a:pt x="6837" y="56474"/>
                      <a:pt x="6949" y="56586"/>
                      <a:pt x="6949" y="56698"/>
                    </a:cubicBezTo>
                    <a:cubicBezTo>
                      <a:pt x="6837" y="56698"/>
                      <a:pt x="6837" y="56474"/>
                      <a:pt x="6837" y="56474"/>
                    </a:cubicBezTo>
                    <a:close/>
                    <a:moveTo>
                      <a:pt x="54798" y="79221"/>
                    </a:moveTo>
                    <a:cubicBezTo>
                      <a:pt x="54798" y="79221"/>
                      <a:pt x="54698" y="79271"/>
                      <a:pt x="54632" y="79271"/>
                    </a:cubicBezTo>
                    <a:cubicBezTo>
                      <a:pt x="54598" y="79271"/>
                      <a:pt x="54574" y="79259"/>
                      <a:pt x="54574" y="79221"/>
                    </a:cubicBezTo>
                    <a:close/>
                    <a:moveTo>
                      <a:pt x="49610" y="81413"/>
                    </a:moveTo>
                    <a:cubicBezTo>
                      <a:pt x="49631" y="81413"/>
                      <a:pt x="49643" y="81425"/>
                      <a:pt x="49643" y="81463"/>
                    </a:cubicBezTo>
                    <a:cubicBezTo>
                      <a:pt x="49606" y="81500"/>
                      <a:pt x="49568" y="81512"/>
                      <a:pt x="49535" y="81512"/>
                    </a:cubicBezTo>
                    <a:cubicBezTo>
                      <a:pt x="49469" y="81512"/>
                      <a:pt x="49419" y="81463"/>
                      <a:pt x="49419" y="81463"/>
                    </a:cubicBezTo>
                    <a:cubicBezTo>
                      <a:pt x="49494" y="81463"/>
                      <a:pt x="49568" y="81413"/>
                      <a:pt x="49610" y="81413"/>
                    </a:cubicBezTo>
                    <a:close/>
                    <a:moveTo>
                      <a:pt x="38997" y="81911"/>
                    </a:moveTo>
                    <a:cubicBezTo>
                      <a:pt x="38960" y="81948"/>
                      <a:pt x="38935" y="81961"/>
                      <a:pt x="38914" y="81961"/>
                    </a:cubicBezTo>
                    <a:cubicBezTo>
                      <a:pt x="38873" y="81961"/>
                      <a:pt x="38848" y="81911"/>
                      <a:pt x="38773" y="81911"/>
                    </a:cubicBezTo>
                    <a:close/>
                    <a:moveTo>
                      <a:pt x="32050" y="83143"/>
                    </a:moveTo>
                    <a:cubicBezTo>
                      <a:pt x="32162" y="83143"/>
                      <a:pt x="32050" y="83256"/>
                      <a:pt x="32050" y="83256"/>
                    </a:cubicBezTo>
                    <a:cubicBezTo>
                      <a:pt x="32050" y="83256"/>
                      <a:pt x="32050" y="83143"/>
                      <a:pt x="32050" y="83143"/>
                    </a:cubicBezTo>
                    <a:close/>
                    <a:moveTo>
                      <a:pt x="47052" y="0"/>
                    </a:moveTo>
                    <a:cubicBezTo>
                      <a:pt x="46554" y="0"/>
                      <a:pt x="46044" y="59"/>
                      <a:pt x="45497" y="220"/>
                    </a:cubicBezTo>
                    <a:cubicBezTo>
                      <a:pt x="30257" y="781"/>
                      <a:pt x="19163" y="9185"/>
                      <a:pt x="10422" y="15908"/>
                    </a:cubicBezTo>
                    <a:cubicBezTo>
                      <a:pt x="5044" y="22632"/>
                      <a:pt x="2690" y="28683"/>
                      <a:pt x="785" y="38656"/>
                    </a:cubicBezTo>
                    <a:cubicBezTo>
                      <a:pt x="1" y="46612"/>
                      <a:pt x="3699" y="60620"/>
                      <a:pt x="6164" y="63309"/>
                    </a:cubicBezTo>
                    <a:cubicBezTo>
                      <a:pt x="5156" y="70481"/>
                      <a:pt x="18267" y="83480"/>
                      <a:pt x="24318" y="85161"/>
                    </a:cubicBezTo>
                    <a:cubicBezTo>
                      <a:pt x="24654" y="85385"/>
                      <a:pt x="25102" y="85385"/>
                      <a:pt x="25214" y="85721"/>
                    </a:cubicBezTo>
                    <a:cubicBezTo>
                      <a:pt x="32386" y="87626"/>
                      <a:pt x="42023" y="87738"/>
                      <a:pt x="49083" y="87738"/>
                    </a:cubicBezTo>
                    <a:cubicBezTo>
                      <a:pt x="51660" y="87178"/>
                      <a:pt x="54349" y="87402"/>
                      <a:pt x="56142" y="86841"/>
                    </a:cubicBezTo>
                    <a:cubicBezTo>
                      <a:pt x="56927" y="86617"/>
                      <a:pt x="59728" y="87065"/>
                      <a:pt x="59728" y="85721"/>
                    </a:cubicBezTo>
                    <a:cubicBezTo>
                      <a:pt x="59728" y="85630"/>
                      <a:pt x="59728" y="85466"/>
                      <a:pt x="59788" y="85466"/>
                    </a:cubicBezTo>
                    <a:cubicBezTo>
                      <a:pt x="59802" y="85466"/>
                      <a:pt x="59819" y="85475"/>
                      <a:pt x="59840" y="85497"/>
                    </a:cubicBezTo>
                    <a:cubicBezTo>
                      <a:pt x="60064" y="85609"/>
                      <a:pt x="60203" y="85654"/>
                      <a:pt x="60286" y="85654"/>
                    </a:cubicBezTo>
                    <a:cubicBezTo>
                      <a:pt x="60616" y="85654"/>
                      <a:pt x="60042" y="84936"/>
                      <a:pt x="60401" y="84936"/>
                    </a:cubicBezTo>
                    <a:cubicBezTo>
                      <a:pt x="62427" y="84384"/>
                      <a:pt x="62864" y="81711"/>
                      <a:pt x="64698" y="81711"/>
                    </a:cubicBezTo>
                    <a:cubicBezTo>
                      <a:pt x="65095" y="81711"/>
                      <a:pt x="65557" y="81836"/>
                      <a:pt x="66116" y="82135"/>
                    </a:cubicBezTo>
                    <a:cubicBezTo>
                      <a:pt x="68357" y="81911"/>
                      <a:pt x="74632" y="79446"/>
                      <a:pt x="76201" y="74851"/>
                    </a:cubicBezTo>
                    <a:cubicBezTo>
                      <a:pt x="79339" y="73506"/>
                      <a:pt x="79899" y="70257"/>
                      <a:pt x="81916" y="69248"/>
                    </a:cubicBezTo>
                    <a:cubicBezTo>
                      <a:pt x="81580" y="68576"/>
                      <a:pt x="81580" y="67679"/>
                      <a:pt x="81916" y="66895"/>
                    </a:cubicBezTo>
                    <a:cubicBezTo>
                      <a:pt x="81916" y="67007"/>
                      <a:pt x="81972" y="67063"/>
                      <a:pt x="82042" y="67063"/>
                    </a:cubicBezTo>
                    <a:cubicBezTo>
                      <a:pt x="82112" y="67063"/>
                      <a:pt x="82196" y="67007"/>
                      <a:pt x="82252" y="66895"/>
                    </a:cubicBezTo>
                    <a:lnTo>
                      <a:pt x="82028" y="66783"/>
                    </a:lnTo>
                    <a:cubicBezTo>
                      <a:pt x="82364" y="66447"/>
                      <a:pt x="82588" y="65886"/>
                      <a:pt x="82700" y="65438"/>
                    </a:cubicBezTo>
                    <a:cubicBezTo>
                      <a:pt x="84829" y="62301"/>
                      <a:pt x="84493" y="58827"/>
                      <a:pt x="86398" y="56361"/>
                    </a:cubicBezTo>
                    <a:cubicBezTo>
                      <a:pt x="85614" y="53448"/>
                      <a:pt x="87519" y="50983"/>
                      <a:pt x="86622" y="48293"/>
                    </a:cubicBezTo>
                    <a:cubicBezTo>
                      <a:pt x="87295" y="47957"/>
                      <a:pt x="88415" y="45268"/>
                      <a:pt x="87295" y="44707"/>
                    </a:cubicBezTo>
                    <a:cubicBezTo>
                      <a:pt x="87519" y="43699"/>
                      <a:pt x="88415" y="42466"/>
                      <a:pt x="88079" y="41010"/>
                    </a:cubicBezTo>
                    <a:cubicBezTo>
                      <a:pt x="87743" y="37536"/>
                      <a:pt x="86622" y="34174"/>
                      <a:pt x="84829" y="31260"/>
                    </a:cubicBezTo>
                    <a:cubicBezTo>
                      <a:pt x="84829" y="30812"/>
                      <a:pt x="84269" y="30924"/>
                      <a:pt x="83821" y="30588"/>
                    </a:cubicBezTo>
                    <a:lnTo>
                      <a:pt x="83821" y="30588"/>
                    </a:lnTo>
                    <a:cubicBezTo>
                      <a:pt x="83889" y="30606"/>
                      <a:pt x="83951" y="30615"/>
                      <a:pt x="84009" y="30615"/>
                    </a:cubicBezTo>
                    <a:cubicBezTo>
                      <a:pt x="85759" y="30615"/>
                      <a:pt x="82889" y="22618"/>
                      <a:pt x="81804" y="22184"/>
                    </a:cubicBezTo>
                    <a:cubicBezTo>
                      <a:pt x="76537" y="9969"/>
                      <a:pt x="62978" y="3022"/>
                      <a:pt x="50876" y="444"/>
                    </a:cubicBezTo>
                    <a:cubicBezTo>
                      <a:pt x="49438" y="364"/>
                      <a:pt x="48285" y="0"/>
                      <a:pt x="47052"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38"/>
              <p:cNvSpPr/>
              <p:nvPr/>
            </p:nvSpPr>
            <p:spPr>
              <a:xfrm>
                <a:off x="2867227" y="3397689"/>
                <a:ext cx="8440" cy="6335"/>
              </a:xfrm>
              <a:custGeom>
                <a:avLst/>
                <a:gdLst/>
                <a:ahLst/>
                <a:cxnLst/>
                <a:rect l="l" t="t" r="r" b="b"/>
                <a:pathLst>
                  <a:path w="449" h="337" extrusionOk="0">
                    <a:moveTo>
                      <a:pt x="1" y="0"/>
                    </a:moveTo>
                    <a:cubicBezTo>
                      <a:pt x="1" y="112"/>
                      <a:pt x="1" y="336"/>
                      <a:pt x="225" y="336"/>
                    </a:cubicBezTo>
                    <a:cubicBezTo>
                      <a:pt x="449" y="224"/>
                      <a:pt x="113" y="0"/>
                      <a:pt x="1"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38"/>
              <p:cNvSpPr/>
              <p:nvPr/>
            </p:nvSpPr>
            <p:spPr>
              <a:xfrm>
                <a:off x="1325354" y="3688030"/>
                <a:ext cx="5865" cy="6673"/>
              </a:xfrm>
              <a:custGeom>
                <a:avLst/>
                <a:gdLst/>
                <a:ahLst/>
                <a:cxnLst/>
                <a:rect l="l" t="t" r="r" b="b"/>
                <a:pathLst>
                  <a:path w="312" h="355" extrusionOk="0">
                    <a:moveTo>
                      <a:pt x="175" y="0"/>
                    </a:moveTo>
                    <a:cubicBezTo>
                      <a:pt x="158" y="0"/>
                      <a:pt x="138" y="6"/>
                      <a:pt x="113" y="18"/>
                    </a:cubicBezTo>
                    <a:cubicBezTo>
                      <a:pt x="1" y="18"/>
                      <a:pt x="1" y="354"/>
                      <a:pt x="113" y="354"/>
                    </a:cubicBezTo>
                    <a:cubicBezTo>
                      <a:pt x="212" y="354"/>
                      <a:pt x="312" y="0"/>
                      <a:pt x="175"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38"/>
              <p:cNvSpPr/>
              <p:nvPr/>
            </p:nvSpPr>
            <p:spPr>
              <a:xfrm>
                <a:off x="1319039" y="3681771"/>
                <a:ext cx="3271" cy="8910"/>
              </a:xfrm>
              <a:custGeom>
                <a:avLst/>
                <a:gdLst/>
                <a:ahLst/>
                <a:cxnLst/>
                <a:rect l="l" t="t" r="r" b="b"/>
                <a:pathLst>
                  <a:path w="174" h="474" extrusionOk="0">
                    <a:moveTo>
                      <a:pt x="98" y="1"/>
                    </a:moveTo>
                    <a:cubicBezTo>
                      <a:pt x="78" y="1"/>
                      <a:pt x="46" y="36"/>
                      <a:pt x="1" y="127"/>
                    </a:cubicBezTo>
                    <a:cubicBezTo>
                      <a:pt x="1" y="239"/>
                      <a:pt x="1" y="351"/>
                      <a:pt x="1" y="463"/>
                    </a:cubicBezTo>
                    <a:cubicBezTo>
                      <a:pt x="7" y="470"/>
                      <a:pt x="14" y="473"/>
                      <a:pt x="21" y="473"/>
                    </a:cubicBezTo>
                    <a:cubicBezTo>
                      <a:pt x="102" y="473"/>
                      <a:pt x="173" y="1"/>
                      <a:pt x="98" y="1"/>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38"/>
              <p:cNvSpPr/>
              <p:nvPr/>
            </p:nvSpPr>
            <p:spPr>
              <a:xfrm>
                <a:off x="2822997" y="3073306"/>
                <a:ext cx="19" cy="4229"/>
              </a:xfrm>
              <a:custGeom>
                <a:avLst/>
                <a:gdLst/>
                <a:ahLst/>
                <a:cxnLst/>
                <a:rect l="l" t="t" r="r" b="b"/>
                <a:pathLst>
                  <a:path w="1" h="225" extrusionOk="0">
                    <a:moveTo>
                      <a:pt x="1" y="0"/>
                    </a:moveTo>
                    <a:lnTo>
                      <a:pt x="1" y="112"/>
                    </a:lnTo>
                    <a:cubicBezTo>
                      <a:pt x="1" y="224"/>
                      <a:pt x="1" y="112"/>
                      <a:pt x="1" y="0"/>
                    </a:cubicBezTo>
                    <a:close/>
                  </a:path>
                </a:pathLst>
              </a:custGeom>
              <a:solidFill>
                <a:srgbClr val="F2B1A2">
                  <a:alpha val="73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26" name="Google Shape;3526;p38"/>
          <p:cNvGrpSpPr/>
          <p:nvPr/>
        </p:nvGrpSpPr>
        <p:grpSpPr>
          <a:xfrm>
            <a:off x="6829310" y="1579674"/>
            <a:ext cx="837956" cy="818596"/>
            <a:chOff x="4832486" y="539500"/>
            <a:chExt cx="1691474" cy="1652394"/>
          </a:xfrm>
        </p:grpSpPr>
        <p:grpSp>
          <p:nvGrpSpPr>
            <p:cNvPr id="3527" name="Google Shape;3527;p38"/>
            <p:cNvGrpSpPr/>
            <p:nvPr/>
          </p:nvGrpSpPr>
          <p:grpSpPr>
            <a:xfrm>
              <a:off x="4832486" y="539500"/>
              <a:ext cx="1691474" cy="1652394"/>
              <a:chOff x="4832486" y="539500"/>
              <a:chExt cx="1691474" cy="1652394"/>
            </a:xfrm>
          </p:grpSpPr>
          <p:sp>
            <p:nvSpPr>
              <p:cNvPr id="3528" name="Google Shape;3528;p38"/>
              <p:cNvSpPr/>
              <p:nvPr/>
            </p:nvSpPr>
            <p:spPr>
              <a:xfrm>
                <a:off x="4832486" y="539500"/>
                <a:ext cx="1691474" cy="1652394"/>
              </a:xfrm>
              <a:custGeom>
                <a:avLst/>
                <a:gdLst/>
                <a:ahLst/>
                <a:cxnLst/>
                <a:rect l="l" t="t" r="r" b="b"/>
                <a:pathLst>
                  <a:path w="89984" h="87905" extrusionOk="0">
                    <a:moveTo>
                      <a:pt x="37989" y="2792"/>
                    </a:moveTo>
                    <a:lnTo>
                      <a:pt x="37989" y="2792"/>
                    </a:lnTo>
                    <a:cubicBezTo>
                      <a:pt x="38101" y="2905"/>
                      <a:pt x="37989" y="2905"/>
                      <a:pt x="37877" y="2905"/>
                    </a:cubicBezTo>
                    <a:cubicBezTo>
                      <a:pt x="37764" y="2905"/>
                      <a:pt x="37989" y="2792"/>
                      <a:pt x="37989" y="2792"/>
                    </a:cubicBezTo>
                    <a:close/>
                    <a:moveTo>
                      <a:pt x="78442" y="15455"/>
                    </a:moveTo>
                    <a:cubicBezTo>
                      <a:pt x="78442" y="15455"/>
                      <a:pt x="78554" y="15455"/>
                      <a:pt x="78442" y="15567"/>
                    </a:cubicBezTo>
                    <a:cubicBezTo>
                      <a:pt x="78330" y="15567"/>
                      <a:pt x="78442" y="15455"/>
                      <a:pt x="78442" y="15455"/>
                    </a:cubicBezTo>
                    <a:close/>
                    <a:moveTo>
                      <a:pt x="87079" y="53874"/>
                    </a:moveTo>
                    <a:cubicBezTo>
                      <a:pt x="87090" y="53874"/>
                      <a:pt x="87118" y="53938"/>
                      <a:pt x="87182" y="54003"/>
                    </a:cubicBezTo>
                    <a:lnTo>
                      <a:pt x="87070" y="54003"/>
                    </a:lnTo>
                    <a:cubicBezTo>
                      <a:pt x="87070" y="53908"/>
                      <a:pt x="87070" y="53874"/>
                      <a:pt x="87079" y="53874"/>
                    </a:cubicBezTo>
                    <a:close/>
                    <a:moveTo>
                      <a:pt x="12103" y="57477"/>
                    </a:moveTo>
                    <a:cubicBezTo>
                      <a:pt x="12174" y="57619"/>
                      <a:pt x="12065" y="57760"/>
                      <a:pt x="12033" y="57760"/>
                    </a:cubicBezTo>
                    <a:cubicBezTo>
                      <a:pt x="12014" y="57760"/>
                      <a:pt x="12021" y="57713"/>
                      <a:pt x="12103" y="57589"/>
                    </a:cubicBezTo>
                    <a:lnTo>
                      <a:pt x="12103" y="57477"/>
                    </a:lnTo>
                    <a:close/>
                    <a:moveTo>
                      <a:pt x="30355" y="80281"/>
                    </a:moveTo>
                    <a:cubicBezTo>
                      <a:pt x="30397" y="80309"/>
                      <a:pt x="30425" y="80337"/>
                      <a:pt x="30369" y="80337"/>
                    </a:cubicBezTo>
                    <a:cubicBezTo>
                      <a:pt x="30369" y="80337"/>
                      <a:pt x="30369" y="80309"/>
                      <a:pt x="30355" y="80281"/>
                    </a:cubicBezTo>
                    <a:close/>
                    <a:moveTo>
                      <a:pt x="48188" y="1"/>
                    </a:moveTo>
                    <a:cubicBezTo>
                      <a:pt x="41156" y="1"/>
                      <a:pt x="34508" y="1664"/>
                      <a:pt x="29920" y="5258"/>
                    </a:cubicBezTo>
                    <a:cubicBezTo>
                      <a:pt x="29452" y="4883"/>
                      <a:pt x="29001" y="4735"/>
                      <a:pt x="28563" y="4735"/>
                    </a:cubicBezTo>
                    <a:cubicBezTo>
                      <a:pt x="27428" y="4735"/>
                      <a:pt x="26377" y="5732"/>
                      <a:pt x="25326" y="6378"/>
                    </a:cubicBezTo>
                    <a:cubicBezTo>
                      <a:pt x="25130" y="6269"/>
                      <a:pt x="25002" y="6224"/>
                      <a:pt x="24921" y="6224"/>
                    </a:cubicBezTo>
                    <a:cubicBezTo>
                      <a:pt x="24588" y="6224"/>
                      <a:pt x="25080" y="7004"/>
                      <a:pt x="24990" y="7275"/>
                    </a:cubicBezTo>
                    <a:cubicBezTo>
                      <a:pt x="24649" y="7054"/>
                      <a:pt x="24376" y="6964"/>
                      <a:pt x="24152" y="6964"/>
                    </a:cubicBezTo>
                    <a:cubicBezTo>
                      <a:pt x="23207" y="6964"/>
                      <a:pt x="23137" y="8556"/>
                      <a:pt x="22585" y="8556"/>
                    </a:cubicBezTo>
                    <a:cubicBezTo>
                      <a:pt x="22407" y="8556"/>
                      <a:pt x="22178" y="8389"/>
                      <a:pt x="21852" y="7947"/>
                    </a:cubicBezTo>
                    <a:cubicBezTo>
                      <a:pt x="21777" y="7928"/>
                      <a:pt x="21712" y="7920"/>
                      <a:pt x="21658" y="7920"/>
                    </a:cubicBezTo>
                    <a:cubicBezTo>
                      <a:pt x="21147" y="7920"/>
                      <a:pt x="21543" y="8678"/>
                      <a:pt x="22058" y="8678"/>
                    </a:cubicBezTo>
                    <a:cubicBezTo>
                      <a:pt x="22137" y="8678"/>
                      <a:pt x="22219" y="8660"/>
                      <a:pt x="22300" y="8619"/>
                    </a:cubicBezTo>
                    <a:lnTo>
                      <a:pt x="22300" y="8619"/>
                    </a:lnTo>
                    <a:cubicBezTo>
                      <a:pt x="22119" y="9042"/>
                      <a:pt x="21913" y="9180"/>
                      <a:pt x="21701" y="9180"/>
                    </a:cubicBezTo>
                    <a:cubicBezTo>
                      <a:pt x="21302" y="9180"/>
                      <a:pt x="20879" y="8695"/>
                      <a:pt x="20548" y="8695"/>
                    </a:cubicBezTo>
                    <a:cubicBezTo>
                      <a:pt x="20401" y="8695"/>
                      <a:pt x="20272" y="8791"/>
                      <a:pt x="20171" y="9068"/>
                    </a:cubicBezTo>
                    <a:cubicBezTo>
                      <a:pt x="20507" y="10524"/>
                      <a:pt x="19275" y="11197"/>
                      <a:pt x="18154" y="11197"/>
                    </a:cubicBezTo>
                    <a:cubicBezTo>
                      <a:pt x="19028" y="11743"/>
                      <a:pt x="16496" y="13778"/>
                      <a:pt x="15952" y="13778"/>
                    </a:cubicBezTo>
                    <a:cubicBezTo>
                      <a:pt x="15937" y="13778"/>
                      <a:pt x="15924" y="13777"/>
                      <a:pt x="15913" y="13774"/>
                    </a:cubicBezTo>
                    <a:cubicBezTo>
                      <a:pt x="2578" y="26549"/>
                      <a:pt x="1" y="57701"/>
                      <a:pt x="15913" y="73501"/>
                    </a:cubicBezTo>
                    <a:cubicBezTo>
                      <a:pt x="21262" y="78946"/>
                      <a:pt x="28646" y="85692"/>
                      <a:pt x="36608" y="85692"/>
                    </a:cubicBezTo>
                    <a:cubicBezTo>
                      <a:pt x="37987" y="85692"/>
                      <a:pt x="39384" y="85490"/>
                      <a:pt x="40790" y="85043"/>
                    </a:cubicBezTo>
                    <a:cubicBezTo>
                      <a:pt x="43815" y="87084"/>
                      <a:pt x="47362" y="87904"/>
                      <a:pt x="51068" y="87904"/>
                    </a:cubicBezTo>
                    <a:cubicBezTo>
                      <a:pt x="58756" y="87904"/>
                      <a:pt x="67129" y="84375"/>
                      <a:pt x="72951" y="80897"/>
                    </a:cubicBezTo>
                    <a:cubicBezTo>
                      <a:pt x="86062" y="74734"/>
                      <a:pt x="87855" y="55684"/>
                      <a:pt x="89648" y="42349"/>
                    </a:cubicBezTo>
                    <a:cubicBezTo>
                      <a:pt x="89984" y="33833"/>
                      <a:pt x="88303" y="20386"/>
                      <a:pt x="81131" y="16688"/>
                    </a:cubicBezTo>
                    <a:cubicBezTo>
                      <a:pt x="76775" y="6204"/>
                      <a:pt x="61767" y="1"/>
                      <a:pt x="4818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38"/>
              <p:cNvSpPr/>
              <p:nvPr/>
            </p:nvSpPr>
            <p:spPr>
              <a:xfrm>
                <a:off x="6405956" y="878451"/>
                <a:ext cx="13703" cy="9681"/>
              </a:xfrm>
              <a:custGeom>
                <a:avLst/>
                <a:gdLst/>
                <a:ahLst/>
                <a:cxnLst/>
                <a:rect l="l" t="t" r="r" b="b"/>
                <a:pathLst>
                  <a:path w="729" h="515" extrusionOk="0">
                    <a:moveTo>
                      <a:pt x="379" y="0"/>
                    </a:moveTo>
                    <a:cubicBezTo>
                      <a:pt x="197" y="0"/>
                      <a:pt x="1" y="112"/>
                      <a:pt x="1" y="337"/>
                    </a:cubicBezTo>
                    <a:cubicBezTo>
                      <a:pt x="137" y="405"/>
                      <a:pt x="314" y="514"/>
                      <a:pt x="458" y="514"/>
                    </a:cubicBezTo>
                    <a:cubicBezTo>
                      <a:pt x="551" y="514"/>
                      <a:pt x="629" y="468"/>
                      <a:pt x="673" y="337"/>
                    </a:cubicBezTo>
                    <a:cubicBezTo>
                      <a:pt x="729" y="112"/>
                      <a:pt x="561" y="0"/>
                      <a:pt x="37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38"/>
              <p:cNvSpPr/>
              <p:nvPr/>
            </p:nvSpPr>
            <p:spPr>
              <a:xfrm>
                <a:off x="5198353" y="721645"/>
                <a:ext cx="15790" cy="7068"/>
              </a:xfrm>
              <a:custGeom>
                <a:avLst/>
                <a:gdLst/>
                <a:ahLst/>
                <a:cxnLst/>
                <a:rect l="l" t="t" r="r" b="b"/>
                <a:pathLst>
                  <a:path w="840" h="376" extrusionOk="0">
                    <a:moveTo>
                      <a:pt x="147" y="0"/>
                    </a:moveTo>
                    <a:cubicBezTo>
                      <a:pt x="110" y="0"/>
                      <a:pt x="72" y="13"/>
                      <a:pt x="35" y="50"/>
                    </a:cubicBezTo>
                    <a:cubicBezTo>
                      <a:pt x="0" y="294"/>
                      <a:pt x="95" y="375"/>
                      <a:pt x="219" y="375"/>
                    </a:cubicBezTo>
                    <a:cubicBezTo>
                      <a:pt x="470" y="375"/>
                      <a:pt x="840" y="40"/>
                      <a:pt x="492" y="40"/>
                    </a:cubicBezTo>
                    <a:cubicBezTo>
                      <a:pt x="458" y="40"/>
                      <a:pt x="418" y="43"/>
                      <a:pt x="371" y="50"/>
                    </a:cubicBezTo>
                    <a:cubicBezTo>
                      <a:pt x="296" y="50"/>
                      <a:pt x="222" y="0"/>
                      <a:pt x="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38"/>
              <p:cNvSpPr/>
              <p:nvPr/>
            </p:nvSpPr>
            <p:spPr>
              <a:xfrm>
                <a:off x="5253072" y="677641"/>
                <a:ext cx="5865" cy="3760"/>
              </a:xfrm>
              <a:custGeom>
                <a:avLst/>
                <a:gdLst/>
                <a:ahLst/>
                <a:cxnLst/>
                <a:rect l="l" t="t" r="r" b="b"/>
                <a:pathLst>
                  <a:path w="312" h="200" extrusionOk="0">
                    <a:moveTo>
                      <a:pt x="232" y="1"/>
                    </a:moveTo>
                    <a:cubicBezTo>
                      <a:pt x="149" y="1"/>
                      <a:pt x="0" y="150"/>
                      <a:pt x="149" y="150"/>
                    </a:cubicBezTo>
                    <a:cubicBezTo>
                      <a:pt x="224" y="187"/>
                      <a:pt x="262" y="200"/>
                      <a:pt x="278" y="200"/>
                    </a:cubicBezTo>
                    <a:cubicBezTo>
                      <a:pt x="311" y="200"/>
                      <a:pt x="262" y="150"/>
                      <a:pt x="262" y="150"/>
                    </a:cubicBezTo>
                    <a:cubicBezTo>
                      <a:pt x="299" y="38"/>
                      <a:pt x="274" y="1"/>
                      <a:pt x="232"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38"/>
              <p:cNvSpPr/>
              <p:nvPr/>
            </p:nvSpPr>
            <p:spPr>
              <a:xfrm>
                <a:off x="5190571" y="737322"/>
                <a:ext cx="2124" cy="19"/>
              </a:xfrm>
              <a:custGeom>
                <a:avLst/>
                <a:gdLst/>
                <a:ahLst/>
                <a:cxnLst/>
                <a:rect l="l" t="t" r="r" b="b"/>
                <a:pathLst>
                  <a:path w="113" h="1" extrusionOk="0">
                    <a:moveTo>
                      <a:pt x="113" y="0"/>
                    </a:moveTo>
                    <a:lnTo>
                      <a:pt x="1" y="0"/>
                    </a:lnTo>
                    <a:cubicBezTo>
                      <a:pt x="1" y="0"/>
                      <a:pt x="113" y="0"/>
                      <a:pt x="113"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38"/>
              <p:cNvSpPr/>
              <p:nvPr/>
            </p:nvSpPr>
            <p:spPr>
              <a:xfrm>
                <a:off x="5236906" y="701513"/>
                <a:ext cx="2124" cy="2124"/>
              </a:xfrm>
              <a:custGeom>
                <a:avLst/>
                <a:gdLst/>
                <a:ahLst/>
                <a:cxnLst/>
                <a:rect l="l" t="t" r="r" b="b"/>
                <a:pathLst>
                  <a:path w="113" h="113" extrusionOk="0">
                    <a:moveTo>
                      <a:pt x="113" y="0"/>
                    </a:moveTo>
                    <a:cubicBezTo>
                      <a:pt x="113" y="113"/>
                      <a:pt x="1" y="113"/>
                      <a:pt x="113" y="113"/>
                    </a:cubicBezTo>
                    <a:lnTo>
                      <a:pt x="113" y="0"/>
                    </a:ln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4" name="Google Shape;3534;p38"/>
            <p:cNvGrpSpPr/>
            <p:nvPr/>
          </p:nvGrpSpPr>
          <p:grpSpPr>
            <a:xfrm rot="5400000">
              <a:off x="5036504" y="660212"/>
              <a:ext cx="1383118" cy="1351163"/>
              <a:chOff x="4832486" y="539500"/>
              <a:chExt cx="1691474" cy="1652394"/>
            </a:xfrm>
          </p:grpSpPr>
          <p:sp>
            <p:nvSpPr>
              <p:cNvPr id="3535" name="Google Shape;3535;p38"/>
              <p:cNvSpPr/>
              <p:nvPr/>
            </p:nvSpPr>
            <p:spPr>
              <a:xfrm>
                <a:off x="4832486" y="539500"/>
                <a:ext cx="1691474" cy="1652394"/>
              </a:xfrm>
              <a:custGeom>
                <a:avLst/>
                <a:gdLst/>
                <a:ahLst/>
                <a:cxnLst/>
                <a:rect l="l" t="t" r="r" b="b"/>
                <a:pathLst>
                  <a:path w="89984" h="87905" extrusionOk="0">
                    <a:moveTo>
                      <a:pt x="37989" y="2792"/>
                    </a:moveTo>
                    <a:lnTo>
                      <a:pt x="37989" y="2792"/>
                    </a:lnTo>
                    <a:cubicBezTo>
                      <a:pt x="38101" y="2905"/>
                      <a:pt x="37989" y="2905"/>
                      <a:pt x="37877" y="2905"/>
                    </a:cubicBezTo>
                    <a:cubicBezTo>
                      <a:pt x="37764" y="2905"/>
                      <a:pt x="37989" y="2792"/>
                      <a:pt x="37989" y="2792"/>
                    </a:cubicBezTo>
                    <a:close/>
                    <a:moveTo>
                      <a:pt x="78442" y="15455"/>
                    </a:moveTo>
                    <a:cubicBezTo>
                      <a:pt x="78442" y="15455"/>
                      <a:pt x="78554" y="15455"/>
                      <a:pt x="78442" y="15567"/>
                    </a:cubicBezTo>
                    <a:cubicBezTo>
                      <a:pt x="78330" y="15567"/>
                      <a:pt x="78442" y="15455"/>
                      <a:pt x="78442" y="15455"/>
                    </a:cubicBezTo>
                    <a:close/>
                    <a:moveTo>
                      <a:pt x="87079" y="53874"/>
                    </a:moveTo>
                    <a:cubicBezTo>
                      <a:pt x="87090" y="53874"/>
                      <a:pt x="87118" y="53938"/>
                      <a:pt x="87182" y="54003"/>
                    </a:cubicBezTo>
                    <a:lnTo>
                      <a:pt x="87070" y="54003"/>
                    </a:lnTo>
                    <a:cubicBezTo>
                      <a:pt x="87070" y="53908"/>
                      <a:pt x="87070" y="53874"/>
                      <a:pt x="87079" y="53874"/>
                    </a:cubicBezTo>
                    <a:close/>
                    <a:moveTo>
                      <a:pt x="12103" y="57477"/>
                    </a:moveTo>
                    <a:cubicBezTo>
                      <a:pt x="12174" y="57619"/>
                      <a:pt x="12065" y="57760"/>
                      <a:pt x="12033" y="57760"/>
                    </a:cubicBezTo>
                    <a:cubicBezTo>
                      <a:pt x="12014" y="57760"/>
                      <a:pt x="12021" y="57713"/>
                      <a:pt x="12103" y="57589"/>
                    </a:cubicBezTo>
                    <a:lnTo>
                      <a:pt x="12103" y="57477"/>
                    </a:lnTo>
                    <a:close/>
                    <a:moveTo>
                      <a:pt x="30355" y="80281"/>
                    </a:moveTo>
                    <a:cubicBezTo>
                      <a:pt x="30397" y="80309"/>
                      <a:pt x="30425" y="80337"/>
                      <a:pt x="30369" y="80337"/>
                    </a:cubicBezTo>
                    <a:cubicBezTo>
                      <a:pt x="30369" y="80337"/>
                      <a:pt x="30369" y="80309"/>
                      <a:pt x="30355" y="80281"/>
                    </a:cubicBezTo>
                    <a:close/>
                    <a:moveTo>
                      <a:pt x="48188" y="1"/>
                    </a:moveTo>
                    <a:cubicBezTo>
                      <a:pt x="41156" y="1"/>
                      <a:pt x="34508" y="1664"/>
                      <a:pt x="29920" y="5258"/>
                    </a:cubicBezTo>
                    <a:cubicBezTo>
                      <a:pt x="29452" y="4883"/>
                      <a:pt x="29001" y="4735"/>
                      <a:pt x="28563" y="4735"/>
                    </a:cubicBezTo>
                    <a:cubicBezTo>
                      <a:pt x="27428" y="4735"/>
                      <a:pt x="26377" y="5732"/>
                      <a:pt x="25326" y="6378"/>
                    </a:cubicBezTo>
                    <a:cubicBezTo>
                      <a:pt x="25130" y="6269"/>
                      <a:pt x="25002" y="6224"/>
                      <a:pt x="24921" y="6224"/>
                    </a:cubicBezTo>
                    <a:cubicBezTo>
                      <a:pt x="24588" y="6224"/>
                      <a:pt x="25080" y="7004"/>
                      <a:pt x="24990" y="7275"/>
                    </a:cubicBezTo>
                    <a:cubicBezTo>
                      <a:pt x="24649" y="7054"/>
                      <a:pt x="24376" y="6964"/>
                      <a:pt x="24152" y="6964"/>
                    </a:cubicBezTo>
                    <a:cubicBezTo>
                      <a:pt x="23207" y="6964"/>
                      <a:pt x="23137" y="8556"/>
                      <a:pt x="22585" y="8556"/>
                    </a:cubicBezTo>
                    <a:cubicBezTo>
                      <a:pt x="22407" y="8556"/>
                      <a:pt x="22178" y="8389"/>
                      <a:pt x="21852" y="7947"/>
                    </a:cubicBezTo>
                    <a:cubicBezTo>
                      <a:pt x="21777" y="7928"/>
                      <a:pt x="21712" y="7920"/>
                      <a:pt x="21658" y="7920"/>
                    </a:cubicBezTo>
                    <a:cubicBezTo>
                      <a:pt x="21147" y="7920"/>
                      <a:pt x="21543" y="8678"/>
                      <a:pt x="22058" y="8678"/>
                    </a:cubicBezTo>
                    <a:cubicBezTo>
                      <a:pt x="22137" y="8678"/>
                      <a:pt x="22219" y="8660"/>
                      <a:pt x="22300" y="8619"/>
                    </a:cubicBezTo>
                    <a:lnTo>
                      <a:pt x="22300" y="8619"/>
                    </a:lnTo>
                    <a:cubicBezTo>
                      <a:pt x="22119" y="9042"/>
                      <a:pt x="21913" y="9180"/>
                      <a:pt x="21701" y="9180"/>
                    </a:cubicBezTo>
                    <a:cubicBezTo>
                      <a:pt x="21302" y="9180"/>
                      <a:pt x="20879" y="8695"/>
                      <a:pt x="20548" y="8695"/>
                    </a:cubicBezTo>
                    <a:cubicBezTo>
                      <a:pt x="20401" y="8695"/>
                      <a:pt x="20272" y="8791"/>
                      <a:pt x="20171" y="9068"/>
                    </a:cubicBezTo>
                    <a:cubicBezTo>
                      <a:pt x="20507" y="10524"/>
                      <a:pt x="19275" y="11197"/>
                      <a:pt x="18154" y="11197"/>
                    </a:cubicBezTo>
                    <a:cubicBezTo>
                      <a:pt x="19028" y="11743"/>
                      <a:pt x="16496" y="13778"/>
                      <a:pt x="15952" y="13778"/>
                    </a:cubicBezTo>
                    <a:cubicBezTo>
                      <a:pt x="15937" y="13778"/>
                      <a:pt x="15924" y="13777"/>
                      <a:pt x="15913" y="13774"/>
                    </a:cubicBezTo>
                    <a:cubicBezTo>
                      <a:pt x="2578" y="26549"/>
                      <a:pt x="1" y="57701"/>
                      <a:pt x="15913" y="73501"/>
                    </a:cubicBezTo>
                    <a:cubicBezTo>
                      <a:pt x="21262" y="78946"/>
                      <a:pt x="28646" y="85692"/>
                      <a:pt x="36608" y="85692"/>
                    </a:cubicBezTo>
                    <a:cubicBezTo>
                      <a:pt x="37987" y="85692"/>
                      <a:pt x="39384" y="85490"/>
                      <a:pt x="40790" y="85043"/>
                    </a:cubicBezTo>
                    <a:cubicBezTo>
                      <a:pt x="43815" y="87084"/>
                      <a:pt x="47362" y="87904"/>
                      <a:pt x="51068" y="87904"/>
                    </a:cubicBezTo>
                    <a:cubicBezTo>
                      <a:pt x="58756" y="87904"/>
                      <a:pt x="67129" y="84375"/>
                      <a:pt x="72951" y="80897"/>
                    </a:cubicBezTo>
                    <a:cubicBezTo>
                      <a:pt x="86062" y="74734"/>
                      <a:pt x="87855" y="55684"/>
                      <a:pt x="89648" y="42349"/>
                    </a:cubicBezTo>
                    <a:cubicBezTo>
                      <a:pt x="89984" y="33833"/>
                      <a:pt x="88303" y="20386"/>
                      <a:pt x="81131" y="16688"/>
                    </a:cubicBezTo>
                    <a:cubicBezTo>
                      <a:pt x="76775" y="6204"/>
                      <a:pt x="61767" y="1"/>
                      <a:pt x="48188"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38"/>
              <p:cNvSpPr/>
              <p:nvPr/>
            </p:nvSpPr>
            <p:spPr>
              <a:xfrm>
                <a:off x="6405956" y="878451"/>
                <a:ext cx="13703" cy="9681"/>
              </a:xfrm>
              <a:custGeom>
                <a:avLst/>
                <a:gdLst/>
                <a:ahLst/>
                <a:cxnLst/>
                <a:rect l="l" t="t" r="r" b="b"/>
                <a:pathLst>
                  <a:path w="729" h="515" extrusionOk="0">
                    <a:moveTo>
                      <a:pt x="379" y="0"/>
                    </a:moveTo>
                    <a:cubicBezTo>
                      <a:pt x="197" y="0"/>
                      <a:pt x="1" y="112"/>
                      <a:pt x="1" y="337"/>
                    </a:cubicBezTo>
                    <a:cubicBezTo>
                      <a:pt x="137" y="405"/>
                      <a:pt x="314" y="514"/>
                      <a:pt x="458" y="514"/>
                    </a:cubicBezTo>
                    <a:cubicBezTo>
                      <a:pt x="551" y="514"/>
                      <a:pt x="629" y="468"/>
                      <a:pt x="673" y="337"/>
                    </a:cubicBezTo>
                    <a:cubicBezTo>
                      <a:pt x="729" y="112"/>
                      <a:pt x="561" y="0"/>
                      <a:pt x="379"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38"/>
              <p:cNvSpPr/>
              <p:nvPr/>
            </p:nvSpPr>
            <p:spPr>
              <a:xfrm>
                <a:off x="5198353" y="721645"/>
                <a:ext cx="15790" cy="7068"/>
              </a:xfrm>
              <a:custGeom>
                <a:avLst/>
                <a:gdLst/>
                <a:ahLst/>
                <a:cxnLst/>
                <a:rect l="l" t="t" r="r" b="b"/>
                <a:pathLst>
                  <a:path w="840" h="376" extrusionOk="0">
                    <a:moveTo>
                      <a:pt x="147" y="0"/>
                    </a:moveTo>
                    <a:cubicBezTo>
                      <a:pt x="110" y="0"/>
                      <a:pt x="72" y="13"/>
                      <a:pt x="35" y="50"/>
                    </a:cubicBezTo>
                    <a:cubicBezTo>
                      <a:pt x="0" y="294"/>
                      <a:pt x="95" y="375"/>
                      <a:pt x="219" y="375"/>
                    </a:cubicBezTo>
                    <a:cubicBezTo>
                      <a:pt x="470" y="375"/>
                      <a:pt x="840" y="40"/>
                      <a:pt x="492" y="40"/>
                    </a:cubicBezTo>
                    <a:cubicBezTo>
                      <a:pt x="458" y="40"/>
                      <a:pt x="418" y="43"/>
                      <a:pt x="371" y="50"/>
                    </a:cubicBezTo>
                    <a:cubicBezTo>
                      <a:pt x="296" y="50"/>
                      <a:pt x="222" y="0"/>
                      <a:pt x="147"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38"/>
              <p:cNvSpPr/>
              <p:nvPr/>
            </p:nvSpPr>
            <p:spPr>
              <a:xfrm>
                <a:off x="5253072" y="677641"/>
                <a:ext cx="5865" cy="3760"/>
              </a:xfrm>
              <a:custGeom>
                <a:avLst/>
                <a:gdLst/>
                <a:ahLst/>
                <a:cxnLst/>
                <a:rect l="l" t="t" r="r" b="b"/>
                <a:pathLst>
                  <a:path w="312" h="200" extrusionOk="0">
                    <a:moveTo>
                      <a:pt x="232" y="1"/>
                    </a:moveTo>
                    <a:cubicBezTo>
                      <a:pt x="149" y="1"/>
                      <a:pt x="0" y="150"/>
                      <a:pt x="149" y="150"/>
                    </a:cubicBezTo>
                    <a:cubicBezTo>
                      <a:pt x="224" y="187"/>
                      <a:pt x="262" y="200"/>
                      <a:pt x="278" y="200"/>
                    </a:cubicBezTo>
                    <a:cubicBezTo>
                      <a:pt x="311" y="200"/>
                      <a:pt x="262" y="150"/>
                      <a:pt x="262" y="150"/>
                    </a:cubicBezTo>
                    <a:cubicBezTo>
                      <a:pt x="299" y="38"/>
                      <a:pt x="274" y="1"/>
                      <a:pt x="232" y="1"/>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38"/>
              <p:cNvSpPr/>
              <p:nvPr/>
            </p:nvSpPr>
            <p:spPr>
              <a:xfrm>
                <a:off x="5190571" y="737322"/>
                <a:ext cx="2124" cy="19"/>
              </a:xfrm>
              <a:custGeom>
                <a:avLst/>
                <a:gdLst/>
                <a:ahLst/>
                <a:cxnLst/>
                <a:rect l="l" t="t" r="r" b="b"/>
                <a:pathLst>
                  <a:path w="113" h="1" extrusionOk="0">
                    <a:moveTo>
                      <a:pt x="113" y="0"/>
                    </a:moveTo>
                    <a:lnTo>
                      <a:pt x="1" y="0"/>
                    </a:lnTo>
                    <a:cubicBezTo>
                      <a:pt x="1" y="0"/>
                      <a:pt x="113" y="0"/>
                      <a:pt x="113" y="0"/>
                    </a:cubicBez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38"/>
              <p:cNvSpPr/>
              <p:nvPr/>
            </p:nvSpPr>
            <p:spPr>
              <a:xfrm>
                <a:off x="5236906" y="701513"/>
                <a:ext cx="2124" cy="2124"/>
              </a:xfrm>
              <a:custGeom>
                <a:avLst/>
                <a:gdLst/>
                <a:ahLst/>
                <a:cxnLst/>
                <a:rect l="l" t="t" r="r" b="b"/>
                <a:pathLst>
                  <a:path w="113" h="113" extrusionOk="0">
                    <a:moveTo>
                      <a:pt x="113" y="0"/>
                    </a:moveTo>
                    <a:cubicBezTo>
                      <a:pt x="113" y="113"/>
                      <a:pt x="1" y="113"/>
                      <a:pt x="113" y="113"/>
                    </a:cubicBezTo>
                    <a:lnTo>
                      <a:pt x="113" y="0"/>
                    </a:lnTo>
                    <a:close/>
                  </a:path>
                </a:pathLst>
              </a:custGeom>
              <a:solidFill>
                <a:srgbClr val="9BBFBC">
                  <a:alpha val="70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41" name="Google Shape;3541;p38"/>
          <p:cNvGrpSpPr/>
          <p:nvPr/>
        </p:nvGrpSpPr>
        <p:grpSpPr>
          <a:xfrm>
            <a:off x="1456765" y="1579674"/>
            <a:ext cx="837991" cy="807264"/>
            <a:chOff x="1226350" y="572639"/>
            <a:chExt cx="1763077" cy="1698072"/>
          </a:xfrm>
        </p:grpSpPr>
        <p:grpSp>
          <p:nvGrpSpPr>
            <p:cNvPr id="3542" name="Google Shape;3542;p38"/>
            <p:cNvGrpSpPr/>
            <p:nvPr/>
          </p:nvGrpSpPr>
          <p:grpSpPr>
            <a:xfrm>
              <a:off x="1226350" y="572639"/>
              <a:ext cx="1763077" cy="1698072"/>
              <a:chOff x="1226350" y="572639"/>
              <a:chExt cx="1763077" cy="1698072"/>
            </a:xfrm>
          </p:grpSpPr>
          <p:sp>
            <p:nvSpPr>
              <p:cNvPr id="3543" name="Google Shape;3543;p38"/>
              <p:cNvSpPr/>
              <p:nvPr/>
            </p:nvSpPr>
            <p:spPr>
              <a:xfrm>
                <a:off x="1228474" y="572639"/>
                <a:ext cx="1727283" cy="1698072"/>
              </a:xfrm>
              <a:custGeom>
                <a:avLst/>
                <a:gdLst/>
                <a:ahLst/>
                <a:cxnLst/>
                <a:rect l="l" t="t" r="r" b="b"/>
                <a:pathLst>
                  <a:path w="91889" h="90335" extrusionOk="0">
                    <a:moveTo>
                      <a:pt x="5379" y="31173"/>
                    </a:moveTo>
                    <a:cubicBezTo>
                      <a:pt x="5491" y="31173"/>
                      <a:pt x="5491" y="31285"/>
                      <a:pt x="5603" y="31285"/>
                    </a:cubicBezTo>
                    <a:cubicBezTo>
                      <a:pt x="5603" y="31285"/>
                      <a:pt x="5603" y="31397"/>
                      <a:pt x="5603" y="31397"/>
                    </a:cubicBezTo>
                    <a:cubicBezTo>
                      <a:pt x="5491" y="31285"/>
                      <a:pt x="5491" y="31285"/>
                      <a:pt x="5379" y="31173"/>
                    </a:cubicBezTo>
                    <a:close/>
                    <a:moveTo>
                      <a:pt x="82363" y="42491"/>
                    </a:moveTo>
                    <a:cubicBezTo>
                      <a:pt x="82363" y="42603"/>
                      <a:pt x="82363" y="42603"/>
                      <a:pt x="82251" y="42715"/>
                    </a:cubicBezTo>
                    <a:lnTo>
                      <a:pt x="82251" y="42603"/>
                    </a:lnTo>
                    <a:lnTo>
                      <a:pt x="82363" y="42491"/>
                    </a:lnTo>
                    <a:close/>
                    <a:moveTo>
                      <a:pt x="6948" y="45853"/>
                    </a:moveTo>
                    <a:cubicBezTo>
                      <a:pt x="6948" y="45853"/>
                      <a:pt x="7060" y="45853"/>
                      <a:pt x="6948" y="45965"/>
                    </a:cubicBezTo>
                    <a:lnTo>
                      <a:pt x="6948" y="45853"/>
                    </a:lnTo>
                    <a:close/>
                    <a:moveTo>
                      <a:pt x="86879" y="55104"/>
                    </a:moveTo>
                    <a:cubicBezTo>
                      <a:pt x="86895" y="55104"/>
                      <a:pt x="86920" y="55116"/>
                      <a:pt x="86958" y="55154"/>
                    </a:cubicBezTo>
                    <a:lnTo>
                      <a:pt x="86846" y="55154"/>
                    </a:lnTo>
                    <a:cubicBezTo>
                      <a:pt x="86846" y="55154"/>
                      <a:pt x="86846" y="55104"/>
                      <a:pt x="86879" y="55104"/>
                    </a:cubicBezTo>
                    <a:close/>
                    <a:moveTo>
                      <a:pt x="83484" y="64679"/>
                    </a:moveTo>
                    <a:lnTo>
                      <a:pt x="83484" y="64791"/>
                    </a:lnTo>
                    <a:cubicBezTo>
                      <a:pt x="83484" y="64791"/>
                      <a:pt x="83372" y="64679"/>
                      <a:pt x="83484" y="64679"/>
                    </a:cubicBezTo>
                    <a:close/>
                    <a:moveTo>
                      <a:pt x="38436" y="84289"/>
                    </a:moveTo>
                    <a:cubicBezTo>
                      <a:pt x="38436" y="84421"/>
                      <a:pt x="38402" y="84466"/>
                      <a:pt x="38360" y="84466"/>
                    </a:cubicBezTo>
                    <a:cubicBezTo>
                      <a:pt x="38295" y="84466"/>
                      <a:pt x="38212" y="84357"/>
                      <a:pt x="38212" y="84289"/>
                    </a:cubicBezTo>
                    <a:close/>
                    <a:moveTo>
                      <a:pt x="52318" y="86708"/>
                    </a:moveTo>
                    <a:cubicBezTo>
                      <a:pt x="52397" y="86708"/>
                      <a:pt x="52476" y="86787"/>
                      <a:pt x="52556" y="86866"/>
                    </a:cubicBezTo>
                    <a:lnTo>
                      <a:pt x="52219" y="86754"/>
                    </a:lnTo>
                    <a:cubicBezTo>
                      <a:pt x="52252" y="86721"/>
                      <a:pt x="52285" y="86708"/>
                      <a:pt x="52318" y="86708"/>
                    </a:cubicBezTo>
                    <a:close/>
                    <a:moveTo>
                      <a:pt x="47232" y="1"/>
                    </a:moveTo>
                    <a:cubicBezTo>
                      <a:pt x="46097" y="1"/>
                      <a:pt x="44924" y="77"/>
                      <a:pt x="43703" y="245"/>
                    </a:cubicBezTo>
                    <a:cubicBezTo>
                      <a:pt x="33842" y="693"/>
                      <a:pt x="22524" y="4167"/>
                      <a:pt x="16473" y="12123"/>
                    </a:cubicBezTo>
                    <a:cubicBezTo>
                      <a:pt x="16361" y="12123"/>
                      <a:pt x="16249" y="12235"/>
                      <a:pt x="16249" y="12347"/>
                    </a:cubicBezTo>
                    <a:cubicBezTo>
                      <a:pt x="15128" y="13580"/>
                      <a:pt x="13671" y="14364"/>
                      <a:pt x="12551" y="15373"/>
                    </a:cubicBezTo>
                    <a:cubicBezTo>
                      <a:pt x="12422" y="15326"/>
                      <a:pt x="12291" y="15303"/>
                      <a:pt x="12157" y="15303"/>
                    </a:cubicBezTo>
                    <a:cubicBezTo>
                      <a:pt x="10078" y="15303"/>
                      <a:pt x="7474" y="20748"/>
                      <a:pt x="6948" y="22433"/>
                    </a:cubicBezTo>
                    <a:cubicBezTo>
                      <a:pt x="560" y="33302"/>
                      <a:pt x="0" y="50895"/>
                      <a:pt x="3026" y="62886"/>
                    </a:cubicBezTo>
                    <a:cubicBezTo>
                      <a:pt x="2566" y="60220"/>
                      <a:pt x="2525" y="59221"/>
                      <a:pt x="2778" y="59221"/>
                    </a:cubicBezTo>
                    <a:cubicBezTo>
                      <a:pt x="3448" y="59221"/>
                      <a:pt x="6186" y="66269"/>
                      <a:pt x="8629" y="67816"/>
                    </a:cubicBezTo>
                    <a:cubicBezTo>
                      <a:pt x="9870" y="68653"/>
                      <a:pt x="10531" y="68925"/>
                      <a:pt x="10880" y="68925"/>
                    </a:cubicBezTo>
                    <a:cubicBezTo>
                      <a:pt x="11529" y="68925"/>
                      <a:pt x="11103" y="67987"/>
                      <a:pt x="11318" y="67987"/>
                    </a:cubicBezTo>
                    <a:cubicBezTo>
                      <a:pt x="11437" y="67987"/>
                      <a:pt x="11752" y="68273"/>
                      <a:pt x="12551" y="69161"/>
                    </a:cubicBezTo>
                    <a:cubicBezTo>
                      <a:pt x="12551" y="70282"/>
                      <a:pt x="15016" y="69497"/>
                      <a:pt x="14119" y="70730"/>
                    </a:cubicBezTo>
                    <a:cubicBezTo>
                      <a:pt x="14210" y="71275"/>
                      <a:pt x="15630" y="73076"/>
                      <a:pt x="16042" y="73076"/>
                    </a:cubicBezTo>
                    <a:cubicBezTo>
                      <a:pt x="16137" y="73076"/>
                      <a:pt x="16179" y="72979"/>
                      <a:pt x="16136" y="72747"/>
                    </a:cubicBezTo>
                    <a:cubicBezTo>
                      <a:pt x="17705" y="72187"/>
                      <a:pt x="14568" y="70282"/>
                      <a:pt x="15800" y="69609"/>
                    </a:cubicBezTo>
                    <a:lnTo>
                      <a:pt x="15800" y="69609"/>
                    </a:lnTo>
                    <a:cubicBezTo>
                      <a:pt x="18266" y="72187"/>
                      <a:pt x="20283" y="74652"/>
                      <a:pt x="23869" y="75884"/>
                    </a:cubicBezTo>
                    <a:cubicBezTo>
                      <a:pt x="25101" y="76333"/>
                      <a:pt x="28575" y="78238"/>
                      <a:pt x="26670" y="78686"/>
                    </a:cubicBezTo>
                    <a:cubicBezTo>
                      <a:pt x="26401" y="78744"/>
                      <a:pt x="26135" y="78762"/>
                      <a:pt x="25876" y="78762"/>
                    </a:cubicBezTo>
                    <a:cubicBezTo>
                      <a:pt x="25441" y="78762"/>
                      <a:pt x="25028" y="78711"/>
                      <a:pt x="24653" y="78711"/>
                    </a:cubicBezTo>
                    <a:cubicBezTo>
                      <a:pt x="23951" y="78711"/>
                      <a:pt x="23387" y="78890"/>
                      <a:pt x="23084" y="79919"/>
                    </a:cubicBezTo>
                    <a:cubicBezTo>
                      <a:pt x="22076" y="81936"/>
                      <a:pt x="27566" y="80479"/>
                      <a:pt x="27679" y="83056"/>
                    </a:cubicBezTo>
                    <a:cubicBezTo>
                      <a:pt x="28463" y="83392"/>
                      <a:pt x="27679" y="85185"/>
                      <a:pt x="27903" y="85634"/>
                    </a:cubicBezTo>
                    <a:cubicBezTo>
                      <a:pt x="28079" y="85281"/>
                      <a:pt x="28261" y="85149"/>
                      <a:pt x="28414" y="85149"/>
                    </a:cubicBezTo>
                    <a:cubicBezTo>
                      <a:pt x="28868" y="85149"/>
                      <a:pt x="29070" y="86300"/>
                      <a:pt x="28133" y="86300"/>
                    </a:cubicBezTo>
                    <a:cubicBezTo>
                      <a:pt x="27977" y="86300"/>
                      <a:pt x="27790" y="86268"/>
                      <a:pt x="27566" y="86194"/>
                    </a:cubicBezTo>
                    <a:lnTo>
                      <a:pt x="27566" y="86194"/>
                    </a:lnTo>
                    <a:cubicBezTo>
                      <a:pt x="23621" y="88709"/>
                      <a:pt x="30028" y="90334"/>
                      <a:pt x="39166" y="90334"/>
                    </a:cubicBezTo>
                    <a:cubicBezTo>
                      <a:pt x="50792" y="90334"/>
                      <a:pt x="66837" y="87703"/>
                      <a:pt x="71606" y="80927"/>
                    </a:cubicBezTo>
                    <a:cubicBezTo>
                      <a:pt x="73735" y="80479"/>
                      <a:pt x="75304" y="78574"/>
                      <a:pt x="76312" y="77229"/>
                    </a:cubicBezTo>
                    <a:lnTo>
                      <a:pt x="76760" y="76781"/>
                    </a:lnTo>
                    <a:lnTo>
                      <a:pt x="76984" y="76557"/>
                    </a:lnTo>
                    <a:cubicBezTo>
                      <a:pt x="80122" y="73755"/>
                      <a:pt x="85389" y="69833"/>
                      <a:pt x="86621" y="65463"/>
                    </a:cubicBezTo>
                    <a:lnTo>
                      <a:pt x="86621" y="65463"/>
                    </a:lnTo>
                    <a:cubicBezTo>
                      <a:pt x="86290" y="65602"/>
                      <a:pt x="86042" y="65666"/>
                      <a:pt x="85865" y="65666"/>
                    </a:cubicBezTo>
                    <a:cubicBezTo>
                      <a:pt x="84184" y="65666"/>
                      <a:pt x="88841" y="59956"/>
                      <a:pt x="88639" y="58740"/>
                    </a:cubicBezTo>
                    <a:cubicBezTo>
                      <a:pt x="86846" y="57171"/>
                      <a:pt x="91440" y="53697"/>
                      <a:pt x="90656" y="51008"/>
                    </a:cubicBezTo>
                    <a:lnTo>
                      <a:pt x="90656" y="51008"/>
                    </a:lnTo>
                    <a:cubicBezTo>
                      <a:pt x="90418" y="51279"/>
                      <a:pt x="90248" y="51393"/>
                      <a:pt x="90132" y="51393"/>
                    </a:cubicBezTo>
                    <a:cubicBezTo>
                      <a:pt x="89489" y="51393"/>
                      <a:pt x="90523" y="47868"/>
                      <a:pt x="91190" y="47868"/>
                    </a:cubicBezTo>
                    <a:cubicBezTo>
                      <a:pt x="91199" y="47868"/>
                      <a:pt x="91207" y="47869"/>
                      <a:pt x="91216" y="47870"/>
                    </a:cubicBezTo>
                    <a:cubicBezTo>
                      <a:pt x="91664" y="45068"/>
                      <a:pt x="91216" y="42603"/>
                      <a:pt x="91552" y="40026"/>
                    </a:cubicBezTo>
                    <a:cubicBezTo>
                      <a:pt x="91888" y="35431"/>
                      <a:pt x="88751" y="33302"/>
                      <a:pt x="87630" y="29828"/>
                    </a:cubicBezTo>
                    <a:cubicBezTo>
                      <a:pt x="87510" y="29618"/>
                      <a:pt x="87414" y="29537"/>
                      <a:pt x="87333" y="29537"/>
                    </a:cubicBezTo>
                    <a:cubicBezTo>
                      <a:pt x="87114" y="29537"/>
                      <a:pt x="87010" y="30143"/>
                      <a:pt x="86846" y="30389"/>
                    </a:cubicBezTo>
                    <a:cubicBezTo>
                      <a:pt x="85949" y="29380"/>
                      <a:pt x="86285" y="28708"/>
                      <a:pt x="86285" y="27699"/>
                    </a:cubicBezTo>
                    <a:cubicBezTo>
                      <a:pt x="87630" y="27363"/>
                      <a:pt x="86397" y="26131"/>
                      <a:pt x="86958" y="24450"/>
                    </a:cubicBezTo>
                    <a:lnTo>
                      <a:pt x="86958" y="24450"/>
                    </a:lnTo>
                    <a:cubicBezTo>
                      <a:pt x="87401" y="26077"/>
                      <a:pt x="88382" y="28485"/>
                      <a:pt x="88547" y="28485"/>
                    </a:cubicBezTo>
                    <a:cubicBezTo>
                      <a:pt x="88631" y="28485"/>
                      <a:pt x="88500" y="27845"/>
                      <a:pt x="87966" y="26131"/>
                    </a:cubicBezTo>
                    <a:cubicBezTo>
                      <a:pt x="84268" y="18286"/>
                      <a:pt x="81243" y="9994"/>
                      <a:pt x="71830" y="6072"/>
                    </a:cubicBezTo>
                    <a:cubicBezTo>
                      <a:pt x="71830" y="4798"/>
                      <a:pt x="68980" y="3765"/>
                      <a:pt x="67581" y="3765"/>
                    </a:cubicBezTo>
                    <a:cubicBezTo>
                      <a:pt x="66641" y="3765"/>
                      <a:pt x="66355" y="4230"/>
                      <a:pt x="68020" y="5400"/>
                    </a:cubicBezTo>
                    <a:cubicBezTo>
                      <a:pt x="68308" y="5606"/>
                      <a:pt x="68294" y="5676"/>
                      <a:pt x="68143" y="5676"/>
                    </a:cubicBezTo>
                    <a:cubicBezTo>
                      <a:pt x="67883" y="5676"/>
                      <a:pt x="67224" y="5471"/>
                      <a:pt x="67011" y="5400"/>
                    </a:cubicBezTo>
                    <a:cubicBezTo>
                      <a:pt x="60138" y="3077"/>
                      <a:pt x="54436" y="1"/>
                      <a:pt x="47232"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38"/>
              <p:cNvSpPr/>
              <p:nvPr/>
            </p:nvSpPr>
            <p:spPr>
              <a:xfrm>
                <a:off x="1371558" y="1876864"/>
                <a:ext cx="69664" cy="80077"/>
              </a:xfrm>
              <a:custGeom>
                <a:avLst/>
                <a:gdLst/>
                <a:ahLst/>
                <a:cxnLst/>
                <a:rect l="l" t="t" r="r" b="b"/>
                <a:pathLst>
                  <a:path w="3706" h="4260" extrusionOk="0">
                    <a:moveTo>
                      <a:pt x="327" y="1"/>
                    </a:moveTo>
                    <a:cubicBezTo>
                      <a:pt x="1" y="1"/>
                      <a:pt x="1735" y="2401"/>
                      <a:pt x="3370" y="4259"/>
                    </a:cubicBezTo>
                    <a:cubicBezTo>
                      <a:pt x="3706" y="3475"/>
                      <a:pt x="3370" y="2690"/>
                      <a:pt x="2697" y="2242"/>
                    </a:cubicBezTo>
                    <a:cubicBezTo>
                      <a:pt x="1188" y="620"/>
                      <a:pt x="492" y="1"/>
                      <a:pt x="3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38"/>
              <p:cNvSpPr/>
              <p:nvPr/>
            </p:nvSpPr>
            <p:spPr>
              <a:xfrm>
                <a:off x="1508777" y="2007467"/>
                <a:ext cx="61242" cy="47689"/>
              </a:xfrm>
              <a:custGeom>
                <a:avLst/>
                <a:gdLst/>
                <a:ahLst/>
                <a:cxnLst/>
                <a:rect l="l" t="t" r="r" b="b"/>
                <a:pathLst>
                  <a:path w="3258" h="2537" extrusionOk="0">
                    <a:moveTo>
                      <a:pt x="1000" y="1"/>
                    </a:moveTo>
                    <a:lnTo>
                      <a:pt x="1000" y="1"/>
                    </a:lnTo>
                    <a:cubicBezTo>
                      <a:pt x="1" y="846"/>
                      <a:pt x="1797" y="2536"/>
                      <a:pt x="2662" y="2536"/>
                    </a:cubicBezTo>
                    <a:cubicBezTo>
                      <a:pt x="3057" y="2536"/>
                      <a:pt x="3257" y="2183"/>
                      <a:pt x="2905" y="1233"/>
                    </a:cubicBezTo>
                    <a:cubicBezTo>
                      <a:pt x="2938" y="1006"/>
                      <a:pt x="2905" y="929"/>
                      <a:pt x="2833" y="929"/>
                    </a:cubicBezTo>
                    <a:cubicBezTo>
                      <a:pt x="2682" y="929"/>
                      <a:pt x="2363" y="1267"/>
                      <a:pt x="2124" y="1267"/>
                    </a:cubicBezTo>
                    <a:cubicBezTo>
                      <a:pt x="2083" y="1267"/>
                      <a:pt x="2044" y="1257"/>
                      <a:pt x="2009" y="1233"/>
                    </a:cubicBezTo>
                    <a:cubicBezTo>
                      <a:pt x="1112" y="1233"/>
                      <a:pt x="1673" y="113"/>
                      <a:pt x="1000"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38"/>
              <p:cNvSpPr/>
              <p:nvPr/>
            </p:nvSpPr>
            <p:spPr>
              <a:xfrm>
                <a:off x="1691861" y="2154292"/>
                <a:ext cx="59005" cy="18835"/>
              </a:xfrm>
              <a:custGeom>
                <a:avLst/>
                <a:gdLst/>
                <a:ahLst/>
                <a:cxnLst/>
                <a:rect l="l" t="t" r="r" b="b"/>
                <a:pathLst>
                  <a:path w="3139" h="1002" extrusionOk="0">
                    <a:moveTo>
                      <a:pt x="352" y="1"/>
                    </a:moveTo>
                    <a:cubicBezTo>
                      <a:pt x="203" y="1"/>
                      <a:pt x="83" y="43"/>
                      <a:pt x="1" y="146"/>
                    </a:cubicBezTo>
                    <a:cubicBezTo>
                      <a:pt x="231" y="835"/>
                      <a:pt x="1089" y="1001"/>
                      <a:pt x="1968" y="1001"/>
                    </a:cubicBezTo>
                    <a:cubicBezTo>
                      <a:pt x="2374" y="1001"/>
                      <a:pt x="2784" y="966"/>
                      <a:pt x="3139" y="930"/>
                    </a:cubicBezTo>
                    <a:cubicBezTo>
                      <a:pt x="2224" y="839"/>
                      <a:pt x="1010" y="1"/>
                      <a:pt x="352"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38"/>
              <p:cNvSpPr/>
              <p:nvPr/>
            </p:nvSpPr>
            <p:spPr>
              <a:xfrm>
                <a:off x="2972152" y="1470318"/>
                <a:ext cx="17275" cy="56919"/>
              </a:xfrm>
              <a:custGeom>
                <a:avLst/>
                <a:gdLst/>
                <a:ahLst/>
                <a:cxnLst/>
                <a:rect l="l" t="t" r="r" b="b"/>
                <a:pathLst>
                  <a:path w="919" h="3028" extrusionOk="0">
                    <a:moveTo>
                      <a:pt x="515" y="0"/>
                    </a:moveTo>
                    <a:cubicBezTo>
                      <a:pt x="82" y="0"/>
                      <a:pt x="1" y="2652"/>
                      <a:pt x="470" y="3027"/>
                    </a:cubicBezTo>
                    <a:cubicBezTo>
                      <a:pt x="806" y="2131"/>
                      <a:pt x="918" y="1234"/>
                      <a:pt x="806" y="338"/>
                    </a:cubicBezTo>
                    <a:cubicBezTo>
                      <a:pt x="697" y="101"/>
                      <a:pt x="599" y="0"/>
                      <a:pt x="515"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38"/>
              <p:cNvSpPr/>
              <p:nvPr/>
            </p:nvSpPr>
            <p:spPr>
              <a:xfrm>
                <a:off x="1487311" y="1946564"/>
                <a:ext cx="64269" cy="37275"/>
              </a:xfrm>
              <a:custGeom>
                <a:avLst/>
                <a:gdLst/>
                <a:ahLst/>
                <a:cxnLst/>
                <a:rect l="l" t="t" r="r" b="b"/>
                <a:pathLst>
                  <a:path w="3419" h="1983" extrusionOk="0">
                    <a:moveTo>
                      <a:pt x="480" y="0"/>
                    </a:moveTo>
                    <a:cubicBezTo>
                      <a:pt x="0" y="0"/>
                      <a:pt x="2927" y="1983"/>
                      <a:pt x="3312" y="1983"/>
                    </a:cubicBezTo>
                    <a:cubicBezTo>
                      <a:pt x="3418" y="1983"/>
                      <a:pt x="3331" y="1832"/>
                      <a:pt x="2927" y="1448"/>
                    </a:cubicBezTo>
                    <a:cubicBezTo>
                      <a:pt x="2927" y="1157"/>
                      <a:pt x="2675" y="865"/>
                      <a:pt x="2389" y="865"/>
                    </a:cubicBezTo>
                    <a:cubicBezTo>
                      <a:pt x="2344" y="865"/>
                      <a:pt x="2299" y="872"/>
                      <a:pt x="2254" y="887"/>
                    </a:cubicBezTo>
                    <a:cubicBezTo>
                      <a:pt x="2030" y="551"/>
                      <a:pt x="1806" y="663"/>
                      <a:pt x="1582" y="439"/>
                    </a:cubicBezTo>
                    <a:cubicBezTo>
                      <a:pt x="936" y="126"/>
                      <a:pt x="600" y="0"/>
                      <a:pt x="480"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38"/>
              <p:cNvSpPr/>
              <p:nvPr/>
            </p:nvSpPr>
            <p:spPr>
              <a:xfrm>
                <a:off x="2911475" y="1579868"/>
                <a:ext cx="30753" cy="43027"/>
              </a:xfrm>
              <a:custGeom>
                <a:avLst/>
                <a:gdLst/>
                <a:ahLst/>
                <a:cxnLst/>
                <a:rect l="l" t="t" r="r" b="b"/>
                <a:pathLst>
                  <a:path w="1636" h="2289" extrusionOk="0">
                    <a:moveTo>
                      <a:pt x="1457" y="1"/>
                    </a:moveTo>
                    <a:lnTo>
                      <a:pt x="1457" y="1"/>
                    </a:lnTo>
                    <a:cubicBezTo>
                      <a:pt x="784" y="449"/>
                      <a:pt x="336" y="1121"/>
                      <a:pt x="0" y="1906"/>
                    </a:cubicBezTo>
                    <a:cubicBezTo>
                      <a:pt x="68" y="2177"/>
                      <a:pt x="177" y="2289"/>
                      <a:pt x="305" y="2289"/>
                    </a:cubicBezTo>
                    <a:cubicBezTo>
                      <a:pt x="815" y="2289"/>
                      <a:pt x="1636" y="538"/>
                      <a:pt x="145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38"/>
              <p:cNvSpPr/>
              <p:nvPr/>
            </p:nvSpPr>
            <p:spPr>
              <a:xfrm>
                <a:off x="1226350" y="1388193"/>
                <a:ext cx="10564" cy="27407"/>
              </a:xfrm>
              <a:custGeom>
                <a:avLst/>
                <a:gdLst/>
                <a:ahLst/>
                <a:cxnLst/>
                <a:rect l="l" t="t" r="r" b="b"/>
                <a:pathLst>
                  <a:path w="562" h="1458" extrusionOk="0">
                    <a:moveTo>
                      <a:pt x="561" y="1"/>
                    </a:moveTo>
                    <a:cubicBezTo>
                      <a:pt x="1" y="785"/>
                      <a:pt x="1" y="897"/>
                      <a:pt x="561" y="1457"/>
                    </a:cubicBezTo>
                    <a:cubicBezTo>
                      <a:pt x="561" y="897"/>
                      <a:pt x="561" y="449"/>
                      <a:pt x="561"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38"/>
              <p:cNvSpPr/>
              <p:nvPr/>
            </p:nvSpPr>
            <p:spPr>
              <a:xfrm>
                <a:off x="1632894" y="2085400"/>
                <a:ext cx="8384" cy="6692"/>
              </a:xfrm>
              <a:custGeom>
                <a:avLst/>
                <a:gdLst/>
                <a:ahLst/>
                <a:cxnLst/>
                <a:rect l="l" t="t" r="r" b="b"/>
                <a:pathLst>
                  <a:path w="446" h="356" extrusionOk="0">
                    <a:moveTo>
                      <a:pt x="224" y="1"/>
                    </a:moveTo>
                    <a:cubicBezTo>
                      <a:pt x="0" y="1"/>
                      <a:pt x="0" y="337"/>
                      <a:pt x="224" y="337"/>
                    </a:cubicBezTo>
                    <a:cubicBezTo>
                      <a:pt x="249" y="349"/>
                      <a:pt x="271" y="355"/>
                      <a:pt x="291" y="355"/>
                    </a:cubicBezTo>
                    <a:cubicBezTo>
                      <a:pt x="446" y="355"/>
                      <a:pt x="424" y="1"/>
                      <a:pt x="224"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38"/>
              <p:cNvSpPr/>
              <p:nvPr/>
            </p:nvSpPr>
            <p:spPr>
              <a:xfrm>
                <a:off x="1356952" y="962700"/>
                <a:ext cx="10545" cy="9606"/>
              </a:xfrm>
              <a:custGeom>
                <a:avLst/>
                <a:gdLst/>
                <a:ahLst/>
                <a:cxnLst/>
                <a:rect l="l" t="t" r="r" b="b"/>
                <a:pathLst>
                  <a:path w="561" h="511" extrusionOk="0">
                    <a:moveTo>
                      <a:pt x="561" y="1"/>
                    </a:moveTo>
                    <a:cubicBezTo>
                      <a:pt x="337" y="113"/>
                      <a:pt x="1" y="337"/>
                      <a:pt x="225" y="449"/>
                    </a:cubicBezTo>
                    <a:cubicBezTo>
                      <a:pt x="289" y="492"/>
                      <a:pt x="341" y="510"/>
                      <a:pt x="383" y="510"/>
                    </a:cubicBezTo>
                    <a:cubicBezTo>
                      <a:pt x="561" y="510"/>
                      <a:pt x="561" y="182"/>
                      <a:pt x="561"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38"/>
              <p:cNvSpPr/>
              <p:nvPr/>
            </p:nvSpPr>
            <p:spPr>
              <a:xfrm>
                <a:off x="1521860" y="792811"/>
                <a:ext cx="6090" cy="4380"/>
              </a:xfrm>
              <a:custGeom>
                <a:avLst/>
                <a:gdLst/>
                <a:ahLst/>
                <a:cxnLst/>
                <a:rect l="l" t="t" r="r" b="b"/>
                <a:pathLst>
                  <a:path w="324" h="233" extrusionOk="0">
                    <a:moveTo>
                      <a:pt x="190" y="0"/>
                    </a:moveTo>
                    <a:cubicBezTo>
                      <a:pt x="138" y="0"/>
                      <a:pt x="80" y="28"/>
                      <a:pt x="80" y="74"/>
                    </a:cubicBezTo>
                    <a:cubicBezTo>
                      <a:pt x="1" y="153"/>
                      <a:pt x="34" y="233"/>
                      <a:pt x="99" y="233"/>
                    </a:cubicBezTo>
                    <a:cubicBezTo>
                      <a:pt x="127" y="233"/>
                      <a:pt x="159" y="219"/>
                      <a:pt x="192" y="186"/>
                    </a:cubicBezTo>
                    <a:cubicBezTo>
                      <a:pt x="324" y="55"/>
                      <a:pt x="263" y="0"/>
                      <a:pt x="190"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38"/>
              <p:cNvSpPr/>
              <p:nvPr/>
            </p:nvSpPr>
            <p:spPr>
              <a:xfrm>
                <a:off x="1740320" y="2182300"/>
                <a:ext cx="2124" cy="4229"/>
              </a:xfrm>
              <a:custGeom>
                <a:avLst/>
                <a:gdLst/>
                <a:ahLst/>
                <a:cxnLst/>
                <a:rect l="l" t="t" r="r" b="b"/>
                <a:pathLst>
                  <a:path w="113" h="225" extrusionOk="0">
                    <a:moveTo>
                      <a:pt x="0" y="1"/>
                    </a:moveTo>
                    <a:lnTo>
                      <a:pt x="0" y="225"/>
                    </a:lnTo>
                    <a:cubicBezTo>
                      <a:pt x="112" y="113"/>
                      <a:pt x="112" y="1"/>
                      <a:pt x="0"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38"/>
              <p:cNvSpPr/>
              <p:nvPr/>
            </p:nvSpPr>
            <p:spPr>
              <a:xfrm>
                <a:off x="1738215" y="2180194"/>
                <a:ext cx="2124" cy="19"/>
              </a:xfrm>
              <a:custGeom>
                <a:avLst/>
                <a:gdLst/>
                <a:ahLst/>
                <a:cxnLst/>
                <a:rect l="l" t="t" r="r" b="b"/>
                <a:pathLst>
                  <a:path w="113" h="1" extrusionOk="0">
                    <a:moveTo>
                      <a:pt x="0" y="0"/>
                    </a:moveTo>
                    <a:lnTo>
                      <a:pt x="112" y="0"/>
                    </a:lnTo>
                    <a:cubicBezTo>
                      <a:pt x="112" y="0"/>
                      <a:pt x="112" y="0"/>
                      <a:pt x="0"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6" name="Google Shape;3556;p38"/>
            <p:cNvGrpSpPr/>
            <p:nvPr/>
          </p:nvGrpSpPr>
          <p:grpSpPr>
            <a:xfrm rot="5400000">
              <a:off x="1409181" y="748730"/>
              <a:ext cx="1397415" cy="1345892"/>
              <a:chOff x="1226350" y="572639"/>
              <a:chExt cx="1763077" cy="1698072"/>
            </a:xfrm>
          </p:grpSpPr>
          <p:sp>
            <p:nvSpPr>
              <p:cNvPr id="3557" name="Google Shape;3557;p38"/>
              <p:cNvSpPr/>
              <p:nvPr/>
            </p:nvSpPr>
            <p:spPr>
              <a:xfrm>
                <a:off x="1228474" y="572639"/>
                <a:ext cx="1727283" cy="1698072"/>
              </a:xfrm>
              <a:custGeom>
                <a:avLst/>
                <a:gdLst/>
                <a:ahLst/>
                <a:cxnLst/>
                <a:rect l="l" t="t" r="r" b="b"/>
                <a:pathLst>
                  <a:path w="91889" h="90335" extrusionOk="0">
                    <a:moveTo>
                      <a:pt x="5379" y="31173"/>
                    </a:moveTo>
                    <a:cubicBezTo>
                      <a:pt x="5491" y="31173"/>
                      <a:pt x="5491" y="31285"/>
                      <a:pt x="5603" y="31285"/>
                    </a:cubicBezTo>
                    <a:cubicBezTo>
                      <a:pt x="5603" y="31285"/>
                      <a:pt x="5603" y="31397"/>
                      <a:pt x="5603" y="31397"/>
                    </a:cubicBezTo>
                    <a:cubicBezTo>
                      <a:pt x="5491" y="31285"/>
                      <a:pt x="5491" y="31285"/>
                      <a:pt x="5379" y="31173"/>
                    </a:cubicBezTo>
                    <a:close/>
                    <a:moveTo>
                      <a:pt x="82363" y="42491"/>
                    </a:moveTo>
                    <a:cubicBezTo>
                      <a:pt x="82363" y="42603"/>
                      <a:pt x="82363" y="42603"/>
                      <a:pt x="82251" y="42715"/>
                    </a:cubicBezTo>
                    <a:lnTo>
                      <a:pt x="82251" y="42603"/>
                    </a:lnTo>
                    <a:lnTo>
                      <a:pt x="82363" y="42491"/>
                    </a:lnTo>
                    <a:close/>
                    <a:moveTo>
                      <a:pt x="6948" y="45853"/>
                    </a:moveTo>
                    <a:cubicBezTo>
                      <a:pt x="6948" y="45853"/>
                      <a:pt x="7060" y="45853"/>
                      <a:pt x="6948" y="45965"/>
                    </a:cubicBezTo>
                    <a:lnTo>
                      <a:pt x="6948" y="45853"/>
                    </a:lnTo>
                    <a:close/>
                    <a:moveTo>
                      <a:pt x="86879" y="55104"/>
                    </a:moveTo>
                    <a:cubicBezTo>
                      <a:pt x="86895" y="55104"/>
                      <a:pt x="86920" y="55116"/>
                      <a:pt x="86958" y="55154"/>
                    </a:cubicBezTo>
                    <a:lnTo>
                      <a:pt x="86846" y="55154"/>
                    </a:lnTo>
                    <a:cubicBezTo>
                      <a:pt x="86846" y="55154"/>
                      <a:pt x="86846" y="55104"/>
                      <a:pt x="86879" y="55104"/>
                    </a:cubicBezTo>
                    <a:close/>
                    <a:moveTo>
                      <a:pt x="83484" y="64679"/>
                    </a:moveTo>
                    <a:lnTo>
                      <a:pt x="83484" y="64791"/>
                    </a:lnTo>
                    <a:cubicBezTo>
                      <a:pt x="83484" y="64791"/>
                      <a:pt x="83372" y="64679"/>
                      <a:pt x="83484" y="64679"/>
                    </a:cubicBezTo>
                    <a:close/>
                    <a:moveTo>
                      <a:pt x="38436" y="84289"/>
                    </a:moveTo>
                    <a:cubicBezTo>
                      <a:pt x="38436" y="84421"/>
                      <a:pt x="38402" y="84466"/>
                      <a:pt x="38360" y="84466"/>
                    </a:cubicBezTo>
                    <a:cubicBezTo>
                      <a:pt x="38295" y="84466"/>
                      <a:pt x="38212" y="84357"/>
                      <a:pt x="38212" y="84289"/>
                    </a:cubicBezTo>
                    <a:close/>
                    <a:moveTo>
                      <a:pt x="52318" y="86708"/>
                    </a:moveTo>
                    <a:cubicBezTo>
                      <a:pt x="52397" y="86708"/>
                      <a:pt x="52476" y="86787"/>
                      <a:pt x="52556" y="86866"/>
                    </a:cubicBezTo>
                    <a:lnTo>
                      <a:pt x="52219" y="86754"/>
                    </a:lnTo>
                    <a:cubicBezTo>
                      <a:pt x="52252" y="86721"/>
                      <a:pt x="52285" y="86708"/>
                      <a:pt x="52318" y="86708"/>
                    </a:cubicBezTo>
                    <a:close/>
                    <a:moveTo>
                      <a:pt x="47232" y="1"/>
                    </a:moveTo>
                    <a:cubicBezTo>
                      <a:pt x="46097" y="1"/>
                      <a:pt x="44924" y="77"/>
                      <a:pt x="43703" y="245"/>
                    </a:cubicBezTo>
                    <a:cubicBezTo>
                      <a:pt x="33842" y="693"/>
                      <a:pt x="22524" y="4167"/>
                      <a:pt x="16473" y="12123"/>
                    </a:cubicBezTo>
                    <a:cubicBezTo>
                      <a:pt x="16361" y="12123"/>
                      <a:pt x="16249" y="12235"/>
                      <a:pt x="16249" y="12347"/>
                    </a:cubicBezTo>
                    <a:cubicBezTo>
                      <a:pt x="15128" y="13580"/>
                      <a:pt x="13671" y="14364"/>
                      <a:pt x="12551" y="15373"/>
                    </a:cubicBezTo>
                    <a:cubicBezTo>
                      <a:pt x="12422" y="15326"/>
                      <a:pt x="12291" y="15303"/>
                      <a:pt x="12157" y="15303"/>
                    </a:cubicBezTo>
                    <a:cubicBezTo>
                      <a:pt x="10078" y="15303"/>
                      <a:pt x="7474" y="20748"/>
                      <a:pt x="6948" y="22433"/>
                    </a:cubicBezTo>
                    <a:cubicBezTo>
                      <a:pt x="560" y="33302"/>
                      <a:pt x="0" y="50895"/>
                      <a:pt x="3026" y="62886"/>
                    </a:cubicBezTo>
                    <a:cubicBezTo>
                      <a:pt x="2566" y="60220"/>
                      <a:pt x="2525" y="59221"/>
                      <a:pt x="2778" y="59221"/>
                    </a:cubicBezTo>
                    <a:cubicBezTo>
                      <a:pt x="3448" y="59221"/>
                      <a:pt x="6186" y="66269"/>
                      <a:pt x="8629" y="67816"/>
                    </a:cubicBezTo>
                    <a:cubicBezTo>
                      <a:pt x="9870" y="68653"/>
                      <a:pt x="10531" y="68925"/>
                      <a:pt x="10880" y="68925"/>
                    </a:cubicBezTo>
                    <a:cubicBezTo>
                      <a:pt x="11529" y="68925"/>
                      <a:pt x="11103" y="67987"/>
                      <a:pt x="11318" y="67987"/>
                    </a:cubicBezTo>
                    <a:cubicBezTo>
                      <a:pt x="11437" y="67987"/>
                      <a:pt x="11752" y="68273"/>
                      <a:pt x="12551" y="69161"/>
                    </a:cubicBezTo>
                    <a:cubicBezTo>
                      <a:pt x="12551" y="70282"/>
                      <a:pt x="15016" y="69497"/>
                      <a:pt x="14119" y="70730"/>
                    </a:cubicBezTo>
                    <a:cubicBezTo>
                      <a:pt x="14210" y="71275"/>
                      <a:pt x="15630" y="73076"/>
                      <a:pt x="16042" y="73076"/>
                    </a:cubicBezTo>
                    <a:cubicBezTo>
                      <a:pt x="16137" y="73076"/>
                      <a:pt x="16179" y="72979"/>
                      <a:pt x="16136" y="72747"/>
                    </a:cubicBezTo>
                    <a:cubicBezTo>
                      <a:pt x="17705" y="72187"/>
                      <a:pt x="14568" y="70282"/>
                      <a:pt x="15800" y="69609"/>
                    </a:cubicBezTo>
                    <a:lnTo>
                      <a:pt x="15800" y="69609"/>
                    </a:lnTo>
                    <a:cubicBezTo>
                      <a:pt x="18266" y="72187"/>
                      <a:pt x="20283" y="74652"/>
                      <a:pt x="23869" y="75884"/>
                    </a:cubicBezTo>
                    <a:cubicBezTo>
                      <a:pt x="25101" y="76333"/>
                      <a:pt x="28575" y="78238"/>
                      <a:pt x="26670" y="78686"/>
                    </a:cubicBezTo>
                    <a:cubicBezTo>
                      <a:pt x="26401" y="78744"/>
                      <a:pt x="26135" y="78762"/>
                      <a:pt x="25876" y="78762"/>
                    </a:cubicBezTo>
                    <a:cubicBezTo>
                      <a:pt x="25441" y="78762"/>
                      <a:pt x="25028" y="78711"/>
                      <a:pt x="24653" y="78711"/>
                    </a:cubicBezTo>
                    <a:cubicBezTo>
                      <a:pt x="23951" y="78711"/>
                      <a:pt x="23387" y="78890"/>
                      <a:pt x="23084" y="79919"/>
                    </a:cubicBezTo>
                    <a:cubicBezTo>
                      <a:pt x="22076" y="81936"/>
                      <a:pt x="27566" y="80479"/>
                      <a:pt x="27679" y="83056"/>
                    </a:cubicBezTo>
                    <a:cubicBezTo>
                      <a:pt x="28463" y="83392"/>
                      <a:pt x="27679" y="85185"/>
                      <a:pt x="27903" y="85634"/>
                    </a:cubicBezTo>
                    <a:cubicBezTo>
                      <a:pt x="28079" y="85281"/>
                      <a:pt x="28261" y="85149"/>
                      <a:pt x="28414" y="85149"/>
                    </a:cubicBezTo>
                    <a:cubicBezTo>
                      <a:pt x="28868" y="85149"/>
                      <a:pt x="29070" y="86300"/>
                      <a:pt x="28133" y="86300"/>
                    </a:cubicBezTo>
                    <a:cubicBezTo>
                      <a:pt x="27977" y="86300"/>
                      <a:pt x="27790" y="86268"/>
                      <a:pt x="27566" y="86194"/>
                    </a:cubicBezTo>
                    <a:lnTo>
                      <a:pt x="27566" y="86194"/>
                    </a:lnTo>
                    <a:cubicBezTo>
                      <a:pt x="23621" y="88709"/>
                      <a:pt x="30028" y="90334"/>
                      <a:pt x="39166" y="90334"/>
                    </a:cubicBezTo>
                    <a:cubicBezTo>
                      <a:pt x="50792" y="90334"/>
                      <a:pt x="66837" y="87703"/>
                      <a:pt x="71606" y="80927"/>
                    </a:cubicBezTo>
                    <a:cubicBezTo>
                      <a:pt x="73735" y="80479"/>
                      <a:pt x="75304" y="78574"/>
                      <a:pt x="76312" y="77229"/>
                    </a:cubicBezTo>
                    <a:lnTo>
                      <a:pt x="76760" y="76781"/>
                    </a:lnTo>
                    <a:lnTo>
                      <a:pt x="76984" y="76557"/>
                    </a:lnTo>
                    <a:cubicBezTo>
                      <a:pt x="80122" y="73755"/>
                      <a:pt x="85389" y="69833"/>
                      <a:pt x="86621" y="65463"/>
                    </a:cubicBezTo>
                    <a:lnTo>
                      <a:pt x="86621" y="65463"/>
                    </a:lnTo>
                    <a:cubicBezTo>
                      <a:pt x="86290" y="65602"/>
                      <a:pt x="86042" y="65666"/>
                      <a:pt x="85865" y="65666"/>
                    </a:cubicBezTo>
                    <a:cubicBezTo>
                      <a:pt x="84184" y="65666"/>
                      <a:pt x="88841" y="59956"/>
                      <a:pt x="88639" y="58740"/>
                    </a:cubicBezTo>
                    <a:cubicBezTo>
                      <a:pt x="86846" y="57171"/>
                      <a:pt x="91440" y="53697"/>
                      <a:pt x="90656" y="51008"/>
                    </a:cubicBezTo>
                    <a:lnTo>
                      <a:pt x="90656" y="51008"/>
                    </a:lnTo>
                    <a:cubicBezTo>
                      <a:pt x="90418" y="51279"/>
                      <a:pt x="90248" y="51393"/>
                      <a:pt x="90132" y="51393"/>
                    </a:cubicBezTo>
                    <a:cubicBezTo>
                      <a:pt x="89489" y="51393"/>
                      <a:pt x="90523" y="47868"/>
                      <a:pt x="91190" y="47868"/>
                    </a:cubicBezTo>
                    <a:cubicBezTo>
                      <a:pt x="91199" y="47868"/>
                      <a:pt x="91207" y="47869"/>
                      <a:pt x="91216" y="47870"/>
                    </a:cubicBezTo>
                    <a:cubicBezTo>
                      <a:pt x="91664" y="45068"/>
                      <a:pt x="91216" y="42603"/>
                      <a:pt x="91552" y="40026"/>
                    </a:cubicBezTo>
                    <a:cubicBezTo>
                      <a:pt x="91888" y="35431"/>
                      <a:pt x="88751" y="33302"/>
                      <a:pt x="87630" y="29828"/>
                    </a:cubicBezTo>
                    <a:cubicBezTo>
                      <a:pt x="87510" y="29618"/>
                      <a:pt x="87414" y="29537"/>
                      <a:pt x="87333" y="29537"/>
                    </a:cubicBezTo>
                    <a:cubicBezTo>
                      <a:pt x="87114" y="29537"/>
                      <a:pt x="87010" y="30143"/>
                      <a:pt x="86846" y="30389"/>
                    </a:cubicBezTo>
                    <a:cubicBezTo>
                      <a:pt x="85949" y="29380"/>
                      <a:pt x="86285" y="28708"/>
                      <a:pt x="86285" y="27699"/>
                    </a:cubicBezTo>
                    <a:cubicBezTo>
                      <a:pt x="87630" y="27363"/>
                      <a:pt x="86397" y="26131"/>
                      <a:pt x="86958" y="24450"/>
                    </a:cubicBezTo>
                    <a:lnTo>
                      <a:pt x="86958" y="24450"/>
                    </a:lnTo>
                    <a:cubicBezTo>
                      <a:pt x="87401" y="26077"/>
                      <a:pt x="88382" y="28485"/>
                      <a:pt x="88547" y="28485"/>
                    </a:cubicBezTo>
                    <a:cubicBezTo>
                      <a:pt x="88631" y="28485"/>
                      <a:pt x="88500" y="27845"/>
                      <a:pt x="87966" y="26131"/>
                    </a:cubicBezTo>
                    <a:cubicBezTo>
                      <a:pt x="84268" y="18286"/>
                      <a:pt x="81243" y="9994"/>
                      <a:pt x="71830" y="6072"/>
                    </a:cubicBezTo>
                    <a:cubicBezTo>
                      <a:pt x="71830" y="4798"/>
                      <a:pt x="68980" y="3765"/>
                      <a:pt x="67581" y="3765"/>
                    </a:cubicBezTo>
                    <a:cubicBezTo>
                      <a:pt x="66641" y="3765"/>
                      <a:pt x="66355" y="4230"/>
                      <a:pt x="68020" y="5400"/>
                    </a:cubicBezTo>
                    <a:cubicBezTo>
                      <a:pt x="68308" y="5606"/>
                      <a:pt x="68294" y="5676"/>
                      <a:pt x="68143" y="5676"/>
                    </a:cubicBezTo>
                    <a:cubicBezTo>
                      <a:pt x="67883" y="5676"/>
                      <a:pt x="67224" y="5471"/>
                      <a:pt x="67011" y="5400"/>
                    </a:cubicBezTo>
                    <a:cubicBezTo>
                      <a:pt x="60138" y="3077"/>
                      <a:pt x="54436" y="1"/>
                      <a:pt x="47232"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38"/>
              <p:cNvSpPr/>
              <p:nvPr/>
            </p:nvSpPr>
            <p:spPr>
              <a:xfrm>
                <a:off x="1371558" y="1876864"/>
                <a:ext cx="69664" cy="80077"/>
              </a:xfrm>
              <a:custGeom>
                <a:avLst/>
                <a:gdLst/>
                <a:ahLst/>
                <a:cxnLst/>
                <a:rect l="l" t="t" r="r" b="b"/>
                <a:pathLst>
                  <a:path w="3706" h="4260" extrusionOk="0">
                    <a:moveTo>
                      <a:pt x="327" y="1"/>
                    </a:moveTo>
                    <a:cubicBezTo>
                      <a:pt x="1" y="1"/>
                      <a:pt x="1735" y="2401"/>
                      <a:pt x="3370" y="4259"/>
                    </a:cubicBezTo>
                    <a:cubicBezTo>
                      <a:pt x="3706" y="3475"/>
                      <a:pt x="3370" y="2690"/>
                      <a:pt x="2697" y="2242"/>
                    </a:cubicBezTo>
                    <a:cubicBezTo>
                      <a:pt x="1188" y="620"/>
                      <a:pt x="492" y="1"/>
                      <a:pt x="32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38"/>
              <p:cNvSpPr/>
              <p:nvPr/>
            </p:nvSpPr>
            <p:spPr>
              <a:xfrm>
                <a:off x="1508777" y="2007467"/>
                <a:ext cx="61242" cy="47689"/>
              </a:xfrm>
              <a:custGeom>
                <a:avLst/>
                <a:gdLst/>
                <a:ahLst/>
                <a:cxnLst/>
                <a:rect l="l" t="t" r="r" b="b"/>
                <a:pathLst>
                  <a:path w="3258" h="2537" extrusionOk="0">
                    <a:moveTo>
                      <a:pt x="1000" y="1"/>
                    </a:moveTo>
                    <a:lnTo>
                      <a:pt x="1000" y="1"/>
                    </a:lnTo>
                    <a:cubicBezTo>
                      <a:pt x="1" y="846"/>
                      <a:pt x="1797" y="2536"/>
                      <a:pt x="2662" y="2536"/>
                    </a:cubicBezTo>
                    <a:cubicBezTo>
                      <a:pt x="3057" y="2536"/>
                      <a:pt x="3257" y="2183"/>
                      <a:pt x="2905" y="1233"/>
                    </a:cubicBezTo>
                    <a:cubicBezTo>
                      <a:pt x="2938" y="1006"/>
                      <a:pt x="2905" y="929"/>
                      <a:pt x="2833" y="929"/>
                    </a:cubicBezTo>
                    <a:cubicBezTo>
                      <a:pt x="2682" y="929"/>
                      <a:pt x="2363" y="1267"/>
                      <a:pt x="2124" y="1267"/>
                    </a:cubicBezTo>
                    <a:cubicBezTo>
                      <a:pt x="2083" y="1267"/>
                      <a:pt x="2044" y="1257"/>
                      <a:pt x="2009" y="1233"/>
                    </a:cubicBezTo>
                    <a:cubicBezTo>
                      <a:pt x="1112" y="1233"/>
                      <a:pt x="1673" y="113"/>
                      <a:pt x="1000"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38"/>
              <p:cNvSpPr/>
              <p:nvPr/>
            </p:nvSpPr>
            <p:spPr>
              <a:xfrm>
                <a:off x="1691861" y="2154292"/>
                <a:ext cx="59005" cy="18835"/>
              </a:xfrm>
              <a:custGeom>
                <a:avLst/>
                <a:gdLst/>
                <a:ahLst/>
                <a:cxnLst/>
                <a:rect l="l" t="t" r="r" b="b"/>
                <a:pathLst>
                  <a:path w="3139" h="1002" extrusionOk="0">
                    <a:moveTo>
                      <a:pt x="352" y="1"/>
                    </a:moveTo>
                    <a:cubicBezTo>
                      <a:pt x="203" y="1"/>
                      <a:pt x="83" y="43"/>
                      <a:pt x="1" y="146"/>
                    </a:cubicBezTo>
                    <a:cubicBezTo>
                      <a:pt x="231" y="835"/>
                      <a:pt x="1089" y="1001"/>
                      <a:pt x="1968" y="1001"/>
                    </a:cubicBezTo>
                    <a:cubicBezTo>
                      <a:pt x="2374" y="1001"/>
                      <a:pt x="2784" y="966"/>
                      <a:pt x="3139" y="930"/>
                    </a:cubicBezTo>
                    <a:cubicBezTo>
                      <a:pt x="2224" y="839"/>
                      <a:pt x="1010" y="1"/>
                      <a:pt x="352"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38"/>
              <p:cNvSpPr/>
              <p:nvPr/>
            </p:nvSpPr>
            <p:spPr>
              <a:xfrm>
                <a:off x="2972152" y="1470318"/>
                <a:ext cx="17275" cy="56919"/>
              </a:xfrm>
              <a:custGeom>
                <a:avLst/>
                <a:gdLst/>
                <a:ahLst/>
                <a:cxnLst/>
                <a:rect l="l" t="t" r="r" b="b"/>
                <a:pathLst>
                  <a:path w="919" h="3028" extrusionOk="0">
                    <a:moveTo>
                      <a:pt x="515" y="0"/>
                    </a:moveTo>
                    <a:cubicBezTo>
                      <a:pt x="82" y="0"/>
                      <a:pt x="1" y="2652"/>
                      <a:pt x="470" y="3027"/>
                    </a:cubicBezTo>
                    <a:cubicBezTo>
                      <a:pt x="806" y="2131"/>
                      <a:pt x="918" y="1234"/>
                      <a:pt x="806" y="338"/>
                    </a:cubicBezTo>
                    <a:cubicBezTo>
                      <a:pt x="697" y="101"/>
                      <a:pt x="599" y="0"/>
                      <a:pt x="515"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38"/>
              <p:cNvSpPr/>
              <p:nvPr/>
            </p:nvSpPr>
            <p:spPr>
              <a:xfrm>
                <a:off x="1487311" y="1946564"/>
                <a:ext cx="64269" cy="37275"/>
              </a:xfrm>
              <a:custGeom>
                <a:avLst/>
                <a:gdLst/>
                <a:ahLst/>
                <a:cxnLst/>
                <a:rect l="l" t="t" r="r" b="b"/>
                <a:pathLst>
                  <a:path w="3419" h="1983" extrusionOk="0">
                    <a:moveTo>
                      <a:pt x="480" y="0"/>
                    </a:moveTo>
                    <a:cubicBezTo>
                      <a:pt x="0" y="0"/>
                      <a:pt x="2927" y="1983"/>
                      <a:pt x="3312" y="1983"/>
                    </a:cubicBezTo>
                    <a:cubicBezTo>
                      <a:pt x="3418" y="1983"/>
                      <a:pt x="3331" y="1832"/>
                      <a:pt x="2927" y="1448"/>
                    </a:cubicBezTo>
                    <a:cubicBezTo>
                      <a:pt x="2927" y="1157"/>
                      <a:pt x="2675" y="865"/>
                      <a:pt x="2389" y="865"/>
                    </a:cubicBezTo>
                    <a:cubicBezTo>
                      <a:pt x="2344" y="865"/>
                      <a:pt x="2299" y="872"/>
                      <a:pt x="2254" y="887"/>
                    </a:cubicBezTo>
                    <a:cubicBezTo>
                      <a:pt x="2030" y="551"/>
                      <a:pt x="1806" y="663"/>
                      <a:pt x="1582" y="439"/>
                    </a:cubicBezTo>
                    <a:cubicBezTo>
                      <a:pt x="936" y="126"/>
                      <a:pt x="600" y="0"/>
                      <a:pt x="480"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38"/>
              <p:cNvSpPr/>
              <p:nvPr/>
            </p:nvSpPr>
            <p:spPr>
              <a:xfrm>
                <a:off x="2911475" y="1579868"/>
                <a:ext cx="30753" cy="43027"/>
              </a:xfrm>
              <a:custGeom>
                <a:avLst/>
                <a:gdLst/>
                <a:ahLst/>
                <a:cxnLst/>
                <a:rect l="l" t="t" r="r" b="b"/>
                <a:pathLst>
                  <a:path w="1636" h="2289" extrusionOk="0">
                    <a:moveTo>
                      <a:pt x="1457" y="1"/>
                    </a:moveTo>
                    <a:lnTo>
                      <a:pt x="1457" y="1"/>
                    </a:lnTo>
                    <a:cubicBezTo>
                      <a:pt x="784" y="449"/>
                      <a:pt x="336" y="1121"/>
                      <a:pt x="0" y="1906"/>
                    </a:cubicBezTo>
                    <a:cubicBezTo>
                      <a:pt x="68" y="2177"/>
                      <a:pt x="177" y="2289"/>
                      <a:pt x="305" y="2289"/>
                    </a:cubicBezTo>
                    <a:cubicBezTo>
                      <a:pt x="815" y="2289"/>
                      <a:pt x="1636" y="538"/>
                      <a:pt x="1457"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38"/>
              <p:cNvSpPr/>
              <p:nvPr/>
            </p:nvSpPr>
            <p:spPr>
              <a:xfrm>
                <a:off x="1226350" y="1388193"/>
                <a:ext cx="10564" cy="27407"/>
              </a:xfrm>
              <a:custGeom>
                <a:avLst/>
                <a:gdLst/>
                <a:ahLst/>
                <a:cxnLst/>
                <a:rect l="l" t="t" r="r" b="b"/>
                <a:pathLst>
                  <a:path w="562" h="1458" extrusionOk="0">
                    <a:moveTo>
                      <a:pt x="561" y="1"/>
                    </a:moveTo>
                    <a:cubicBezTo>
                      <a:pt x="1" y="785"/>
                      <a:pt x="1" y="897"/>
                      <a:pt x="561" y="1457"/>
                    </a:cubicBezTo>
                    <a:cubicBezTo>
                      <a:pt x="561" y="897"/>
                      <a:pt x="561" y="449"/>
                      <a:pt x="561"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38"/>
              <p:cNvSpPr/>
              <p:nvPr/>
            </p:nvSpPr>
            <p:spPr>
              <a:xfrm>
                <a:off x="1632894" y="2085400"/>
                <a:ext cx="8384" cy="6692"/>
              </a:xfrm>
              <a:custGeom>
                <a:avLst/>
                <a:gdLst/>
                <a:ahLst/>
                <a:cxnLst/>
                <a:rect l="l" t="t" r="r" b="b"/>
                <a:pathLst>
                  <a:path w="446" h="356" extrusionOk="0">
                    <a:moveTo>
                      <a:pt x="224" y="1"/>
                    </a:moveTo>
                    <a:cubicBezTo>
                      <a:pt x="0" y="1"/>
                      <a:pt x="0" y="337"/>
                      <a:pt x="224" y="337"/>
                    </a:cubicBezTo>
                    <a:cubicBezTo>
                      <a:pt x="249" y="349"/>
                      <a:pt x="271" y="355"/>
                      <a:pt x="291" y="355"/>
                    </a:cubicBezTo>
                    <a:cubicBezTo>
                      <a:pt x="446" y="355"/>
                      <a:pt x="424" y="1"/>
                      <a:pt x="224"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38"/>
              <p:cNvSpPr/>
              <p:nvPr/>
            </p:nvSpPr>
            <p:spPr>
              <a:xfrm>
                <a:off x="1356952" y="962700"/>
                <a:ext cx="10545" cy="9606"/>
              </a:xfrm>
              <a:custGeom>
                <a:avLst/>
                <a:gdLst/>
                <a:ahLst/>
                <a:cxnLst/>
                <a:rect l="l" t="t" r="r" b="b"/>
                <a:pathLst>
                  <a:path w="561" h="511" extrusionOk="0">
                    <a:moveTo>
                      <a:pt x="561" y="1"/>
                    </a:moveTo>
                    <a:cubicBezTo>
                      <a:pt x="337" y="113"/>
                      <a:pt x="1" y="337"/>
                      <a:pt x="225" y="449"/>
                    </a:cubicBezTo>
                    <a:cubicBezTo>
                      <a:pt x="289" y="492"/>
                      <a:pt x="341" y="510"/>
                      <a:pt x="383" y="510"/>
                    </a:cubicBezTo>
                    <a:cubicBezTo>
                      <a:pt x="561" y="510"/>
                      <a:pt x="561" y="182"/>
                      <a:pt x="561"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38"/>
              <p:cNvSpPr/>
              <p:nvPr/>
            </p:nvSpPr>
            <p:spPr>
              <a:xfrm>
                <a:off x="1521860" y="792811"/>
                <a:ext cx="6090" cy="4380"/>
              </a:xfrm>
              <a:custGeom>
                <a:avLst/>
                <a:gdLst/>
                <a:ahLst/>
                <a:cxnLst/>
                <a:rect l="l" t="t" r="r" b="b"/>
                <a:pathLst>
                  <a:path w="324" h="233" extrusionOk="0">
                    <a:moveTo>
                      <a:pt x="190" y="0"/>
                    </a:moveTo>
                    <a:cubicBezTo>
                      <a:pt x="138" y="0"/>
                      <a:pt x="80" y="28"/>
                      <a:pt x="80" y="74"/>
                    </a:cubicBezTo>
                    <a:cubicBezTo>
                      <a:pt x="1" y="153"/>
                      <a:pt x="34" y="233"/>
                      <a:pt x="99" y="233"/>
                    </a:cubicBezTo>
                    <a:cubicBezTo>
                      <a:pt x="127" y="233"/>
                      <a:pt x="159" y="219"/>
                      <a:pt x="192" y="186"/>
                    </a:cubicBezTo>
                    <a:cubicBezTo>
                      <a:pt x="324" y="55"/>
                      <a:pt x="263" y="0"/>
                      <a:pt x="190"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38"/>
              <p:cNvSpPr/>
              <p:nvPr/>
            </p:nvSpPr>
            <p:spPr>
              <a:xfrm>
                <a:off x="1740320" y="2182300"/>
                <a:ext cx="2124" cy="4229"/>
              </a:xfrm>
              <a:custGeom>
                <a:avLst/>
                <a:gdLst/>
                <a:ahLst/>
                <a:cxnLst/>
                <a:rect l="l" t="t" r="r" b="b"/>
                <a:pathLst>
                  <a:path w="113" h="225" extrusionOk="0">
                    <a:moveTo>
                      <a:pt x="0" y="1"/>
                    </a:moveTo>
                    <a:lnTo>
                      <a:pt x="0" y="225"/>
                    </a:lnTo>
                    <a:cubicBezTo>
                      <a:pt x="112" y="113"/>
                      <a:pt x="112" y="1"/>
                      <a:pt x="0" y="1"/>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38"/>
              <p:cNvSpPr/>
              <p:nvPr/>
            </p:nvSpPr>
            <p:spPr>
              <a:xfrm>
                <a:off x="1738215" y="2180194"/>
                <a:ext cx="2124" cy="19"/>
              </a:xfrm>
              <a:custGeom>
                <a:avLst/>
                <a:gdLst/>
                <a:ahLst/>
                <a:cxnLst/>
                <a:rect l="l" t="t" r="r" b="b"/>
                <a:pathLst>
                  <a:path w="113" h="1" extrusionOk="0">
                    <a:moveTo>
                      <a:pt x="0" y="0"/>
                    </a:moveTo>
                    <a:lnTo>
                      <a:pt x="112" y="0"/>
                    </a:lnTo>
                    <a:cubicBezTo>
                      <a:pt x="112" y="0"/>
                      <a:pt x="112" y="0"/>
                      <a:pt x="0" y="0"/>
                    </a:cubicBezTo>
                    <a:close/>
                  </a:path>
                </a:pathLst>
              </a:custGeom>
              <a:solidFill>
                <a:srgbClr val="F2C84B">
                  <a:alpha val="7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570" name="Google Shape;3570;p38"/>
          <p:cNvSpPr txBox="1">
            <a:spLocks noGrp="1"/>
          </p:cNvSpPr>
          <p:nvPr>
            <p:ph type="subTitle" idx="1"/>
          </p:nvPr>
        </p:nvSpPr>
        <p:spPr>
          <a:xfrm>
            <a:off x="727850" y="2490974"/>
            <a:ext cx="2287800" cy="68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Motivate us to action</a:t>
            </a:r>
            <a:endParaRPr/>
          </a:p>
        </p:txBody>
      </p:sp>
      <p:sp>
        <p:nvSpPr>
          <p:cNvPr id="3571" name="Google Shape;3571;p38"/>
          <p:cNvSpPr txBox="1">
            <a:spLocks noGrp="1"/>
          </p:cNvSpPr>
          <p:nvPr>
            <p:ph type="subTitle" idx="4"/>
          </p:nvPr>
        </p:nvSpPr>
        <p:spPr>
          <a:xfrm>
            <a:off x="3428100" y="2487874"/>
            <a:ext cx="2287800" cy="68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Communicate to ourselves</a:t>
            </a:r>
            <a:endParaRPr/>
          </a:p>
        </p:txBody>
      </p:sp>
      <p:sp>
        <p:nvSpPr>
          <p:cNvPr id="3572" name="Google Shape;3572;p38"/>
          <p:cNvSpPr txBox="1">
            <a:spLocks noGrp="1"/>
          </p:cNvSpPr>
          <p:nvPr>
            <p:ph type="subTitle" idx="2"/>
          </p:nvPr>
        </p:nvSpPr>
        <p:spPr>
          <a:xfrm>
            <a:off x="727841" y="3279916"/>
            <a:ext cx="2287800" cy="888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when you don’t have time to think things through</a:t>
            </a:r>
            <a:endParaRPr/>
          </a:p>
        </p:txBody>
      </p:sp>
      <p:sp>
        <p:nvSpPr>
          <p:cNvPr id="3573" name="Google Shape;3573;p38"/>
          <p:cNvSpPr txBox="1">
            <a:spLocks noGrp="1"/>
          </p:cNvSpPr>
          <p:nvPr>
            <p:ph type="subTitle" idx="7"/>
          </p:nvPr>
        </p:nvSpPr>
        <p:spPr>
          <a:xfrm>
            <a:off x="6128350" y="2490982"/>
            <a:ext cx="2287800" cy="68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Communicate to others</a:t>
            </a:r>
            <a:endParaRPr/>
          </a:p>
        </p:txBody>
      </p:sp>
      <p:sp>
        <p:nvSpPr>
          <p:cNvPr id="3574" name="Google Shape;3574;p38"/>
          <p:cNvSpPr txBox="1">
            <a:spLocks noGrp="1"/>
          </p:cNvSpPr>
          <p:nvPr>
            <p:ph type="title"/>
          </p:nvPr>
        </p:nvSpPr>
        <p:spPr>
          <a:xfrm>
            <a:off x="1428791" y="1719605"/>
            <a:ext cx="885900" cy="527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a:t>
            </a:r>
            <a:endParaRPr/>
          </a:p>
        </p:txBody>
      </p:sp>
      <p:sp>
        <p:nvSpPr>
          <p:cNvPr id="3575" name="Google Shape;3575;p38"/>
          <p:cNvSpPr txBox="1">
            <a:spLocks noGrp="1"/>
          </p:cNvSpPr>
          <p:nvPr>
            <p:ph type="title" idx="3"/>
          </p:nvPr>
        </p:nvSpPr>
        <p:spPr>
          <a:xfrm>
            <a:off x="4129046" y="1719605"/>
            <a:ext cx="885900" cy="527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B</a:t>
            </a:r>
            <a:endParaRPr/>
          </a:p>
        </p:txBody>
      </p:sp>
      <p:sp>
        <p:nvSpPr>
          <p:cNvPr id="3576" name="Google Shape;3576;p38"/>
          <p:cNvSpPr txBox="1">
            <a:spLocks noGrp="1"/>
          </p:cNvSpPr>
          <p:nvPr>
            <p:ph type="title" idx="6"/>
          </p:nvPr>
        </p:nvSpPr>
        <p:spPr>
          <a:xfrm>
            <a:off x="6829309" y="1719605"/>
            <a:ext cx="885900" cy="527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a:t>
            </a:r>
            <a:endParaRPr/>
          </a:p>
        </p:txBody>
      </p:sp>
      <p:sp>
        <p:nvSpPr>
          <p:cNvPr id="3577" name="Google Shape;3577;p38"/>
          <p:cNvSpPr txBox="1">
            <a:spLocks noGrp="1"/>
          </p:cNvSpPr>
          <p:nvPr>
            <p:ph type="subTitle" idx="5"/>
          </p:nvPr>
        </p:nvSpPr>
        <p:spPr>
          <a:xfrm>
            <a:off x="3428100" y="3279916"/>
            <a:ext cx="2287800" cy="888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give us important information about a situation</a:t>
            </a:r>
            <a:endParaRPr/>
          </a:p>
        </p:txBody>
      </p:sp>
      <p:sp>
        <p:nvSpPr>
          <p:cNvPr id="3578" name="Google Shape;3578;p38"/>
          <p:cNvSpPr txBox="1">
            <a:spLocks noGrp="1"/>
          </p:cNvSpPr>
          <p:nvPr>
            <p:ph type="subTitle" idx="8"/>
          </p:nvPr>
        </p:nvSpPr>
        <p:spPr>
          <a:xfrm>
            <a:off x="6128359" y="3279916"/>
            <a:ext cx="2287800" cy="888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facial expressions, body language, and voice tone </a:t>
            </a:r>
            <a:endParaRPr/>
          </a:p>
        </p:txBody>
      </p:sp>
    </p:spTree>
  </p:cSld>
  <p:clrMapOvr>
    <a:masterClrMapping/>
  </p:clrMapOvr>
</p:sld>
</file>

<file path=ppt/theme/theme1.xml><?xml version="1.0" encoding="utf-8"?>
<a:theme xmlns:a="http://schemas.openxmlformats.org/drawingml/2006/main" name="Emotional Intelligence Subject for Pre-K: Self-Awareness by Slidesgo">
  <a:themeElements>
    <a:clrScheme name="Simple Light">
      <a:dk1>
        <a:srgbClr val="2E5955"/>
      </a:dk1>
      <a:lt1>
        <a:srgbClr val="FFFAE7"/>
      </a:lt1>
      <a:dk2>
        <a:srgbClr val="B0D9D5"/>
      </a:dk2>
      <a:lt2>
        <a:srgbClr val="F2C84B"/>
      </a:lt2>
      <a:accent1>
        <a:srgbClr val="F25D27"/>
      </a:accent1>
      <a:accent2>
        <a:srgbClr val="F2B1A2"/>
      </a:accent2>
      <a:accent3>
        <a:srgbClr val="B0D9D5"/>
      </a:accent3>
      <a:accent4>
        <a:srgbClr val="F2C84B"/>
      </a:accent4>
      <a:accent5>
        <a:srgbClr val="F25D27"/>
      </a:accent5>
      <a:accent6>
        <a:srgbClr val="F2B1A2"/>
      </a:accent6>
      <a:hlink>
        <a:srgbClr val="2E5955"/>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6</TotalTime>
  <Words>2336</Words>
  <Application>Microsoft Macintosh PowerPoint</Application>
  <PresentationFormat>On-screen Show (16:9)</PresentationFormat>
  <Paragraphs>287</Paragraphs>
  <Slides>39</Slides>
  <Notes>39</Notes>
  <HiddenSlides>1</HiddenSlides>
  <MMClips>0</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39</vt:i4>
      </vt:variant>
    </vt:vector>
  </HeadingPairs>
  <TitlesOfParts>
    <vt:vector size="47" baseType="lpstr">
      <vt:lpstr>DM Sans</vt:lpstr>
      <vt:lpstr>Gochi Hand</vt:lpstr>
      <vt:lpstr>Palanquin Dark</vt:lpstr>
      <vt:lpstr>Lexend Deca</vt:lpstr>
      <vt:lpstr>Fredoka One</vt:lpstr>
      <vt:lpstr>Roboto Condensed Light</vt:lpstr>
      <vt:lpstr>Arial</vt:lpstr>
      <vt:lpstr>Emotional Intelligence Subject for Pre-K: Self-Awareness by Slidesgo</vt:lpstr>
      <vt:lpstr>EMOTIONAL INTELLIGENCE</vt:lpstr>
      <vt:lpstr>Hello and welcome! :)</vt:lpstr>
      <vt:lpstr>Emotional Intelligence</vt:lpstr>
      <vt:lpstr>Topics today</vt:lpstr>
      <vt:lpstr>What are emotions?</vt:lpstr>
      <vt:lpstr>What are emotions? </vt:lpstr>
      <vt:lpstr>More about emotions</vt:lpstr>
      <vt:lpstr>Functions of emotions</vt:lpstr>
      <vt:lpstr>Functions of Emotions</vt:lpstr>
      <vt:lpstr>Dealing with overwhelming emotions</vt:lpstr>
      <vt:lpstr>What if your emotions are too strong to make sense of?</vt:lpstr>
      <vt:lpstr>Identifying specific emotions</vt:lpstr>
      <vt:lpstr>What emotions can you think of?</vt:lpstr>
      <vt:lpstr>The Ten Primary Emotions</vt:lpstr>
      <vt:lpstr> Fear</vt:lpstr>
      <vt:lpstr>Fear signals a threat.  Fear is trying to tell you that your wellbeing, or the wellbeing of someone you care about, is in danger. </vt:lpstr>
      <vt:lpstr> Anger</vt:lpstr>
      <vt:lpstr>Anger signals a threat.  Anger is trying to tell you that an important goal is being blocked. Things might have not turned out as expected. </vt:lpstr>
      <vt:lpstr> Disgust</vt:lpstr>
      <vt:lpstr>Disgust signals toxicity.  Disgust is trying to tell you that something is not healthy for you. </vt:lpstr>
      <vt:lpstr> Sadness</vt:lpstr>
      <vt:lpstr>Sadness signals loss.  Sadness is trying to tell you that something important to you is lost or missing. </vt:lpstr>
      <vt:lpstr> Joy</vt:lpstr>
      <vt:lpstr>Joy signals wellbeing.  Joy is trying to tell you that something is good for your health or wellbeing, or for the health or wellbeing of someone you care about. </vt:lpstr>
      <vt:lpstr> Love</vt:lpstr>
      <vt:lpstr>Love signals relationship is good.  Love is trying to tell you that someone is good for your health or wellbeing, or for the health or wellbeing of someone you care about. </vt:lpstr>
      <vt:lpstr> Shame</vt:lpstr>
      <vt:lpstr>Shame signals rejection.  Shame is trying to tell you that you crossed a group’s value or might be excluded. </vt:lpstr>
      <vt:lpstr> Guilt</vt:lpstr>
      <vt:lpstr>Guilt signals that something is against your value.  Guilt is trying to tell you that you crossed your own value.</vt:lpstr>
      <vt:lpstr> Envy</vt:lpstr>
      <vt:lpstr>Envy signals a lack of something that someone else has.  Envy is trying to tell you that someone has something that you want.</vt:lpstr>
      <vt:lpstr> Jealousy</vt:lpstr>
      <vt:lpstr>Jealousy signals relationship threatened.  Jealousy is trying to tell you that an important relationship is threatened or in danger of being lost.</vt:lpstr>
      <vt:lpstr>The Ten Primary Emotions</vt:lpstr>
      <vt:lpstr>Try it out!</vt:lpstr>
      <vt:lpstr>Want to learn more?</vt:lpstr>
      <vt:lpstr>Questions?</vt:lpstr>
      <vt:lpstr>Thanks!</vt:lpstr>
    </vt:vector>
  </TitlesOfParts>
  <LinksUpToDate>false</LinksUpToDate>
  <SharedDoc>false</SharedDoc>
  <HyperlinksChanged>false</HyperlinksChanged>
  <AppVersion>16.0016</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EMOTIONAL INTELLIGENCE</dc:title>
  <cp:lastModifiedBy>Sally Green</cp:lastModifiedBy>
  <cp:revision>5</cp:revision>
  <dcterms:modified xsi:type="dcterms:W3CDTF">2021-11-14T08:11:39Z</dcterms:modified>
</cp:coreProperties>
</file>